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83" r:id="rId5"/>
    <p:sldId id="284" r:id="rId6"/>
    <p:sldId id="285" r:id="rId7"/>
    <p:sldId id="286" r:id="rId8"/>
    <p:sldId id="291" r:id="rId9"/>
    <p:sldId id="292" r:id="rId10"/>
    <p:sldId id="311" r:id="rId11"/>
    <p:sldId id="297" r:id="rId12"/>
    <p:sldId id="257" r:id="rId13"/>
    <p:sldId id="258" r:id="rId14"/>
    <p:sldId id="268" r:id="rId15"/>
    <p:sldId id="269" r:id="rId16"/>
    <p:sldId id="260" r:id="rId17"/>
    <p:sldId id="261" r:id="rId18"/>
    <p:sldId id="264" r:id="rId19"/>
    <p:sldId id="270" r:id="rId20"/>
    <p:sldId id="266" r:id="rId21"/>
    <p:sldId id="267" r:id="rId22"/>
    <p:sldId id="263" r:id="rId23"/>
    <p:sldId id="271" r:id="rId24"/>
    <p:sldId id="272" r:id="rId25"/>
    <p:sldId id="273" r:id="rId26"/>
    <p:sldId id="274" r:id="rId27"/>
    <p:sldId id="277" r:id="rId28"/>
    <p:sldId id="312" r:id="rId29"/>
    <p:sldId id="278" r:id="rId30"/>
    <p:sldId id="299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59" autoAdjust="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13447-7C95-4C74-A9D6-841BC8D170C5}" type="doc">
      <dgm:prSet loTypeId="urn:microsoft.com/office/officeart/2005/8/layout/cycle2" loCatId="cycle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F570EE2A-58B0-4E30-B328-162A1AC37821}">
      <dgm:prSet phldrT="[文本]"/>
      <dgm:spPr/>
      <dgm:t>
        <a:bodyPr/>
        <a:lstStyle/>
        <a:p>
          <a:r>
            <a:rPr lang="zh-CN" altLang="en-US" dirty="0" smtClean="0">
              <a:latin typeface="华文新魏" pitchFamily="2" charset="-122"/>
              <a:ea typeface="华文新魏" pitchFamily="2" charset="-122"/>
            </a:rPr>
            <a:t>会计</a:t>
          </a:r>
          <a:endParaRPr lang="zh-CN" altLang="en-US" dirty="0">
            <a:latin typeface="华文新魏" pitchFamily="2" charset="-122"/>
            <a:ea typeface="华文新魏" pitchFamily="2" charset="-122"/>
          </a:endParaRPr>
        </a:p>
      </dgm:t>
    </dgm:pt>
    <dgm:pt modelId="{65C879BB-7683-42FC-9BB4-CAB9F3BD71E2}" type="parTrans" cxnId="{A1DA44C3-9AD0-42ED-A52C-D7AF6CBF9235}">
      <dgm:prSet/>
      <dgm:spPr/>
      <dgm:t>
        <a:bodyPr/>
        <a:lstStyle/>
        <a:p>
          <a:endParaRPr lang="zh-CN" altLang="en-US"/>
        </a:p>
      </dgm:t>
    </dgm:pt>
    <dgm:pt modelId="{94F5ADFF-1F45-43A0-9604-35BD1AF4B6B6}" type="sibTrans" cxnId="{A1DA44C3-9AD0-42ED-A52C-D7AF6CBF9235}">
      <dgm:prSet/>
      <dgm:spPr/>
      <dgm:t>
        <a:bodyPr/>
        <a:lstStyle/>
        <a:p>
          <a:endParaRPr lang="zh-CN" altLang="en-US"/>
        </a:p>
      </dgm:t>
    </dgm:pt>
    <dgm:pt modelId="{44A22CAF-1ED2-4B88-B1C5-A5A212DD64E3}">
      <dgm:prSet phldrT="[文本]"/>
      <dgm:spPr/>
      <dgm:t>
        <a:bodyPr/>
        <a:lstStyle/>
        <a:p>
          <a:r>
            <a:rPr lang="zh-CN" altLang="en-US" dirty="0" smtClean="0">
              <a:latin typeface="华文新魏" pitchFamily="2" charset="-122"/>
              <a:ea typeface="华文新魏" pitchFamily="2" charset="-122"/>
            </a:rPr>
            <a:t>成考</a:t>
          </a:r>
          <a:endParaRPr lang="zh-CN" altLang="en-US" dirty="0">
            <a:latin typeface="华文新魏" pitchFamily="2" charset="-122"/>
            <a:ea typeface="华文新魏" pitchFamily="2" charset="-122"/>
          </a:endParaRPr>
        </a:p>
      </dgm:t>
    </dgm:pt>
    <dgm:pt modelId="{F3BC03C8-DE0E-40C8-A070-DC91E4629975}" type="parTrans" cxnId="{8630EEF3-704E-4104-9430-B544557AC10F}">
      <dgm:prSet/>
      <dgm:spPr/>
      <dgm:t>
        <a:bodyPr/>
        <a:lstStyle/>
        <a:p>
          <a:endParaRPr lang="zh-CN" altLang="en-US"/>
        </a:p>
      </dgm:t>
    </dgm:pt>
    <dgm:pt modelId="{D1D6DC24-A165-4321-8026-47ACCA1B9247}" type="sibTrans" cxnId="{8630EEF3-704E-4104-9430-B544557AC10F}">
      <dgm:prSet/>
      <dgm:spPr/>
      <dgm:t>
        <a:bodyPr/>
        <a:lstStyle/>
        <a:p>
          <a:endParaRPr lang="zh-CN" altLang="en-US"/>
        </a:p>
      </dgm:t>
    </dgm:pt>
    <dgm:pt modelId="{B5DA96C6-379A-40C8-AC09-91F312A13AD3}">
      <dgm:prSet phldrT="[文本]"/>
      <dgm:spPr/>
      <dgm:t>
        <a:bodyPr/>
        <a:lstStyle/>
        <a:p>
          <a:r>
            <a:rPr lang="zh-CN" altLang="en-US" dirty="0" smtClean="0">
              <a:latin typeface="华文新魏" pitchFamily="2" charset="-122"/>
              <a:ea typeface="华文新魏" pitchFamily="2" charset="-122"/>
            </a:rPr>
            <a:t>人事</a:t>
          </a:r>
          <a:endParaRPr lang="zh-CN" altLang="en-US" dirty="0">
            <a:latin typeface="华文新魏" pitchFamily="2" charset="-122"/>
            <a:ea typeface="华文新魏" pitchFamily="2" charset="-122"/>
          </a:endParaRPr>
        </a:p>
      </dgm:t>
    </dgm:pt>
    <dgm:pt modelId="{D9F04C51-3595-491C-84A3-CC7B7876EC33}" type="parTrans" cxnId="{075CD6BA-C4F5-40BA-A4DB-F9A1E97C9571}">
      <dgm:prSet/>
      <dgm:spPr/>
      <dgm:t>
        <a:bodyPr/>
        <a:lstStyle/>
        <a:p>
          <a:endParaRPr lang="zh-CN" altLang="en-US"/>
        </a:p>
      </dgm:t>
    </dgm:pt>
    <dgm:pt modelId="{C14F94BC-E1CA-4D86-A9CB-23A8E3941F3C}" type="sibTrans" cxnId="{075CD6BA-C4F5-40BA-A4DB-F9A1E97C9571}">
      <dgm:prSet/>
      <dgm:spPr/>
      <dgm:t>
        <a:bodyPr/>
        <a:lstStyle/>
        <a:p>
          <a:endParaRPr lang="zh-CN" altLang="en-US"/>
        </a:p>
      </dgm:t>
    </dgm:pt>
    <dgm:pt modelId="{F79E80BC-D718-48CD-A228-A1156952B4C6}">
      <dgm:prSet phldrT="[文本]"/>
      <dgm:spPr/>
      <dgm:t>
        <a:bodyPr/>
        <a:lstStyle/>
        <a:p>
          <a:r>
            <a:rPr lang="zh-CN" altLang="en-US" dirty="0" smtClean="0">
              <a:latin typeface="华文新魏" pitchFamily="2" charset="-122"/>
              <a:ea typeface="华文新魏" pitchFamily="2" charset="-122"/>
            </a:rPr>
            <a:t>建筑</a:t>
          </a:r>
          <a:endParaRPr lang="zh-CN" altLang="en-US" dirty="0">
            <a:latin typeface="华文新魏" pitchFamily="2" charset="-122"/>
            <a:ea typeface="华文新魏" pitchFamily="2" charset="-122"/>
          </a:endParaRPr>
        </a:p>
      </dgm:t>
    </dgm:pt>
    <dgm:pt modelId="{DEBEEF5F-4E83-4FEA-B00C-FEC9375326FC}" type="parTrans" cxnId="{6D41E224-5AC6-44A2-B187-0C8D5DDA976F}">
      <dgm:prSet/>
      <dgm:spPr/>
      <dgm:t>
        <a:bodyPr/>
        <a:lstStyle/>
        <a:p>
          <a:endParaRPr lang="zh-CN" altLang="en-US"/>
        </a:p>
      </dgm:t>
    </dgm:pt>
    <dgm:pt modelId="{452A599D-464C-4B76-A045-E9D8CCC20A8F}" type="sibTrans" cxnId="{6D41E224-5AC6-44A2-B187-0C8D5DDA976F}">
      <dgm:prSet/>
      <dgm:spPr/>
      <dgm:t>
        <a:bodyPr/>
        <a:lstStyle/>
        <a:p>
          <a:endParaRPr lang="zh-CN" altLang="en-US"/>
        </a:p>
      </dgm:t>
    </dgm:pt>
    <dgm:pt modelId="{5C12F686-EDFE-425C-8802-DD5FBDBEEC79}">
      <dgm:prSet phldrT="[文本]"/>
      <dgm:spPr/>
      <dgm:t>
        <a:bodyPr/>
        <a:lstStyle/>
        <a:p>
          <a:r>
            <a:rPr lang="zh-CN" altLang="en-US" dirty="0" smtClean="0">
              <a:latin typeface="华文新魏" pitchFamily="2" charset="-122"/>
              <a:ea typeface="华文新魏" pitchFamily="2" charset="-122"/>
            </a:rPr>
            <a:t>法律</a:t>
          </a:r>
          <a:endParaRPr lang="zh-CN" altLang="en-US" dirty="0">
            <a:latin typeface="华文新魏" pitchFamily="2" charset="-122"/>
            <a:ea typeface="华文新魏" pitchFamily="2" charset="-122"/>
          </a:endParaRPr>
        </a:p>
      </dgm:t>
    </dgm:pt>
    <dgm:pt modelId="{C73033B8-06A8-4C92-984D-DF1452D2E4B3}" type="parTrans" cxnId="{50C981F4-6D76-4EDF-9B71-16E9E55F4AA1}">
      <dgm:prSet/>
      <dgm:spPr/>
      <dgm:t>
        <a:bodyPr/>
        <a:lstStyle/>
        <a:p>
          <a:endParaRPr lang="zh-CN" altLang="en-US"/>
        </a:p>
      </dgm:t>
    </dgm:pt>
    <dgm:pt modelId="{4C2CBE18-F9A5-4C89-9DA0-A95A327424F5}" type="sibTrans" cxnId="{50C981F4-6D76-4EDF-9B71-16E9E55F4AA1}">
      <dgm:prSet/>
      <dgm:spPr/>
      <dgm:t>
        <a:bodyPr/>
        <a:lstStyle/>
        <a:p>
          <a:endParaRPr lang="zh-CN" altLang="en-US"/>
        </a:p>
      </dgm:t>
    </dgm:pt>
    <dgm:pt modelId="{4AF020C7-C518-4931-A7AE-641FBCCBC7C3}">
      <dgm:prSet phldrT="[文本]"/>
      <dgm:spPr/>
      <dgm:t>
        <a:bodyPr/>
        <a:lstStyle/>
        <a:p>
          <a:r>
            <a:rPr lang="zh-CN" altLang="en-US" dirty="0" smtClean="0">
              <a:latin typeface="华文新魏" pitchFamily="2" charset="-122"/>
              <a:ea typeface="华文新魏" pitchFamily="2" charset="-122"/>
            </a:rPr>
            <a:t>医学</a:t>
          </a:r>
          <a:endParaRPr lang="zh-CN" altLang="en-US" dirty="0">
            <a:latin typeface="华文新魏" pitchFamily="2" charset="-122"/>
            <a:ea typeface="华文新魏" pitchFamily="2" charset="-122"/>
          </a:endParaRPr>
        </a:p>
      </dgm:t>
    </dgm:pt>
    <dgm:pt modelId="{5FC8842B-8068-4854-A3C3-BBE5B83B1641}" type="parTrans" cxnId="{62EFA7F6-B2C0-4467-BAA0-631173A0F9C4}">
      <dgm:prSet/>
      <dgm:spPr/>
      <dgm:t>
        <a:bodyPr/>
        <a:lstStyle/>
        <a:p>
          <a:endParaRPr lang="zh-CN" altLang="en-US"/>
        </a:p>
      </dgm:t>
    </dgm:pt>
    <dgm:pt modelId="{E951976C-EA06-4165-997D-BCA3A1F0A156}" type="sibTrans" cxnId="{62EFA7F6-B2C0-4467-BAA0-631173A0F9C4}">
      <dgm:prSet/>
      <dgm:spPr/>
      <dgm:t>
        <a:bodyPr/>
        <a:lstStyle/>
        <a:p>
          <a:endParaRPr lang="zh-CN" altLang="en-US"/>
        </a:p>
      </dgm:t>
    </dgm:pt>
    <dgm:pt modelId="{FC914187-40AF-42F9-89BC-41F0AA30BA72}">
      <dgm:prSet phldrT="[文本]"/>
      <dgm:spPr/>
      <dgm:t>
        <a:bodyPr/>
        <a:lstStyle/>
        <a:p>
          <a:r>
            <a:rPr lang="zh-CN" altLang="en-US" dirty="0" smtClean="0">
              <a:latin typeface="华文新魏" pitchFamily="2" charset="-122"/>
              <a:ea typeface="华文新魏" pitchFamily="2" charset="-122"/>
            </a:rPr>
            <a:t>考研</a:t>
          </a:r>
          <a:endParaRPr lang="zh-CN" altLang="en-US" dirty="0">
            <a:latin typeface="华文新魏" pitchFamily="2" charset="-122"/>
            <a:ea typeface="华文新魏" pitchFamily="2" charset="-122"/>
          </a:endParaRPr>
        </a:p>
      </dgm:t>
    </dgm:pt>
    <dgm:pt modelId="{D1526399-E6E6-4B16-BEB2-A59BAC3C3896}" type="parTrans" cxnId="{25D001C6-320A-4B92-B5F5-0A44E3BCBBB9}">
      <dgm:prSet/>
      <dgm:spPr/>
      <dgm:t>
        <a:bodyPr/>
        <a:lstStyle/>
        <a:p>
          <a:endParaRPr lang="zh-CN" altLang="en-US"/>
        </a:p>
      </dgm:t>
    </dgm:pt>
    <dgm:pt modelId="{D747F4CB-2CF3-4DAF-B469-64097D30C114}" type="sibTrans" cxnId="{25D001C6-320A-4B92-B5F5-0A44E3BCBBB9}">
      <dgm:prSet/>
      <dgm:spPr/>
      <dgm:t>
        <a:bodyPr/>
        <a:lstStyle/>
        <a:p>
          <a:endParaRPr lang="zh-CN" altLang="en-US"/>
        </a:p>
      </dgm:t>
    </dgm:pt>
    <dgm:pt modelId="{EDB08AF4-6007-40E3-B911-66B92100543D}">
      <dgm:prSet phldrT="[文本]"/>
      <dgm:spPr/>
      <dgm:t>
        <a:bodyPr/>
        <a:lstStyle/>
        <a:p>
          <a:r>
            <a:rPr lang="zh-CN" altLang="en-US" dirty="0" smtClean="0">
              <a:latin typeface="华文新魏" pitchFamily="2" charset="-122"/>
              <a:ea typeface="华文新魏" pitchFamily="2" charset="-122"/>
            </a:rPr>
            <a:t>外语</a:t>
          </a:r>
          <a:endParaRPr lang="zh-CN" altLang="en-US" dirty="0">
            <a:latin typeface="华文新魏" pitchFamily="2" charset="-122"/>
            <a:ea typeface="华文新魏" pitchFamily="2" charset="-122"/>
          </a:endParaRPr>
        </a:p>
      </dgm:t>
    </dgm:pt>
    <dgm:pt modelId="{D605A3A8-88E2-4F4A-A355-472949A3E851}" type="parTrans" cxnId="{542DD8CD-DD62-4DC1-AC3E-64DA4E0482A4}">
      <dgm:prSet/>
      <dgm:spPr/>
      <dgm:t>
        <a:bodyPr/>
        <a:lstStyle/>
        <a:p>
          <a:endParaRPr lang="zh-CN" altLang="en-US"/>
        </a:p>
      </dgm:t>
    </dgm:pt>
    <dgm:pt modelId="{D1EFCAF3-E07C-4674-AF20-BA6F30DB1861}" type="sibTrans" cxnId="{542DD8CD-DD62-4DC1-AC3E-64DA4E0482A4}">
      <dgm:prSet/>
      <dgm:spPr/>
      <dgm:t>
        <a:bodyPr/>
        <a:lstStyle/>
        <a:p>
          <a:endParaRPr lang="zh-CN" altLang="en-US"/>
        </a:p>
      </dgm:t>
    </dgm:pt>
    <dgm:pt modelId="{9B25CB99-EEBB-4F5F-9B1A-52C351AC0454}">
      <dgm:prSet phldrT="[文本]"/>
      <dgm:spPr/>
      <dgm:t>
        <a:bodyPr/>
        <a:lstStyle/>
        <a:p>
          <a:r>
            <a:rPr lang="zh-CN" altLang="en-US" dirty="0" smtClean="0">
              <a:latin typeface="华文新魏" pitchFamily="2" charset="-122"/>
              <a:ea typeface="华文新魏" pitchFamily="2" charset="-122"/>
            </a:rPr>
            <a:t>自考</a:t>
          </a:r>
          <a:endParaRPr lang="zh-CN" altLang="en-US" dirty="0">
            <a:latin typeface="华文新魏" pitchFamily="2" charset="-122"/>
            <a:ea typeface="华文新魏" pitchFamily="2" charset="-122"/>
          </a:endParaRPr>
        </a:p>
      </dgm:t>
    </dgm:pt>
    <dgm:pt modelId="{CBF391FA-13D0-4B8E-ACD8-20A134BBEBE2}" type="parTrans" cxnId="{C732C57C-F0DC-45D2-AE2B-F3E6C3FFB802}">
      <dgm:prSet/>
      <dgm:spPr/>
      <dgm:t>
        <a:bodyPr/>
        <a:lstStyle/>
        <a:p>
          <a:endParaRPr lang="zh-CN" altLang="en-US"/>
        </a:p>
      </dgm:t>
    </dgm:pt>
    <dgm:pt modelId="{C5FCC73B-C6BB-464E-BD7E-0B5CBD97DBD0}" type="sibTrans" cxnId="{C732C57C-F0DC-45D2-AE2B-F3E6C3FFB802}">
      <dgm:prSet/>
      <dgm:spPr/>
      <dgm:t>
        <a:bodyPr/>
        <a:lstStyle/>
        <a:p>
          <a:endParaRPr lang="zh-CN" altLang="en-US"/>
        </a:p>
      </dgm:t>
    </dgm:pt>
    <dgm:pt modelId="{0E129CCE-7716-458B-9D32-D66AE7092EB6}" type="pres">
      <dgm:prSet presAssocID="{10D13447-7C95-4C74-A9D6-841BC8D170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F5F14BE-0DAA-4151-A55B-B0427932C74D}" type="pres">
      <dgm:prSet presAssocID="{F570EE2A-58B0-4E30-B328-162A1AC3782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7AF670-F061-47FC-B7FE-249CD66E6229}" type="pres">
      <dgm:prSet presAssocID="{94F5ADFF-1F45-43A0-9604-35BD1AF4B6B6}" presName="sibTrans" presStyleLbl="sibTrans2D1" presStyleIdx="0" presStyleCnt="9"/>
      <dgm:spPr/>
      <dgm:t>
        <a:bodyPr/>
        <a:lstStyle/>
        <a:p>
          <a:endParaRPr lang="zh-CN" altLang="en-US"/>
        </a:p>
      </dgm:t>
    </dgm:pt>
    <dgm:pt modelId="{03926C56-EE17-47A6-A411-7FFA4D79870C}" type="pres">
      <dgm:prSet presAssocID="{94F5ADFF-1F45-43A0-9604-35BD1AF4B6B6}" presName="connectorText" presStyleLbl="sibTrans2D1" presStyleIdx="0" presStyleCnt="9"/>
      <dgm:spPr/>
      <dgm:t>
        <a:bodyPr/>
        <a:lstStyle/>
        <a:p>
          <a:endParaRPr lang="zh-CN" altLang="en-US"/>
        </a:p>
      </dgm:t>
    </dgm:pt>
    <dgm:pt modelId="{BA5FB230-799F-4FE3-91D6-CAF16B94B109}" type="pres">
      <dgm:prSet presAssocID="{4AF020C7-C518-4931-A7AE-641FBCCBC7C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3B11D7-E59F-4EE3-9F96-2964AD3207CB}" type="pres">
      <dgm:prSet presAssocID="{E951976C-EA06-4165-997D-BCA3A1F0A156}" presName="sibTrans" presStyleLbl="sibTrans2D1" presStyleIdx="1" presStyleCnt="9"/>
      <dgm:spPr/>
      <dgm:t>
        <a:bodyPr/>
        <a:lstStyle/>
        <a:p>
          <a:endParaRPr lang="zh-CN" altLang="en-US"/>
        </a:p>
      </dgm:t>
    </dgm:pt>
    <dgm:pt modelId="{AD889B78-FCF1-4815-ACA8-38D5BB350ABC}" type="pres">
      <dgm:prSet presAssocID="{E951976C-EA06-4165-997D-BCA3A1F0A156}" presName="connectorText" presStyleLbl="sibTrans2D1" presStyleIdx="1" presStyleCnt="9"/>
      <dgm:spPr/>
      <dgm:t>
        <a:bodyPr/>
        <a:lstStyle/>
        <a:p>
          <a:endParaRPr lang="zh-CN" altLang="en-US"/>
        </a:p>
      </dgm:t>
    </dgm:pt>
    <dgm:pt modelId="{60083D05-A841-4936-9E28-BFF341CB08B3}" type="pres">
      <dgm:prSet presAssocID="{FC914187-40AF-42F9-89BC-41F0AA30BA7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09DD14-ED3E-497C-BF6E-F9AD13F260FC}" type="pres">
      <dgm:prSet presAssocID="{D747F4CB-2CF3-4DAF-B469-64097D30C114}" presName="sibTrans" presStyleLbl="sibTrans2D1" presStyleIdx="2" presStyleCnt="9"/>
      <dgm:spPr/>
      <dgm:t>
        <a:bodyPr/>
        <a:lstStyle/>
        <a:p>
          <a:endParaRPr lang="zh-CN" altLang="en-US"/>
        </a:p>
      </dgm:t>
    </dgm:pt>
    <dgm:pt modelId="{4880F5CB-9EAD-4B1C-9956-B5BB8958BD5B}" type="pres">
      <dgm:prSet presAssocID="{D747F4CB-2CF3-4DAF-B469-64097D30C114}" presName="connectorText" presStyleLbl="sibTrans2D1" presStyleIdx="2" presStyleCnt="9"/>
      <dgm:spPr/>
      <dgm:t>
        <a:bodyPr/>
        <a:lstStyle/>
        <a:p>
          <a:endParaRPr lang="zh-CN" altLang="en-US"/>
        </a:p>
      </dgm:t>
    </dgm:pt>
    <dgm:pt modelId="{0FD81A5A-B096-4855-899C-2AA38573E8AC}" type="pres">
      <dgm:prSet presAssocID="{EDB08AF4-6007-40E3-B911-66B92100543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565D00-1E8C-4FCD-BBF8-A3186336CD04}" type="pres">
      <dgm:prSet presAssocID="{D1EFCAF3-E07C-4674-AF20-BA6F30DB1861}" presName="sibTrans" presStyleLbl="sibTrans2D1" presStyleIdx="3" presStyleCnt="9"/>
      <dgm:spPr/>
      <dgm:t>
        <a:bodyPr/>
        <a:lstStyle/>
        <a:p>
          <a:endParaRPr lang="zh-CN" altLang="en-US"/>
        </a:p>
      </dgm:t>
    </dgm:pt>
    <dgm:pt modelId="{1A85D238-3A9D-401F-AB15-B876D96BF857}" type="pres">
      <dgm:prSet presAssocID="{D1EFCAF3-E07C-4674-AF20-BA6F30DB1861}" presName="connectorText" presStyleLbl="sibTrans2D1" presStyleIdx="3" presStyleCnt="9"/>
      <dgm:spPr/>
      <dgm:t>
        <a:bodyPr/>
        <a:lstStyle/>
        <a:p>
          <a:endParaRPr lang="zh-CN" altLang="en-US"/>
        </a:p>
      </dgm:t>
    </dgm:pt>
    <dgm:pt modelId="{DA23E203-E2AA-4890-A7C2-D0D32C31A97E}" type="pres">
      <dgm:prSet presAssocID="{9B25CB99-EEBB-4F5F-9B1A-52C351AC045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0ACCBF-FD33-47A9-9384-578BCE04562D}" type="pres">
      <dgm:prSet presAssocID="{C5FCC73B-C6BB-464E-BD7E-0B5CBD97DBD0}" presName="sibTrans" presStyleLbl="sibTrans2D1" presStyleIdx="4" presStyleCnt="9"/>
      <dgm:spPr/>
      <dgm:t>
        <a:bodyPr/>
        <a:lstStyle/>
        <a:p>
          <a:endParaRPr lang="zh-CN" altLang="en-US"/>
        </a:p>
      </dgm:t>
    </dgm:pt>
    <dgm:pt modelId="{B8D1B6DA-22A4-4C24-A864-479A5F3DA296}" type="pres">
      <dgm:prSet presAssocID="{C5FCC73B-C6BB-464E-BD7E-0B5CBD97DBD0}" presName="connectorText" presStyleLbl="sibTrans2D1" presStyleIdx="4" presStyleCnt="9"/>
      <dgm:spPr/>
      <dgm:t>
        <a:bodyPr/>
        <a:lstStyle/>
        <a:p>
          <a:endParaRPr lang="zh-CN" altLang="en-US"/>
        </a:p>
      </dgm:t>
    </dgm:pt>
    <dgm:pt modelId="{E4999991-0368-4E9E-A68F-E8D9F44C4843}" type="pres">
      <dgm:prSet presAssocID="{44A22CAF-1ED2-4B88-B1C5-A5A212DD64E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F51C90-7405-40CD-8D9E-07E78ECBC7CC}" type="pres">
      <dgm:prSet presAssocID="{D1D6DC24-A165-4321-8026-47ACCA1B9247}" presName="sibTrans" presStyleLbl="sibTrans2D1" presStyleIdx="5" presStyleCnt="9"/>
      <dgm:spPr/>
      <dgm:t>
        <a:bodyPr/>
        <a:lstStyle/>
        <a:p>
          <a:endParaRPr lang="zh-CN" altLang="en-US"/>
        </a:p>
      </dgm:t>
    </dgm:pt>
    <dgm:pt modelId="{710C1BFD-FDCB-4656-BAC6-9B261B05111C}" type="pres">
      <dgm:prSet presAssocID="{D1D6DC24-A165-4321-8026-47ACCA1B9247}" presName="connectorText" presStyleLbl="sibTrans2D1" presStyleIdx="5" presStyleCnt="9"/>
      <dgm:spPr/>
      <dgm:t>
        <a:bodyPr/>
        <a:lstStyle/>
        <a:p>
          <a:endParaRPr lang="zh-CN" altLang="en-US"/>
        </a:p>
      </dgm:t>
    </dgm:pt>
    <dgm:pt modelId="{A979E6E8-1187-4882-9996-A326FF3687BF}" type="pres">
      <dgm:prSet presAssocID="{B5DA96C6-379A-40C8-AC09-91F312A13AD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FB2C07-F2C9-4C04-8039-577119E6F9F3}" type="pres">
      <dgm:prSet presAssocID="{C14F94BC-E1CA-4D86-A9CB-23A8E3941F3C}" presName="sibTrans" presStyleLbl="sibTrans2D1" presStyleIdx="6" presStyleCnt="9"/>
      <dgm:spPr/>
      <dgm:t>
        <a:bodyPr/>
        <a:lstStyle/>
        <a:p>
          <a:endParaRPr lang="zh-CN" altLang="en-US"/>
        </a:p>
      </dgm:t>
    </dgm:pt>
    <dgm:pt modelId="{0DDAFAE6-A5BF-4048-9B8B-002734DFA79A}" type="pres">
      <dgm:prSet presAssocID="{C14F94BC-E1CA-4D86-A9CB-23A8E3941F3C}" presName="connectorText" presStyleLbl="sibTrans2D1" presStyleIdx="6" presStyleCnt="9"/>
      <dgm:spPr/>
      <dgm:t>
        <a:bodyPr/>
        <a:lstStyle/>
        <a:p>
          <a:endParaRPr lang="zh-CN" altLang="en-US"/>
        </a:p>
      </dgm:t>
    </dgm:pt>
    <dgm:pt modelId="{589CA382-AA6A-42A0-AFB8-F68311B5574D}" type="pres">
      <dgm:prSet presAssocID="{F79E80BC-D718-48CD-A228-A1156952B4C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39CDED-05A3-40A6-B13D-48F72DFCF2FF}" type="pres">
      <dgm:prSet presAssocID="{452A599D-464C-4B76-A045-E9D8CCC20A8F}" presName="sibTrans" presStyleLbl="sibTrans2D1" presStyleIdx="7" presStyleCnt="9"/>
      <dgm:spPr/>
      <dgm:t>
        <a:bodyPr/>
        <a:lstStyle/>
        <a:p>
          <a:endParaRPr lang="zh-CN" altLang="en-US"/>
        </a:p>
      </dgm:t>
    </dgm:pt>
    <dgm:pt modelId="{8D8EBFF7-ECAD-47D9-BFBB-DAAC354F6770}" type="pres">
      <dgm:prSet presAssocID="{452A599D-464C-4B76-A045-E9D8CCC20A8F}" presName="connectorText" presStyleLbl="sibTrans2D1" presStyleIdx="7" presStyleCnt="9"/>
      <dgm:spPr/>
      <dgm:t>
        <a:bodyPr/>
        <a:lstStyle/>
        <a:p>
          <a:endParaRPr lang="zh-CN" altLang="en-US"/>
        </a:p>
      </dgm:t>
    </dgm:pt>
    <dgm:pt modelId="{A0EC8F99-85F9-4F4D-9D92-59E126FF78FD}" type="pres">
      <dgm:prSet presAssocID="{5C12F686-EDFE-425C-8802-DD5FBDBEEC7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544A86-78C3-478C-A7E1-7F30AFAC65E5}" type="pres">
      <dgm:prSet presAssocID="{4C2CBE18-F9A5-4C89-9DA0-A95A327424F5}" presName="sibTrans" presStyleLbl="sibTrans2D1" presStyleIdx="8" presStyleCnt="9"/>
      <dgm:spPr/>
      <dgm:t>
        <a:bodyPr/>
        <a:lstStyle/>
        <a:p>
          <a:endParaRPr lang="zh-CN" altLang="en-US"/>
        </a:p>
      </dgm:t>
    </dgm:pt>
    <dgm:pt modelId="{ED7D056B-27AB-4EE8-B98A-3DEE01442D29}" type="pres">
      <dgm:prSet presAssocID="{4C2CBE18-F9A5-4C89-9DA0-A95A327424F5}" presName="connectorText" presStyleLbl="sibTrans2D1" presStyleIdx="8" presStyleCnt="9"/>
      <dgm:spPr/>
      <dgm:t>
        <a:bodyPr/>
        <a:lstStyle/>
        <a:p>
          <a:endParaRPr lang="zh-CN" altLang="en-US"/>
        </a:p>
      </dgm:t>
    </dgm:pt>
  </dgm:ptLst>
  <dgm:cxnLst>
    <dgm:cxn modelId="{B9CA17AE-DB33-43E0-BB9E-996AFD301D19}" type="presOf" srcId="{4C2CBE18-F9A5-4C89-9DA0-A95A327424F5}" destId="{ED7D056B-27AB-4EE8-B98A-3DEE01442D29}" srcOrd="1" destOrd="0" presId="urn:microsoft.com/office/officeart/2005/8/layout/cycle2"/>
    <dgm:cxn modelId="{62EFA7F6-B2C0-4467-BAA0-631173A0F9C4}" srcId="{10D13447-7C95-4C74-A9D6-841BC8D170C5}" destId="{4AF020C7-C518-4931-A7AE-641FBCCBC7C3}" srcOrd="1" destOrd="0" parTransId="{5FC8842B-8068-4854-A3C3-BBE5B83B1641}" sibTransId="{E951976C-EA06-4165-997D-BCA3A1F0A156}"/>
    <dgm:cxn modelId="{C732C57C-F0DC-45D2-AE2B-F3E6C3FFB802}" srcId="{10D13447-7C95-4C74-A9D6-841BC8D170C5}" destId="{9B25CB99-EEBB-4F5F-9B1A-52C351AC0454}" srcOrd="4" destOrd="0" parTransId="{CBF391FA-13D0-4B8E-ACD8-20A134BBEBE2}" sibTransId="{C5FCC73B-C6BB-464E-BD7E-0B5CBD97DBD0}"/>
    <dgm:cxn modelId="{E7582B33-EC56-476B-B1DD-EC3CB62DAED7}" type="presOf" srcId="{94F5ADFF-1F45-43A0-9604-35BD1AF4B6B6}" destId="{03926C56-EE17-47A6-A411-7FFA4D79870C}" srcOrd="1" destOrd="0" presId="urn:microsoft.com/office/officeart/2005/8/layout/cycle2"/>
    <dgm:cxn modelId="{F43EFBDA-23B0-44D3-9E27-6D5379642C4F}" type="presOf" srcId="{C14F94BC-E1CA-4D86-A9CB-23A8E3941F3C}" destId="{C6FB2C07-F2C9-4C04-8039-577119E6F9F3}" srcOrd="0" destOrd="0" presId="urn:microsoft.com/office/officeart/2005/8/layout/cycle2"/>
    <dgm:cxn modelId="{5CF66241-F2F5-4258-A77B-43F6554A8591}" type="presOf" srcId="{E951976C-EA06-4165-997D-BCA3A1F0A156}" destId="{BF3B11D7-E59F-4EE3-9F96-2964AD3207CB}" srcOrd="0" destOrd="0" presId="urn:microsoft.com/office/officeart/2005/8/layout/cycle2"/>
    <dgm:cxn modelId="{83DE6F6A-F03A-445E-9137-850E31EBA68F}" type="presOf" srcId="{C14F94BC-E1CA-4D86-A9CB-23A8E3941F3C}" destId="{0DDAFAE6-A5BF-4048-9B8B-002734DFA79A}" srcOrd="1" destOrd="0" presId="urn:microsoft.com/office/officeart/2005/8/layout/cycle2"/>
    <dgm:cxn modelId="{542DD8CD-DD62-4DC1-AC3E-64DA4E0482A4}" srcId="{10D13447-7C95-4C74-A9D6-841BC8D170C5}" destId="{EDB08AF4-6007-40E3-B911-66B92100543D}" srcOrd="3" destOrd="0" parTransId="{D605A3A8-88E2-4F4A-A355-472949A3E851}" sibTransId="{D1EFCAF3-E07C-4674-AF20-BA6F30DB1861}"/>
    <dgm:cxn modelId="{31CD911D-5921-45E7-9039-B5B0EAC435AF}" type="presOf" srcId="{4C2CBE18-F9A5-4C89-9DA0-A95A327424F5}" destId="{C7544A86-78C3-478C-A7E1-7F30AFAC65E5}" srcOrd="0" destOrd="0" presId="urn:microsoft.com/office/officeart/2005/8/layout/cycle2"/>
    <dgm:cxn modelId="{3A38C02B-0BAE-483F-9095-88614276746A}" type="presOf" srcId="{9B25CB99-EEBB-4F5F-9B1A-52C351AC0454}" destId="{DA23E203-E2AA-4890-A7C2-D0D32C31A97E}" srcOrd="0" destOrd="0" presId="urn:microsoft.com/office/officeart/2005/8/layout/cycle2"/>
    <dgm:cxn modelId="{6F086F8C-86F1-45DF-95CA-4BCA967F30D9}" type="presOf" srcId="{E951976C-EA06-4165-997D-BCA3A1F0A156}" destId="{AD889B78-FCF1-4815-ACA8-38D5BB350ABC}" srcOrd="1" destOrd="0" presId="urn:microsoft.com/office/officeart/2005/8/layout/cycle2"/>
    <dgm:cxn modelId="{EC53084D-D230-46A8-8C12-22AD355ACDCE}" type="presOf" srcId="{C5FCC73B-C6BB-464E-BD7E-0B5CBD97DBD0}" destId="{C40ACCBF-FD33-47A9-9384-578BCE04562D}" srcOrd="0" destOrd="0" presId="urn:microsoft.com/office/officeart/2005/8/layout/cycle2"/>
    <dgm:cxn modelId="{6CF425CF-F4E0-4814-8875-D486415377DC}" type="presOf" srcId="{B5DA96C6-379A-40C8-AC09-91F312A13AD3}" destId="{A979E6E8-1187-4882-9996-A326FF3687BF}" srcOrd="0" destOrd="0" presId="urn:microsoft.com/office/officeart/2005/8/layout/cycle2"/>
    <dgm:cxn modelId="{5C2871D7-133A-46A9-A598-C84C30C2AF0E}" type="presOf" srcId="{10D13447-7C95-4C74-A9D6-841BC8D170C5}" destId="{0E129CCE-7716-458B-9D32-D66AE7092EB6}" srcOrd="0" destOrd="0" presId="urn:microsoft.com/office/officeart/2005/8/layout/cycle2"/>
    <dgm:cxn modelId="{50C981F4-6D76-4EDF-9B71-16E9E55F4AA1}" srcId="{10D13447-7C95-4C74-A9D6-841BC8D170C5}" destId="{5C12F686-EDFE-425C-8802-DD5FBDBEEC79}" srcOrd="8" destOrd="0" parTransId="{C73033B8-06A8-4C92-984D-DF1452D2E4B3}" sibTransId="{4C2CBE18-F9A5-4C89-9DA0-A95A327424F5}"/>
    <dgm:cxn modelId="{25DDD459-4F87-47DC-B75C-F171EC2E4A45}" type="presOf" srcId="{D1EFCAF3-E07C-4674-AF20-BA6F30DB1861}" destId="{61565D00-1E8C-4FCD-BBF8-A3186336CD04}" srcOrd="0" destOrd="0" presId="urn:microsoft.com/office/officeart/2005/8/layout/cycle2"/>
    <dgm:cxn modelId="{A1DA44C3-9AD0-42ED-A52C-D7AF6CBF9235}" srcId="{10D13447-7C95-4C74-A9D6-841BC8D170C5}" destId="{F570EE2A-58B0-4E30-B328-162A1AC37821}" srcOrd="0" destOrd="0" parTransId="{65C879BB-7683-42FC-9BB4-CAB9F3BD71E2}" sibTransId="{94F5ADFF-1F45-43A0-9604-35BD1AF4B6B6}"/>
    <dgm:cxn modelId="{4206AD5E-F819-4628-AF1C-54652B2E8B31}" type="presOf" srcId="{452A599D-464C-4B76-A045-E9D8CCC20A8F}" destId="{4C39CDED-05A3-40A6-B13D-48F72DFCF2FF}" srcOrd="0" destOrd="0" presId="urn:microsoft.com/office/officeart/2005/8/layout/cycle2"/>
    <dgm:cxn modelId="{6D41E224-5AC6-44A2-B187-0C8D5DDA976F}" srcId="{10D13447-7C95-4C74-A9D6-841BC8D170C5}" destId="{F79E80BC-D718-48CD-A228-A1156952B4C6}" srcOrd="7" destOrd="0" parTransId="{DEBEEF5F-4E83-4FEA-B00C-FEC9375326FC}" sibTransId="{452A599D-464C-4B76-A045-E9D8CCC20A8F}"/>
    <dgm:cxn modelId="{32053319-9148-46CF-93BF-1A0241B0B056}" type="presOf" srcId="{94F5ADFF-1F45-43A0-9604-35BD1AF4B6B6}" destId="{117AF670-F061-47FC-B7FE-249CD66E6229}" srcOrd="0" destOrd="0" presId="urn:microsoft.com/office/officeart/2005/8/layout/cycle2"/>
    <dgm:cxn modelId="{2E57AB05-7355-42F8-89E2-34D0E9147797}" type="presOf" srcId="{FC914187-40AF-42F9-89BC-41F0AA30BA72}" destId="{60083D05-A841-4936-9E28-BFF341CB08B3}" srcOrd="0" destOrd="0" presId="urn:microsoft.com/office/officeart/2005/8/layout/cycle2"/>
    <dgm:cxn modelId="{D19D8CC9-7035-4D23-9AEE-65926237A671}" type="presOf" srcId="{D1D6DC24-A165-4321-8026-47ACCA1B9247}" destId="{710C1BFD-FDCB-4656-BAC6-9B261B05111C}" srcOrd="1" destOrd="0" presId="urn:microsoft.com/office/officeart/2005/8/layout/cycle2"/>
    <dgm:cxn modelId="{2BBB1BAF-283C-4FF5-8F64-6F48536E6C5F}" type="presOf" srcId="{F79E80BC-D718-48CD-A228-A1156952B4C6}" destId="{589CA382-AA6A-42A0-AFB8-F68311B5574D}" srcOrd="0" destOrd="0" presId="urn:microsoft.com/office/officeart/2005/8/layout/cycle2"/>
    <dgm:cxn modelId="{50B04689-9ED5-4596-83D2-CD8DDFF1DA7B}" type="presOf" srcId="{4AF020C7-C518-4931-A7AE-641FBCCBC7C3}" destId="{BA5FB230-799F-4FE3-91D6-CAF16B94B109}" srcOrd="0" destOrd="0" presId="urn:microsoft.com/office/officeart/2005/8/layout/cycle2"/>
    <dgm:cxn modelId="{25D001C6-320A-4B92-B5F5-0A44E3BCBBB9}" srcId="{10D13447-7C95-4C74-A9D6-841BC8D170C5}" destId="{FC914187-40AF-42F9-89BC-41F0AA30BA72}" srcOrd="2" destOrd="0" parTransId="{D1526399-E6E6-4B16-BEB2-A59BAC3C3896}" sibTransId="{D747F4CB-2CF3-4DAF-B469-64097D30C114}"/>
    <dgm:cxn modelId="{78C300E4-1ED5-4AAD-9A13-BB6C7AD3BA4E}" type="presOf" srcId="{452A599D-464C-4B76-A045-E9D8CCC20A8F}" destId="{8D8EBFF7-ECAD-47D9-BFBB-DAAC354F6770}" srcOrd="1" destOrd="0" presId="urn:microsoft.com/office/officeart/2005/8/layout/cycle2"/>
    <dgm:cxn modelId="{1FDDD508-E814-4C08-85A0-AA999B369CD7}" type="presOf" srcId="{D1D6DC24-A165-4321-8026-47ACCA1B9247}" destId="{6FF51C90-7405-40CD-8D9E-07E78ECBC7CC}" srcOrd="0" destOrd="0" presId="urn:microsoft.com/office/officeart/2005/8/layout/cycle2"/>
    <dgm:cxn modelId="{21E57777-FC6E-4E34-A7AB-1280E0E80731}" type="presOf" srcId="{5C12F686-EDFE-425C-8802-DD5FBDBEEC79}" destId="{A0EC8F99-85F9-4F4D-9D92-59E126FF78FD}" srcOrd="0" destOrd="0" presId="urn:microsoft.com/office/officeart/2005/8/layout/cycle2"/>
    <dgm:cxn modelId="{0E0D1ECC-389F-47EB-8893-B54EC803D5B1}" type="presOf" srcId="{D747F4CB-2CF3-4DAF-B469-64097D30C114}" destId="{D809DD14-ED3E-497C-BF6E-F9AD13F260FC}" srcOrd="0" destOrd="0" presId="urn:microsoft.com/office/officeart/2005/8/layout/cycle2"/>
    <dgm:cxn modelId="{AD2580C8-8852-4B69-B7AD-430695B5EDB0}" type="presOf" srcId="{EDB08AF4-6007-40E3-B911-66B92100543D}" destId="{0FD81A5A-B096-4855-899C-2AA38573E8AC}" srcOrd="0" destOrd="0" presId="urn:microsoft.com/office/officeart/2005/8/layout/cycle2"/>
    <dgm:cxn modelId="{55C80671-D2B2-43E4-973C-6CBC5F93B3A3}" type="presOf" srcId="{D1EFCAF3-E07C-4674-AF20-BA6F30DB1861}" destId="{1A85D238-3A9D-401F-AB15-B876D96BF857}" srcOrd="1" destOrd="0" presId="urn:microsoft.com/office/officeart/2005/8/layout/cycle2"/>
    <dgm:cxn modelId="{A63151DF-97D3-4EB7-8CE8-7D70EC5B83F3}" type="presOf" srcId="{C5FCC73B-C6BB-464E-BD7E-0B5CBD97DBD0}" destId="{B8D1B6DA-22A4-4C24-A864-479A5F3DA296}" srcOrd="1" destOrd="0" presId="urn:microsoft.com/office/officeart/2005/8/layout/cycle2"/>
    <dgm:cxn modelId="{91F806DD-A9F8-4FD6-A472-A52E8178AB59}" type="presOf" srcId="{44A22CAF-1ED2-4B88-B1C5-A5A212DD64E3}" destId="{E4999991-0368-4E9E-A68F-E8D9F44C4843}" srcOrd="0" destOrd="0" presId="urn:microsoft.com/office/officeart/2005/8/layout/cycle2"/>
    <dgm:cxn modelId="{82274504-530D-468B-AA48-3DE6B96942BB}" type="presOf" srcId="{F570EE2A-58B0-4E30-B328-162A1AC37821}" destId="{BF5F14BE-0DAA-4151-A55B-B0427932C74D}" srcOrd="0" destOrd="0" presId="urn:microsoft.com/office/officeart/2005/8/layout/cycle2"/>
    <dgm:cxn modelId="{BAFD8CA4-3227-4BEF-8D14-C6D463660B95}" type="presOf" srcId="{D747F4CB-2CF3-4DAF-B469-64097D30C114}" destId="{4880F5CB-9EAD-4B1C-9956-B5BB8958BD5B}" srcOrd="1" destOrd="0" presId="urn:microsoft.com/office/officeart/2005/8/layout/cycle2"/>
    <dgm:cxn modelId="{8630EEF3-704E-4104-9430-B544557AC10F}" srcId="{10D13447-7C95-4C74-A9D6-841BC8D170C5}" destId="{44A22CAF-1ED2-4B88-B1C5-A5A212DD64E3}" srcOrd="5" destOrd="0" parTransId="{F3BC03C8-DE0E-40C8-A070-DC91E4629975}" sibTransId="{D1D6DC24-A165-4321-8026-47ACCA1B9247}"/>
    <dgm:cxn modelId="{075CD6BA-C4F5-40BA-A4DB-F9A1E97C9571}" srcId="{10D13447-7C95-4C74-A9D6-841BC8D170C5}" destId="{B5DA96C6-379A-40C8-AC09-91F312A13AD3}" srcOrd="6" destOrd="0" parTransId="{D9F04C51-3595-491C-84A3-CC7B7876EC33}" sibTransId="{C14F94BC-E1CA-4D86-A9CB-23A8E3941F3C}"/>
    <dgm:cxn modelId="{A8F5EC3F-1221-40F2-B26A-37E386343901}" type="presParOf" srcId="{0E129CCE-7716-458B-9D32-D66AE7092EB6}" destId="{BF5F14BE-0DAA-4151-A55B-B0427932C74D}" srcOrd="0" destOrd="0" presId="urn:microsoft.com/office/officeart/2005/8/layout/cycle2"/>
    <dgm:cxn modelId="{A789232A-1769-4C4D-81BB-F14DB239C28E}" type="presParOf" srcId="{0E129CCE-7716-458B-9D32-D66AE7092EB6}" destId="{117AF670-F061-47FC-B7FE-249CD66E6229}" srcOrd="1" destOrd="0" presId="urn:microsoft.com/office/officeart/2005/8/layout/cycle2"/>
    <dgm:cxn modelId="{3E3C8974-0491-4991-9070-106BEEEF1004}" type="presParOf" srcId="{117AF670-F061-47FC-B7FE-249CD66E6229}" destId="{03926C56-EE17-47A6-A411-7FFA4D79870C}" srcOrd="0" destOrd="0" presId="urn:microsoft.com/office/officeart/2005/8/layout/cycle2"/>
    <dgm:cxn modelId="{5CFB3F1E-F42F-41D9-B70B-12F9C27F0F4B}" type="presParOf" srcId="{0E129CCE-7716-458B-9D32-D66AE7092EB6}" destId="{BA5FB230-799F-4FE3-91D6-CAF16B94B109}" srcOrd="2" destOrd="0" presId="urn:microsoft.com/office/officeart/2005/8/layout/cycle2"/>
    <dgm:cxn modelId="{49E70227-92B3-40A3-AB1D-CEEFFD9B5822}" type="presParOf" srcId="{0E129CCE-7716-458B-9D32-D66AE7092EB6}" destId="{BF3B11D7-E59F-4EE3-9F96-2964AD3207CB}" srcOrd="3" destOrd="0" presId="urn:microsoft.com/office/officeart/2005/8/layout/cycle2"/>
    <dgm:cxn modelId="{8C988D36-3202-4CD0-B7A0-7B3382B2E272}" type="presParOf" srcId="{BF3B11D7-E59F-4EE3-9F96-2964AD3207CB}" destId="{AD889B78-FCF1-4815-ACA8-38D5BB350ABC}" srcOrd="0" destOrd="0" presId="urn:microsoft.com/office/officeart/2005/8/layout/cycle2"/>
    <dgm:cxn modelId="{2CE59A32-BD24-4F54-8B68-A30C98B3B56B}" type="presParOf" srcId="{0E129CCE-7716-458B-9D32-D66AE7092EB6}" destId="{60083D05-A841-4936-9E28-BFF341CB08B3}" srcOrd="4" destOrd="0" presId="urn:microsoft.com/office/officeart/2005/8/layout/cycle2"/>
    <dgm:cxn modelId="{018E0219-BFDD-416B-8E55-8E2D884C24E3}" type="presParOf" srcId="{0E129CCE-7716-458B-9D32-D66AE7092EB6}" destId="{D809DD14-ED3E-497C-BF6E-F9AD13F260FC}" srcOrd="5" destOrd="0" presId="urn:microsoft.com/office/officeart/2005/8/layout/cycle2"/>
    <dgm:cxn modelId="{4AF85DBA-7A28-439E-B744-65E186400D35}" type="presParOf" srcId="{D809DD14-ED3E-497C-BF6E-F9AD13F260FC}" destId="{4880F5CB-9EAD-4B1C-9956-B5BB8958BD5B}" srcOrd="0" destOrd="0" presId="urn:microsoft.com/office/officeart/2005/8/layout/cycle2"/>
    <dgm:cxn modelId="{2584789E-9855-4A2C-A4FC-F4D10857DA90}" type="presParOf" srcId="{0E129CCE-7716-458B-9D32-D66AE7092EB6}" destId="{0FD81A5A-B096-4855-899C-2AA38573E8AC}" srcOrd="6" destOrd="0" presId="urn:microsoft.com/office/officeart/2005/8/layout/cycle2"/>
    <dgm:cxn modelId="{9785F797-C155-4F41-BAA3-322271CBA4C9}" type="presParOf" srcId="{0E129CCE-7716-458B-9D32-D66AE7092EB6}" destId="{61565D00-1E8C-4FCD-BBF8-A3186336CD04}" srcOrd="7" destOrd="0" presId="urn:microsoft.com/office/officeart/2005/8/layout/cycle2"/>
    <dgm:cxn modelId="{5DA5C509-A746-4BF1-9342-1E6C4D6ED027}" type="presParOf" srcId="{61565D00-1E8C-4FCD-BBF8-A3186336CD04}" destId="{1A85D238-3A9D-401F-AB15-B876D96BF857}" srcOrd="0" destOrd="0" presId="urn:microsoft.com/office/officeart/2005/8/layout/cycle2"/>
    <dgm:cxn modelId="{14FCBEF3-95E2-4380-957F-A5E6C2593209}" type="presParOf" srcId="{0E129CCE-7716-458B-9D32-D66AE7092EB6}" destId="{DA23E203-E2AA-4890-A7C2-D0D32C31A97E}" srcOrd="8" destOrd="0" presId="urn:microsoft.com/office/officeart/2005/8/layout/cycle2"/>
    <dgm:cxn modelId="{1639EFCB-777F-4C2C-A6E0-EE9CB46EC219}" type="presParOf" srcId="{0E129CCE-7716-458B-9D32-D66AE7092EB6}" destId="{C40ACCBF-FD33-47A9-9384-578BCE04562D}" srcOrd="9" destOrd="0" presId="urn:microsoft.com/office/officeart/2005/8/layout/cycle2"/>
    <dgm:cxn modelId="{B8562DA5-D4EC-4EE3-9F2B-116CBF70D61B}" type="presParOf" srcId="{C40ACCBF-FD33-47A9-9384-578BCE04562D}" destId="{B8D1B6DA-22A4-4C24-A864-479A5F3DA296}" srcOrd="0" destOrd="0" presId="urn:microsoft.com/office/officeart/2005/8/layout/cycle2"/>
    <dgm:cxn modelId="{E4B83162-A627-4D79-AE89-C25245F45B2F}" type="presParOf" srcId="{0E129CCE-7716-458B-9D32-D66AE7092EB6}" destId="{E4999991-0368-4E9E-A68F-E8D9F44C4843}" srcOrd="10" destOrd="0" presId="urn:microsoft.com/office/officeart/2005/8/layout/cycle2"/>
    <dgm:cxn modelId="{DB54BADA-B26B-4F68-A7BF-DC5F7C60CA99}" type="presParOf" srcId="{0E129CCE-7716-458B-9D32-D66AE7092EB6}" destId="{6FF51C90-7405-40CD-8D9E-07E78ECBC7CC}" srcOrd="11" destOrd="0" presId="urn:microsoft.com/office/officeart/2005/8/layout/cycle2"/>
    <dgm:cxn modelId="{122BF509-F2FD-4A89-AEE5-D5FE61EC03B1}" type="presParOf" srcId="{6FF51C90-7405-40CD-8D9E-07E78ECBC7CC}" destId="{710C1BFD-FDCB-4656-BAC6-9B261B05111C}" srcOrd="0" destOrd="0" presId="urn:microsoft.com/office/officeart/2005/8/layout/cycle2"/>
    <dgm:cxn modelId="{B9880EF6-B79A-4572-A5FD-613A92D594B0}" type="presParOf" srcId="{0E129CCE-7716-458B-9D32-D66AE7092EB6}" destId="{A979E6E8-1187-4882-9996-A326FF3687BF}" srcOrd="12" destOrd="0" presId="urn:microsoft.com/office/officeart/2005/8/layout/cycle2"/>
    <dgm:cxn modelId="{D8BF251E-2BA7-4ED2-9A2B-0FABF9D775EF}" type="presParOf" srcId="{0E129CCE-7716-458B-9D32-D66AE7092EB6}" destId="{C6FB2C07-F2C9-4C04-8039-577119E6F9F3}" srcOrd="13" destOrd="0" presId="urn:microsoft.com/office/officeart/2005/8/layout/cycle2"/>
    <dgm:cxn modelId="{93F15E58-1F42-4EA9-A79D-27E6A6E87901}" type="presParOf" srcId="{C6FB2C07-F2C9-4C04-8039-577119E6F9F3}" destId="{0DDAFAE6-A5BF-4048-9B8B-002734DFA79A}" srcOrd="0" destOrd="0" presId="urn:microsoft.com/office/officeart/2005/8/layout/cycle2"/>
    <dgm:cxn modelId="{206D3DBC-8ABD-4C9B-BC73-C7899540B24D}" type="presParOf" srcId="{0E129CCE-7716-458B-9D32-D66AE7092EB6}" destId="{589CA382-AA6A-42A0-AFB8-F68311B5574D}" srcOrd="14" destOrd="0" presId="urn:microsoft.com/office/officeart/2005/8/layout/cycle2"/>
    <dgm:cxn modelId="{178BB784-CBEE-484F-8D05-1005BAAB2BF4}" type="presParOf" srcId="{0E129CCE-7716-458B-9D32-D66AE7092EB6}" destId="{4C39CDED-05A3-40A6-B13D-48F72DFCF2FF}" srcOrd="15" destOrd="0" presId="urn:microsoft.com/office/officeart/2005/8/layout/cycle2"/>
    <dgm:cxn modelId="{BDD4B56B-12A9-4942-811A-55EE379997B2}" type="presParOf" srcId="{4C39CDED-05A3-40A6-B13D-48F72DFCF2FF}" destId="{8D8EBFF7-ECAD-47D9-BFBB-DAAC354F6770}" srcOrd="0" destOrd="0" presId="urn:microsoft.com/office/officeart/2005/8/layout/cycle2"/>
    <dgm:cxn modelId="{3B159303-4EE6-4F99-BD13-3CB9F287BA1C}" type="presParOf" srcId="{0E129CCE-7716-458B-9D32-D66AE7092EB6}" destId="{A0EC8F99-85F9-4F4D-9D92-59E126FF78FD}" srcOrd="16" destOrd="0" presId="urn:microsoft.com/office/officeart/2005/8/layout/cycle2"/>
    <dgm:cxn modelId="{DA4D4552-6130-47A9-B2C6-85908DB49656}" type="presParOf" srcId="{0E129CCE-7716-458B-9D32-D66AE7092EB6}" destId="{C7544A86-78C3-478C-A7E1-7F30AFAC65E5}" srcOrd="17" destOrd="0" presId="urn:microsoft.com/office/officeart/2005/8/layout/cycle2"/>
    <dgm:cxn modelId="{49CD0BEA-8459-47D9-8C85-E71F8C14B312}" type="presParOf" srcId="{C7544A86-78C3-478C-A7E1-7F30AFAC65E5}" destId="{ED7D056B-27AB-4EE8-B98A-3DEE01442D2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C13261-5AB4-4F56-B618-6D3A86E4A521}" type="doc">
      <dgm:prSet loTypeId="urn:microsoft.com/office/officeart/2005/8/layout/vProcess5" loCatId="process" qsTypeId="urn:microsoft.com/office/officeart/2005/8/quickstyle/3d4" qsCatId="3D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105ACB82-00C3-485F-9D74-371AD81334F0}">
      <dgm:prSet phldrT="[文本]" custT="1"/>
      <dgm:spPr/>
      <dgm:t>
        <a:bodyPr/>
        <a:lstStyle/>
        <a:p>
          <a:pPr algn="ctr"/>
          <a:r>
            <a:rPr lang="zh-CN" alt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rPr>
            <a:t>提供学校名单与</a:t>
          </a:r>
          <a:r>
            <a: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rPr>
            <a:t>IP</a:t>
          </a:r>
          <a:r>
            <a:rPr lang="zh-CN" alt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rPr>
            <a:t>段</a:t>
          </a:r>
          <a:endParaRPr lang="zh-CN" altLang="en-US" sz="2400" dirty="0">
            <a:solidFill>
              <a:schemeClr val="tx1">
                <a:lumMod val="95000"/>
                <a:lumOff val="5000"/>
              </a:schemeClr>
            </a:solidFill>
            <a:latin typeface="华文新魏" pitchFamily="2" charset="-122"/>
            <a:ea typeface="华文新魏" pitchFamily="2" charset="-122"/>
          </a:endParaRPr>
        </a:p>
      </dgm:t>
    </dgm:pt>
    <dgm:pt modelId="{E8CDC054-D0B7-4647-B480-86B67C354FD7}" type="parTrans" cxnId="{9A768F85-B3E5-4D17-B8B5-44925457F458}">
      <dgm:prSet/>
      <dgm:spPr/>
      <dgm:t>
        <a:bodyPr/>
        <a:lstStyle/>
        <a:p>
          <a:pPr algn="ctr"/>
          <a:endParaRPr lang="zh-CN" altLang="en-US" sz="2400">
            <a:latin typeface="华文新魏" pitchFamily="2" charset="-122"/>
            <a:ea typeface="华文新魏" pitchFamily="2" charset="-122"/>
          </a:endParaRPr>
        </a:p>
      </dgm:t>
    </dgm:pt>
    <dgm:pt modelId="{7D2736C8-03A1-4D6E-9453-D41E87176959}" type="sibTrans" cxnId="{9A768F85-B3E5-4D17-B8B5-44925457F458}">
      <dgm:prSet custT="1"/>
      <dgm:spPr/>
      <dgm:t>
        <a:bodyPr/>
        <a:lstStyle/>
        <a:p>
          <a:pPr algn="ctr"/>
          <a:endParaRPr lang="zh-CN" altLang="en-US" sz="2400">
            <a:latin typeface="华文新魏" pitchFamily="2" charset="-122"/>
            <a:ea typeface="华文新魏" pitchFamily="2" charset="-122"/>
          </a:endParaRPr>
        </a:p>
      </dgm:t>
    </dgm:pt>
    <dgm:pt modelId="{404FC98E-0867-433B-A2A7-1B1E84DE8262}">
      <dgm:prSet phldrT="[文本]" custT="1"/>
      <dgm:spPr/>
      <dgm:t>
        <a:bodyPr/>
        <a:lstStyle/>
        <a:p>
          <a:pPr algn="ctr"/>
          <a:r>
            <a:rPr lang="zh-CN" alt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rPr>
            <a:t>正保系统后台对用户开通账号</a:t>
          </a:r>
          <a:endParaRPr lang="zh-CN" altLang="en-US" sz="2400" dirty="0">
            <a:solidFill>
              <a:schemeClr val="tx1">
                <a:lumMod val="95000"/>
                <a:lumOff val="5000"/>
              </a:schemeClr>
            </a:solidFill>
            <a:latin typeface="华文新魏" pitchFamily="2" charset="-122"/>
            <a:ea typeface="华文新魏" pitchFamily="2" charset="-122"/>
          </a:endParaRPr>
        </a:p>
      </dgm:t>
    </dgm:pt>
    <dgm:pt modelId="{AD1E42E9-B74F-46AC-8AF7-1BF97B6AED4B}" type="parTrans" cxnId="{A44823C9-16DF-4740-A3DC-FF17A953537E}">
      <dgm:prSet/>
      <dgm:spPr/>
      <dgm:t>
        <a:bodyPr/>
        <a:lstStyle/>
        <a:p>
          <a:pPr algn="ctr"/>
          <a:endParaRPr lang="zh-CN" altLang="en-US" sz="2400">
            <a:latin typeface="华文新魏" pitchFamily="2" charset="-122"/>
            <a:ea typeface="华文新魏" pitchFamily="2" charset="-122"/>
          </a:endParaRPr>
        </a:p>
      </dgm:t>
    </dgm:pt>
    <dgm:pt modelId="{489EC2BB-3E01-46F3-8C66-35CA8ABF8608}" type="sibTrans" cxnId="{A44823C9-16DF-4740-A3DC-FF17A953537E}">
      <dgm:prSet custT="1"/>
      <dgm:spPr/>
      <dgm:t>
        <a:bodyPr/>
        <a:lstStyle/>
        <a:p>
          <a:pPr algn="ctr"/>
          <a:endParaRPr lang="zh-CN" altLang="en-US" sz="2400">
            <a:latin typeface="华文新魏" pitchFamily="2" charset="-122"/>
            <a:ea typeface="华文新魏" pitchFamily="2" charset="-122"/>
          </a:endParaRPr>
        </a:p>
      </dgm:t>
    </dgm:pt>
    <dgm:pt modelId="{6543F2C0-DB96-45C1-92D5-8B6B89CB8B15}">
      <dgm:prSet phldrT="[文本]" custT="1"/>
      <dgm:spPr/>
      <dgm:t>
        <a:bodyPr/>
        <a:lstStyle/>
        <a:p>
          <a:pPr algn="ctr"/>
          <a:r>
            <a:rPr lang="zh-CN" alt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rPr>
            <a:t>师生登陆图书馆门户</a:t>
          </a:r>
          <a:endParaRPr lang="zh-CN" altLang="en-US" sz="2400" dirty="0">
            <a:solidFill>
              <a:schemeClr val="tx1">
                <a:lumMod val="95000"/>
                <a:lumOff val="5000"/>
              </a:schemeClr>
            </a:solidFill>
            <a:latin typeface="华文新魏" pitchFamily="2" charset="-122"/>
            <a:ea typeface="华文新魏" pitchFamily="2" charset="-122"/>
          </a:endParaRPr>
        </a:p>
      </dgm:t>
    </dgm:pt>
    <dgm:pt modelId="{FFB45223-894B-48CB-A993-8264DA65EC0A}" type="parTrans" cxnId="{04DC22CE-202E-4447-9ECB-44AEE08C27E7}">
      <dgm:prSet/>
      <dgm:spPr/>
      <dgm:t>
        <a:bodyPr/>
        <a:lstStyle/>
        <a:p>
          <a:pPr algn="ctr"/>
          <a:endParaRPr lang="zh-CN" altLang="en-US" sz="2400">
            <a:latin typeface="华文新魏" pitchFamily="2" charset="-122"/>
            <a:ea typeface="华文新魏" pitchFamily="2" charset="-122"/>
          </a:endParaRPr>
        </a:p>
      </dgm:t>
    </dgm:pt>
    <dgm:pt modelId="{A5CF9A9D-B20C-4947-9A86-B88DB74506A7}" type="sibTrans" cxnId="{04DC22CE-202E-4447-9ECB-44AEE08C27E7}">
      <dgm:prSet custT="1"/>
      <dgm:spPr/>
      <dgm:t>
        <a:bodyPr/>
        <a:lstStyle/>
        <a:p>
          <a:pPr algn="ctr"/>
          <a:endParaRPr lang="zh-CN" altLang="en-US" sz="2400">
            <a:latin typeface="华文新魏" pitchFamily="2" charset="-122"/>
            <a:ea typeface="华文新魏" pitchFamily="2" charset="-122"/>
          </a:endParaRPr>
        </a:p>
      </dgm:t>
    </dgm:pt>
    <dgm:pt modelId="{83A5DEA2-39DA-47D7-9874-9F9363906952}">
      <dgm:prSet phldrT="[文本]" custT="1"/>
      <dgm:spPr/>
      <dgm:t>
        <a:bodyPr/>
        <a:lstStyle/>
        <a:p>
          <a:pPr algn="ctr"/>
          <a:r>
            <a:rPr lang="zh-CN" alt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rPr>
            <a:t>点击：</a:t>
          </a:r>
          <a:r>
            <a: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rPr>
            <a:t>http://library.chnedu.com</a:t>
          </a:r>
          <a:endParaRPr lang="zh-CN" altLang="en-US" sz="2400" dirty="0">
            <a:solidFill>
              <a:schemeClr val="tx1">
                <a:lumMod val="95000"/>
                <a:lumOff val="5000"/>
              </a:schemeClr>
            </a:solidFill>
            <a:latin typeface="华文新魏" pitchFamily="2" charset="-122"/>
            <a:ea typeface="华文新魏" pitchFamily="2" charset="-122"/>
          </a:endParaRPr>
        </a:p>
      </dgm:t>
    </dgm:pt>
    <dgm:pt modelId="{CDBFE099-B4C6-4136-A9ED-F3408827FE98}" type="parTrans" cxnId="{1D0E0F5C-ADF8-4202-A109-17B586C74887}">
      <dgm:prSet/>
      <dgm:spPr/>
      <dgm:t>
        <a:bodyPr/>
        <a:lstStyle/>
        <a:p>
          <a:pPr algn="ctr"/>
          <a:endParaRPr lang="zh-CN" altLang="en-US" sz="2400">
            <a:latin typeface="华文新魏" pitchFamily="2" charset="-122"/>
            <a:ea typeface="华文新魏" pitchFamily="2" charset="-122"/>
          </a:endParaRPr>
        </a:p>
      </dgm:t>
    </dgm:pt>
    <dgm:pt modelId="{5B6ADEB0-B7F0-4010-9B44-6145D2DA8560}" type="sibTrans" cxnId="{1D0E0F5C-ADF8-4202-A109-17B586C74887}">
      <dgm:prSet custT="1"/>
      <dgm:spPr/>
      <dgm:t>
        <a:bodyPr/>
        <a:lstStyle/>
        <a:p>
          <a:pPr algn="ctr"/>
          <a:endParaRPr lang="zh-CN" altLang="en-US" sz="2400">
            <a:latin typeface="华文新魏" pitchFamily="2" charset="-122"/>
            <a:ea typeface="华文新魏" pitchFamily="2" charset="-122"/>
          </a:endParaRPr>
        </a:p>
      </dgm:t>
    </dgm:pt>
    <dgm:pt modelId="{FD5E1930-0AD1-4FAA-96FF-B06B6F2269ED}">
      <dgm:prSet phldrT="[文本]" custT="1"/>
      <dgm:spPr/>
      <dgm:t>
        <a:bodyPr/>
        <a:lstStyle/>
        <a:p>
          <a:pPr algn="ctr"/>
          <a:r>
            <a:rPr lang="zh-CN" alt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rPr>
            <a:t>无需用户名和密码直接进入听课学习</a:t>
          </a:r>
          <a:endParaRPr lang="zh-CN" altLang="en-US" sz="2400" dirty="0">
            <a:solidFill>
              <a:schemeClr val="tx1">
                <a:lumMod val="95000"/>
                <a:lumOff val="5000"/>
              </a:schemeClr>
            </a:solidFill>
            <a:latin typeface="华文新魏" pitchFamily="2" charset="-122"/>
            <a:ea typeface="华文新魏" pitchFamily="2" charset="-122"/>
          </a:endParaRPr>
        </a:p>
      </dgm:t>
    </dgm:pt>
    <dgm:pt modelId="{E11D4563-AEEA-4CA0-8359-F77142C12C66}" type="parTrans" cxnId="{18696B70-DA29-415C-9101-0103A625657F}">
      <dgm:prSet/>
      <dgm:spPr/>
      <dgm:t>
        <a:bodyPr/>
        <a:lstStyle/>
        <a:p>
          <a:pPr algn="ctr"/>
          <a:endParaRPr lang="zh-CN" altLang="en-US" sz="2400">
            <a:latin typeface="华文新魏" pitchFamily="2" charset="-122"/>
            <a:ea typeface="华文新魏" pitchFamily="2" charset="-122"/>
          </a:endParaRPr>
        </a:p>
      </dgm:t>
    </dgm:pt>
    <dgm:pt modelId="{06090199-3C02-4AFD-B5E0-0B89BCD2B9F4}" type="sibTrans" cxnId="{18696B70-DA29-415C-9101-0103A625657F}">
      <dgm:prSet/>
      <dgm:spPr/>
      <dgm:t>
        <a:bodyPr/>
        <a:lstStyle/>
        <a:p>
          <a:pPr algn="ctr"/>
          <a:endParaRPr lang="zh-CN" altLang="en-US" sz="2400">
            <a:latin typeface="华文新魏" pitchFamily="2" charset="-122"/>
            <a:ea typeface="华文新魏" pitchFamily="2" charset="-122"/>
          </a:endParaRPr>
        </a:p>
      </dgm:t>
    </dgm:pt>
    <dgm:pt modelId="{D722BD2A-8280-4D8D-81CC-18449032FACF}" type="pres">
      <dgm:prSet presAssocID="{F6C13261-5AB4-4F56-B618-6D3A86E4A52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B9D6FA9-DE4B-45BE-88F8-4FB0CA091817}" type="pres">
      <dgm:prSet presAssocID="{F6C13261-5AB4-4F56-B618-6D3A86E4A521}" presName="dummyMaxCanvas" presStyleCnt="0">
        <dgm:presLayoutVars/>
      </dgm:prSet>
      <dgm:spPr/>
    </dgm:pt>
    <dgm:pt modelId="{48080082-9578-433E-804E-B285D173717E}" type="pres">
      <dgm:prSet presAssocID="{F6C13261-5AB4-4F56-B618-6D3A86E4A521}" presName="FiveNodes_1" presStyleLbl="node1" presStyleIdx="0" presStyleCnt="5" custLinFactNeighborX="162" custLinFactNeighborY="337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EEF2FB-9FBF-468A-838C-FF2D088B7F1C}" type="pres">
      <dgm:prSet presAssocID="{F6C13261-5AB4-4F56-B618-6D3A86E4A52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033E45-497B-4253-AF91-E2E821169869}" type="pres">
      <dgm:prSet presAssocID="{F6C13261-5AB4-4F56-B618-6D3A86E4A52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D4EC5D-7A35-46A8-8EAC-5CD17852CBF3}" type="pres">
      <dgm:prSet presAssocID="{F6C13261-5AB4-4F56-B618-6D3A86E4A52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B1C7DC-EECC-45D5-9563-AF40EE2EB4C7}" type="pres">
      <dgm:prSet presAssocID="{F6C13261-5AB4-4F56-B618-6D3A86E4A52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903289-6741-49E1-BB6F-4E0E5CB7589E}" type="pres">
      <dgm:prSet presAssocID="{F6C13261-5AB4-4F56-B618-6D3A86E4A52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4A39E8-02ED-4E64-A09B-D4EFD6ADBA3E}" type="pres">
      <dgm:prSet presAssocID="{F6C13261-5AB4-4F56-B618-6D3A86E4A52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737228-FFA6-433F-894E-7507EF40611A}" type="pres">
      <dgm:prSet presAssocID="{F6C13261-5AB4-4F56-B618-6D3A86E4A52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4A77A8-4AC2-4F61-A4B5-5DE4EF179921}" type="pres">
      <dgm:prSet presAssocID="{F6C13261-5AB4-4F56-B618-6D3A86E4A52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BF6AF0-3F0E-4D8B-B11C-A5878970E8DF}" type="pres">
      <dgm:prSet presAssocID="{F6C13261-5AB4-4F56-B618-6D3A86E4A52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5AE02B-CF32-49CB-A4CB-2177E0D86E86}" type="pres">
      <dgm:prSet presAssocID="{F6C13261-5AB4-4F56-B618-6D3A86E4A52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AEF1D2-A1C1-4F64-829F-8A3C9E51E903}" type="pres">
      <dgm:prSet presAssocID="{F6C13261-5AB4-4F56-B618-6D3A86E4A52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236849-3AEC-4D1E-8F2D-337EFE8251D8}" type="pres">
      <dgm:prSet presAssocID="{F6C13261-5AB4-4F56-B618-6D3A86E4A52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A0EAEB-1B97-48CC-9964-833017BE1451}" type="pres">
      <dgm:prSet presAssocID="{F6C13261-5AB4-4F56-B618-6D3A86E4A52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A768F85-B3E5-4D17-B8B5-44925457F458}" srcId="{F6C13261-5AB4-4F56-B618-6D3A86E4A521}" destId="{105ACB82-00C3-485F-9D74-371AD81334F0}" srcOrd="0" destOrd="0" parTransId="{E8CDC054-D0B7-4647-B480-86B67C354FD7}" sibTransId="{7D2736C8-03A1-4D6E-9453-D41E87176959}"/>
    <dgm:cxn modelId="{A44823C9-16DF-4740-A3DC-FF17A953537E}" srcId="{F6C13261-5AB4-4F56-B618-6D3A86E4A521}" destId="{404FC98E-0867-433B-A2A7-1B1E84DE8262}" srcOrd="1" destOrd="0" parTransId="{AD1E42E9-B74F-46AC-8AF7-1BF97B6AED4B}" sibTransId="{489EC2BB-3E01-46F3-8C66-35CA8ABF8608}"/>
    <dgm:cxn modelId="{42A3E26B-AC2B-4022-8C45-94B923E6F9F8}" type="presOf" srcId="{404FC98E-0867-433B-A2A7-1B1E84DE8262}" destId="{8E5AE02B-CF32-49CB-A4CB-2177E0D86E86}" srcOrd="1" destOrd="0" presId="urn:microsoft.com/office/officeart/2005/8/layout/vProcess5"/>
    <dgm:cxn modelId="{67308ED4-3339-4136-A478-819DECEE9EDA}" type="presOf" srcId="{83A5DEA2-39DA-47D7-9874-9F9363906952}" destId="{28D4EC5D-7A35-46A8-8EAC-5CD17852CBF3}" srcOrd="0" destOrd="0" presId="urn:microsoft.com/office/officeart/2005/8/layout/vProcess5"/>
    <dgm:cxn modelId="{7173A891-6FC4-401C-9799-F6179F2EC3C1}" type="presOf" srcId="{A5CF9A9D-B20C-4947-9A86-B88DB74506A7}" destId="{8A737228-FFA6-433F-894E-7507EF40611A}" srcOrd="0" destOrd="0" presId="urn:microsoft.com/office/officeart/2005/8/layout/vProcess5"/>
    <dgm:cxn modelId="{DFB38F97-8D45-40D3-88DC-6E7906926FC5}" type="presOf" srcId="{105ACB82-00C3-485F-9D74-371AD81334F0}" destId="{48080082-9578-433E-804E-B285D173717E}" srcOrd="0" destOrd="0" presId="urn:microsoft.com/office/officeart/2005/8/layout/vProcess5"/>
    <dgm:cxn modelId="{BB552CFC-E21F-45D8-B803-4B4D2FCD8FC2}" type="presOf" srcId="{404FC98E-0867-433B-A2A7-1B1E84DE8262}" destId="{CCEEF2FB-9FBF-468A-838C-FF2D088B7F1C}" srcOrd="0" destOrd="0" presId="urn:microsoft.com/office/officeart/2005/8/layout/vProcess5"/>
    <dgm:cxn modelId="{18696B70-DA29-415C-9101-0103A625657F}" srcId="{F6C13261-5AB4-4F56-B618-6D3A86E4A521}" destId="{FD5E1930-0AD1-4FAA-96FF-B06B6F2269ED}" srcOrd="4" destOrd="0" parTransId="{E11D4563-AEEA-4CA0-8359-F77142C12C66}" sibTransId="{06090199-3C02-4AFD-B5E0-0B89BCD2B9F4}"/>
    <dgm:cxn modelId="{73CE2FBB-431A-42D7-884C-C9062224F7B5}" type="presOf" srcId="{7D2736C8-03A1-4D6E-9453-D41E87176959}" destId="{67903289-6741-49E1-BB6F-4E0E5CB7589E}" srcOrd="0" destOrd="0" presId="urn:microsoft.com/office/officeart/2005/8/layout/vProcess5"/>
    <dgm:cxn modelId="{1D0E0F5C-ADF8-4202-A109-17B586C74887}" srcId="{F6C13261-5AB4-4F56-B618-6D3A86E4A521}" destId="{83A5DEA2-39DA-47D7-9874-9F9363906952}" srcOrd="3" destOrd="0" parTransId="{CDBFE099-B4C6-4136-A9ED-F3408827FE98}" sibTransId="{5B6ADEB0-B7F0-4010-9B44-6145D2DA8560}"/>
    <dgm:cxn modelId="{04DC22CE-202E-4447-9ECB-44AEE08C27E7}" srcId="{F6C13261-5AB4-4F56-B618-6D3A86E4A521}" destId="{6543F2C0-DB96-45C1-92D5-8B6B89CB8B15}" srcOrd="2" destOrd="0" parTransId="{FFB45223-894B-48CB-A993-8264DA65EC0A}" sibTransId="{A5CF9A9D-B20C-4947-9A86-B88DB74506A7}"/>
    <dgm:cxn modelId="{62E14E13-48EE-4696-ABD9-4BBAC3A9B992}" type="presOf" srcId="{FD5E1930-0AD1-4FAA-96FF-B06B6F2269ED}" destId="{0EA0EAEB-1B97-48CC-9964-833017BE1451}" srcOrd="1" destOrd="0" presId="urn:microsoft.com/office/officeart/2005/8/layout/vProcess5"/>
    <dgm:cxn modelId="{D43EE334-F435-4DC3-BC0D-81122C741909}" type="presOf" srcId="{6543F2C0-DB96-45C1-92D5-8B6B89CB8B15}" destId="{8D033E45-497B-4253-AF91-E2E821169869}" srcOrd="0" destOrd="0" presId="urn:microsoft.com/office/officeart/2005/8/layout/vProcess5"/>
    <dgm:cxn modelId="{6AFB10D5-0BD4-4C2C-AA44-73968C571B84}" type="presOf" srcId="{489EC2BB-3E01-46F3-8C66-35CA8ABF8608}" destId="{BC4A39E8-02ED-4E64-A09B-D4EFD6ADBA3E}" srcOrd="0" destOrd="0" presId="urn:microsoft.com/office/officeart/2005/8/layout/vProcess5"/>
    <dgm:cxn modelId="{C7407AFC-AF1C-4568-B5CC-576F37A085A5}" type="presOf" srcId="{FD5E1930-0AD1-4FAA-96FF-B06B6F2269ED}" destId="{58B1C7DC-EECC-45D5-9563-AF40EE2EB4C7}" srcOrd="0" destOrd="0" presId="urn:microsoft.com/office/officeart/2005/8/layout/vProcess5"/>
    <dgm:cxn modelId="{5195D91E-F031-4505-B93F-A61BAF844F5D}" type="presOf" srcId="{105ACB82-00C3-485F-9D74-371AD81334F0}" destId="{B9BF6AF0-3F0E-4D8B-B11C-A5878970E8DF}" srcOrd="1" destOrd="0" presId="urn:microsoft.com/office/officeart/2005/8/layout/vProcess5"/>
    <dgm:cxn modelId="{5284C4F3-0663-4A04-B704-CE0042ACE852}" type="presOf" srcId="{5B6ADEB0-B7F0-4010-9B44-6145D2DA8560}" destId="{7D4A77A8-4AC2-4F61-A4B5-5DE4EF179921}" srcOrd="0" destOrd="0" presId="urn:microsoft.com/office/officeart/2005/8/layout/vProcess5"/>
    <dgm:cxn modelId="{02A50CBF-FB7A-4626-9CA5-4FEB7115CFFA}" type="presOf" srcId="{F6C13261-5AB4-4F56-B618-6D3A86E4A521}" destId="{D722BD2A-8280-4D8D-81CC-18449032FACF}" srcOrd="0" destOrd="0" presId="urn:microsoft.com/office/officeart/2005/8/layout/vProcess5"/>
    <dgm:cxn modelId="{C7C94E25-FF24-4DEB-A525-A8CA01BCDC43}" type="presOf" srcId="{83A5DEA2-39DA-47D7-9874-9F9363906952}" destId="{A3236849-3AEC-4D1E-8F2D-337EFE8251D8}" srcOrd="1" destOrd="0" presId="urn:microsoft.com/office/officeart/2005/8/layout/vProcess5"/>
    <dgm:cxn modelId="{6331D2B9-60EA-4A8E-87F6-3DEA5C117F70}" type="presOf" srcId="{6543F2C0-DB96-45C1-92D5-8B6B89CB8B15}" destId="{CBAEF1D2-A1C1-4F64-829F-8A3C9E51E903}" srcOrd="1" destOrd="0" presId="urn:microsoft.com/office/officeart/2005/8/layout/vProcess5"/>
    <dgm:cxn modelId="{5E11C594-608A-4818-8A79-EBA6E979553C}" type="presParOf" srcId="{D722BD2A-8280-4D8D-81CC-18449032FACF}" destId="{0B9D6FA9-DE4B-45BE-88F8-4FB0CA091817}" srcOrd="0" destOrd="0" presId="urn:microsoft.com/office/officeart/2005/8/layout/vProcess5"/>
    <dgm:cxn modelId="{DC74DEC5-14F4-4455-A49F-86CAD9826710}" type="presParOf" srcId="{D722BD2A-8280-4D8D-81CC-18449032FACF}" destId="{48080082-9578-433E-804E-B285D173717E}" srcOrd="1" destOrd="0" presId="urn:microsoft.com/office/officeart/2005/8/layout/vProcess5"/>
    <dgm:cxn modelId="{1FB0FAC4-53BF-495D-8F15-D09BA9BFFDE2}" type="presParOf" srcId="{D722BD2A-8280-4D8D-81CC-18449032FACF}" destId="{CCEEF2FB-9FBF-468A-838C-FF2D088B7F1C}" srcOrd="2" destOrd="0" presId="urn:microsoft.com/office/officeart/2005/8/layout/vProcess5"/>
    <dgm:cxn modelId="{6F4F6CDD-D31D-4596-8BDF-4ACE078E5AC8}" type="presParOf" srcId="{D722BD2A-8280-4D8D-81CC-18449032FACF}" destId="{8D033E45-497B-4253-AF91-E2E821169869}" srcOrd="3" destOrd="0" presId="urn:microsoft.com/office/officeart/2005/8/layout/vProcess5"/>
    <dgm:cxn modelId="{17A51BCD-18CD-4160-AFC5-D32E8D142B7A}" type="presParOf" srcId="{D722BD2A-8280-4D8D-81CC-18449032FACF}" destId="{28D4EC5D-7A35-46A8-8EAC-5CD17852CBF3}" srcOrd="4" destOrd="0" presId="urn:microsoft.com/office/officeart/2005/8/layout/vProcess5"/>
    <dgm:cxn modelId="{D697E75D-7AE7-4238-B8DA-192BA32CBC10}" type="presParOf" srcId="{D722BD2A-8280-4D8D-81CC-18449032FACF}" destId="{58B1C7DC-EECC-45D5-9563-AF40EE2EB4C7}" srcOrd="5" destOrd="0" presId="urn:microsoft.com/office/officeart/2005/8/layout/vProcess5"/>
    <dgm:cxn modelId="{47ADADBC-C275-4397-965D-38F66AFA1300}" type="presParOf" srcId="{D722BD2A-8280-4D8D-81CC-18449032FACF}" destId="{67903289-6741-49E1-BB6F-4E0E5CB7589E}" srcOrd="6" destOrd="0" presId="urn:microsoft.com/office/officeart/2005/8/layout/vProcess5"/>
    <dgm:cxn modelId="{11E98B37-3686-469A-9AFD-A9F4E00FC154}" type="presParOf" srcId="{D722BD2A-8280-4D8D-81CC-18449032FACF}" destId="{BC4A39E8-02ED-4E64-A09B-D4EFD6ADBA3E}" srcOrd="7" destOrd="0" presId="urn:microsoft.com/office/officeart/2005/8/layout/vProcess5"/>
    <dgm:cxn modelId="{0969940C-8ACC-4668-B4DA-7F433B35D3A9}" type="presParOf" srcId="{D722BD2A-8280-4D8D-81CC-18449032FACF}" destId="{8A737228-FFA6-433F-894E-7507EF40611A}" srcOrd="8" destOrd="0" presId="urn:microsoft.com/office/officeart/2005/8/layout/vProcess5"/>
    <dgm:cxn modelId="{708BBC99-0382-4E5C-9A1B-C0D7EC6C10C1}" type="presParOf" srcId="{D722BD2A-8280-4D8D-81CC-18449032FACF}" destId="{7D4A77A8-4AC2-4F61-A4B5-5DE4EF179921}" srcOrd="9" destOrd="0" presId="urn:microsoft.com/office/officeart/2005/8/layout/vProcess5"/>
    <dgm:cxn modelId="{0F8C8342-2409-43EA-A015-1CF0F63875DF}" type="presParOf" srcId="{D722BD2A-8280-4D8D-81CC-18449032FACF}" destId="{B9BF6AF0-3F0E-4D8B-B11C-A5878970E8DF}" srcOrd="10" destOrd="0" presId="urn:microsoft.com/office/officeart/2005/8/layout/vProcess5"/>
    <dgm:cxn modelId="{FC202BE1-4F8E-4D31-9E7C-326EE3A46804}" type="presParOf" srcId="{D722BD2A-8280-4D8D-81CC-18449032FACF}" destId="{8E5AE02B-CF32-49CB-A4CB-2177E0D86E86}" srcOrd="11" destOrd="0" presId="urn:microsoft.com/office/officeart/2005/8/layout/vProcess5"/>
    <dgm:cxn modelId="{AC0645DA-6B3D-4781-896A-4202B3BDE52A}" type="presParOf" srcId="{D722BD2A-8280-4D8D-81CC-18449032FACF}" destId="{CBAEF1D2-A1C1-4F64-829F-8A3C9E51E903}" srcOrd="12" destOrd="0" presId="urn:microsoft.com/office/officeart/2005/8/layout/vProcess5"/>
    <dgm:cxn modelId="{7AC87EDD-65E9-40D5-BEE0-FFD58F36F4A1}" type="presParOf" srcId="{D722BD2A-8280-4D8D-81CC-18449032FACF}" destId="{A3236849-3AEC-4D1E-8F2D-337EFE8251D8}" srcOrd="13" destOrd="0" presId="urn:microsoft.com/office/officeart/2005/8/layout/vProcess5"/>
    <dgm:cxn modelId="{D56E1164-BBAE-49E4-A24C-00AF37D36ABE}" type="presParOf" srcId="{D722BD2A-8280-4D8D-81CC-18449032FACF}" destId="{0EA0EAEB-1B97-48CC-9964-833017BE145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gray">
          <a:xfrm>
            <a:off x="3132138" y="3716338"/>
            <a:ext cx="5400675" cy="144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gray">
          <a:xfrm>
            <a:off x="1600200" y="3716338"/>
            <a:ext cx="1724025" cy="14414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+mn-ea"/>
            </a:endParaRPr>
          </a:p>
        </p:txBody>
      </p:sp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1609725" y="0"/>
            <a:ext cx="704532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8534400" y="0"/>
            <a:ext cx="60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gray">
          <a:xfrm>
            <a:off x="152400" y="304800"/>
            <a:ext cx="1308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808080"/>
                </a:solidFill>
                <a:latin typeface="+mn-lt"/>
              </a:rPr>
              <a:t>LOGO</a:t>
            </a: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gray">
          <a:xfrm rot="5400000">
            <a:off x="8058150" y="4164013"/>
            <a:ext cx="1420813" cy="5032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5229225"/>
            <a:ext cx="6858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hlink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676400" y="3908425"/>
            <a:ext cx="6858000" cy="10128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553200"/>
            <a:ext cx="2133600" cy="168275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C4D36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3124200" y="6553200"/>
            <a:ext cx="2895600" cy="16827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6324600" y="6553200"/>
            <a:ext cx="2133600" cy="16827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702EC3-78C9-425F-B633-1DED9F346C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D282BB-2426-4122-90F4-05D2B85B1E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38950" y="122238"/>
            <a:ext cx="2076450" cy="62023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6076950" cy="62023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A79DD5-7DE2-45ED-8345-8D0A429E0A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83058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076325"/>
            <a:ext cx="8123238" cy="524827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04E07A-F7D7-4FD6-B038-3D9FB8809A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687161-91D8-4B9F-844E-1C889F14E4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32FE84-40B7-4D3D-ACA8-0757DFC452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076325"/>
            <a:ext cx="3984625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22825" y="1076325"/>
            <a:ext cx="3986213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0BD8C7-07FD-4B1B-A18D-B43CC08556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27077A-BD53-4110-B023-C8AA2F88A2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48094A-A64D-46A2-B810-4FBE3D9CAE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D71D70-3211-4035-939A-3232B15DD1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549BFC-A425-4CFA-A961-4403834607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4FC821-A040-40BC-BD37-4A3ED94ECC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-9525"/>
            <a:ext cx="9144000" cy="84772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8964613" y="836613"/>
            <a:ext cx="179387" cy="58324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836613"/>
            <a:ext cx="611188" cy="60340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611188" y="6467475"/>
            <a:ext cx="8532812" cy="4048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76325"/>
            <a:ext cx="8123238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64611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C4D36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4611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C4D36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fld id="{58BA274A-489B-42C8-9172-B5F5556EDA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C4D36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fld id="{DDACA127-BBBD-44B2-A34B-8393434E51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122238"/>
            <a:ext cx="8305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pic>
        <p:nvPicPr>
          <p:cNvPr id="1035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-4763"/>
            <a:ext cx="596900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" name="Text Box 21"/>
          <p:cNvSpPr txBox="1">
            <a:spLocks noChangeArrowheads="1"/>
          </p:cNvSpPr>
          <p:nvPr/>
        </p:nvSpPr>
        <p:spPr bwMode="auto">
          <a:xfrm rot="16200000">
            <a:off x="-598487" y="5419725"/>
            <a:ext cx="19923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>
                <a:solidFill>
                  <a:srgbClr val="7C4D36"/>
                </a:solidFill>
                <a:latin typeface="+mn-lt"/>
              </a:rPr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.hustwb.edu.c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.hustwb.edu.cn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7644" y="3766961"/>
            <a:ext cx="5412059" cy="138499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华文新魏" pitchFamily="2" charset="-122"/>
                <a:ea typeface="华文新魏" pitchFamily="2" charset="-122"/>
              </a:rPr>
              <a:t>上海上业信息科技有限公司</a:t>
            </a:r>
            <a:endParaRPr lang="en-US" altLang="zh-CN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华文新魏" pitchFamily="2" charset="-122"/>
              <a:ea typeface="华文新魏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华文新魏" pitchFamily="2" charset="-122"/>
              <a:ea typeface="华文新魏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华文新魏" pitchFamily="2" charset="-122"/>
                <a:ea typeface="华文新魏" pitchFamily="2" charset="-122"/>
              </a:rPr>
              <a:t>                                           —</a:t>
            </a:r>
            <a:r>
              <a:rPr lang="zh-CN" altLang="en-US" sz="2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华文新魏" pitchFamily="2" charset="-122"/>
                <a:ea typeface="华文新魏" pitchFamily="2" charset="-122"/>
              </a:rPr>
              <a:t>李结刚</a:t>
            </a:r>
          </a:p>
        </p:txBody>
      </p:sp>
      <p:sp>
        <p:nvSpPr>
          <p:cNvPr id="7" name="矩形 6"/>
          <p:cNvSpPr/>
          <p:nvPr/>
        </p:nvSpPr>
        <p:spPr>
          <a:xfrm>
            <a:off x="1326563" y="1052736"/>
            <a:ext cx="6490879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环球英语多媒 体数据库</a:t>
            </a:r>
            <a:endParaRPr lang="en-US" altLang="zh-CN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华文新魏" pitchFamily="2" charset="-122"/>
              <a:ea typeface="华文新魏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正保多媒体数据库</a:t>
            </a:r>
            <a:endParaRPr lang="en-US" altLang="zh-CN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华文新魏" pitchFamily="2" charset="-122"/>
              <a:ea typeface="华文新魏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20955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ea typeface="宋体" charset="-122"/>
              </a:rPr>
              <a:t>演示</a:t>
            </a:r>
          </a:p>
        </p:txBody>
      </p:sp>
      <p:sp>
        <p:nvSpPr>
          <p:cNvPr id="23554" name="内容占位符 2"/>
          <p:cNvSpPr>
            <a:spLocks noGrp="1"/>
          </p:cNvSpPr>
          <p:nvPr>
            <p:ph idx="1"/>
          </p:nvPr>
        </p:nvSpPr>
        <p:spPr>
          <a:xfrm>
            <a:off x="755650" y="2708275"/>
            <a:ext cx="8123238" cy="1273175"/>
          </a:xfrm>
        </p:spPr>
        <p:txBody>
          <a:bodyPr/>
          <a:lstStyle/>
          <a:p>
            <a:pPr eaLnBrk="1" hangingPunct="1"/>
            <a:r>
              <a:rPr lang="zh-CN" altLang="en-US" smtClean="0">
                <a:ea typeface="宋体" charset="-122"/>
              </a:rPr>
              <a:t>图书馆网址：</a:t>
            </a:r>
            <a:r>
              <a:rPr lang="en-US" altLang="zh-CN" u="sng" smtClean="0">
                <a:ea typeface="宋体" charset="-122"/>
                <a:hlinkClick r:id="rId2"/>
              </a:rPr>
              <a:t>http://www.lib.hustwb.edu.cn</a:t>
            </a:r>
            <a:endParaRPr lang="en-US" altLang="zh-CN" u="sng" smtClean="0">
              <a:ea typeface="宋体" charset="-122"/>
            </a:endParaRPr>
          </a:p>
        </p:txBody>
      </p:sp>
      <p:sp>
        <p:nvSpPr>
          <p:cNvPr id="23555" name="页脚占位符 3"/>
          <p:cNvSpPr>
            <a:spLocks noGrp="1"/>
          </p:cNvSpPr>
          <p:nvPr>
            <p:ph type="ftr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mtClean="0"/>
              <a:t>Company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/>
          </p:nvPr>
        </p:nvSpPr>
        <p:spPr>
          <a:xfrm>
            <a:off x="395288" y="1989138"/>
            <a:ext cx="8229600" cy="1727200"/>
          </a:xfrm>
        </p:spPr>
        <p:txBody>
          <a:bodyPr/>
          <a:lstStyle/>
          <a:p>
            <a:pPr eaLnBrk="1" hangingPunct="1"/>
            <a:r>
              <a:rPr lang="zh-CN" altLang="en-US" sz="4000" smtClean="0">
                <a:solidFill>
                  <a:srgbClr val="0D0D0D"/>
                </a:solidFill>
                <a:ea typeface="宋体" charset="-122"/>
              </a:rPr>
              <a:t>正保多媒体数据库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8163" y="3992563"/>
            <a:ext cx="3313112" cy="4603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Library.chnedu.com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39752" y="764704"/>
            <a:ext cx="403244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目录</a:t>
            </a:r>
          </a:p>
        </p:txBody>
      </p:sp>
      <p:sp>
        <p:nvSpPr>
          <p:cNvPr id="5" name="矩形 4"/>
          <p:cNvSpPr/>
          <p:nvPr/>
        </p:nvSpPr>
        <p:spPr>
          <a:xfrm>
            <a:off x="899592" y="2348880"/>
            <a:ext cx="6696744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行楷" pitchFamily="2" charset="-122"/>
                <a:ea typeface="华文行楷" pitchFamily="2" charset="-122"/>
              </a:rPr>
              <a:t>1.</a:t>
            </a:r>
            <a:r>
              <a:rPr lang="zh-CN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行楷" pitchFamily="2" charset="-122"/>
                <a:ea typeface="华文行楷" pitchFamily="2" charset="-122"/>
              </a:rPr>
              <a:t>正保集团介绍</a:t>
            </a:r>
            <a:endParaRPr lang="en-US" altLang="zh-CN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华文行楷" pitchFamily="2" charset="-122"/>
              <a:ea typeface="华文行楷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行楷" pitchFamily="2" charset="-122"/>
                <a:ea typeface="华文行楷" pitchFamily="2" charset="-122"/>
              </a:rPr>
              <a:t>2.</a:t>
            </a:r>
            <a:r>
              <a:rPr lang="zh-CN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行楷" pitchFamily="2" charset="-122"/>
                <a:ea typeface="华文行楷" pitchFamily="2" charset="-122"/>
              </a:rPr>
              <a:t>正保多媒体数据库产品介绍</a:t>
            </a:r>
            <a:endParaRPr lang="en-US" altLang="zh-CN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华文行楷" pitchFamily="2" charset="-122"/>
              <a:ea typeface="华文行楷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行楷" pitchFamily="2" charset="-122"/>
                <a:ea typeface="华文行楷" pitchFamily="2" charset="-122"/>
              </a:rPr>
              <a:t>3.</a:t>
            </a:r>
            <a:r>
              <a:rPr lang="zh-CN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行楷" pitchFamily="2" charset="-122"/>
                <a:ea typeface="华文行楷" pitchFamily="2" charset="-122"/>
              </a:rPr>
              <a:t>产品特点</a:t>
            </a:r>
            <a:endParaRPr lang="en-US" altLang="zh-CN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华文行楷" pitchFamily="2" charset="-122"/>
              <a:ea typeface="华文行楷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行楷" pitchFamily="2" charset="-122"/>
                <a:ea typeface="华文行楷" pitchFamily="2" charset="-122"/>
              </a:rPr>
              <a:t>4.</a:t>
            </a:r>
            <a:r>
              <a:rPr lang="zh-CN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行楷" pitchFamily="2" charset="-122"/>
                <a:ea typeface="华文行楷" pitchFamily="2" charset="-122"/>
              </a:rPr>
              <a:t>产品服务模式</a:t>
            </a:r>
            <a:endParaRPr lang="en-US" altLang="zh-CN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华文行楷" pitchFamily="2" charset="-122"/>
              <a:ea typeface="华文行楷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行楷" pitchFamily="2" charset="-122"/>
                <a:ea typeface="华文行楷" pitchFamily="2" charset="-122"/>
              </a:rPr>
              <a:t>5.</a:t>
            </a:r>
            <a:r>
              <a:rPr lang="zh-CN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行楷" pitchFamily="2" charset="-122"/>
                <a:ea typeface="华文行楷" pitchFamily="2" charset="-122"/>
              </a:rPr>
              <a:t>技术实现方案</a:t>
            </a:r>
            <a:endParaRPr lang="en-US" altLang="zh-CN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25603" name="Picture 2" descr="C:\Documents and Settings\ligu\桌面\上业科技LOGO带文字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222250"/>
            <a:ext cx="26320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  <a:cs typeface="+mn-cs"/>
              </a:rPr>
              <a:t>正保集团介绍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5013" y="221615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1.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教育部批准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开展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远程教育的专业公司。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defRPr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2.2008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年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7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月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30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日在美国纽约交易所上市。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defRPr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3.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年培训学员超过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50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万人次。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defRPr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4.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采用高端技术自主开发了一套优秀的远程教育平台。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defRPr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5.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内容涵盖：会计、医学、法律、建筑、外语、人事、考研、成考、自考等多个网络教学体系。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26627" name="Picture 2" descr="C:\Documents and Settings\ligu\桌面\上业科技LOGO带文字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222250"/>
            <a:ext cx="26320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952" y="989856"/>
            <a:ext cx="5410944" cy="11430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  <a:cs typeface="+mn-cs"/>
              </a:rPr>
              <a:t>荣  誉</a:t>
            </a:r>
            <a:endParaRPr lang="zh-CN" altLang="en-US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2132856"/>
            <a:ext cx="4791696" cy="3970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1.</a:t>
            </a:r>
            <a:r>
              <a:rPr lang="zh-CN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中国十大品牌教育集团</a:t>
            </a:r>
            <a:endParaRPr lang="en-US" altLang="zh-C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2.</a:t>
            </a:r>
            <a:r>
              <a:rPr lang="zh-CN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最受网友推崇职业培训品牌</a:t>
            </a:r>
            <a:endParaRPr lang="en-US" altLang="zh-C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3.</a:t>
            </a:r>
            <a:r>
              <a:rPr lang="zh-CN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年度十佳网络教育机构</a:t>
            </a:r>
            <a:endParaRPr lang="en-US" altLang="zh-C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4.</a:t>
            </a:r>
            <a:r>
              <a:rPr lang="zh-CN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中国百强培训机构</a:t>
            </a:r>
            <a:endParaRPr lang="en-US" altLang="zh-C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5.</a:t>
            </a:r>
            <a:r>
              <a:rPr lang="zh-CN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十佳品牌教育集团</a:t>
            </a:r>
          </a:p>
        </p:txBody>
      </p:sp>
      <p:pic>
        <p:nvPicPr>
          <p:cNvPr id="5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72200" y="0"/>
            <a:ext cx="2864296" cy="2350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6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72200" y="2466757"/>
            <a:ext cx="2864296" cy="22583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7" name="Picture 7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72200" y="4756958"/>
            <a:ext cx="2864296" cy="20564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27654" name="Picture 2" descr="C:\Documents and Settings\ligu\桌面\上业科技LOGO带文字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7950" y="222250"/>
            <a:ext cx="26320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381000" y="1158875"/>
            <a:ext cx="4038600" cy="2346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5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038600" cy="2357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6" name="Picture 6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81000" y="4038600"/>
            <a:ext cx="40386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7" name="Picture 7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40386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28677" name="Picture 2" descr="C:\Documents and Settings\ligu\桌面\上业科技LOGO带文字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7950" y="222250"/>
            <a:ext cx="26320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CN" alt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  <a:cs typeface="+mn-cs"/>
              </a:rPr>
              <a:t>正保多媒体数据库产品介绍</a:t>
            </a: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827584" y="1700808"/>
          <a:ext cx="7416824" cy="442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3779912" y="3441774"/>
            <a:ext cx="1576073" cy="92333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华文新魏" pitchFamily="2" charset="-122"/>
                <a:ea typeface="华文新魏" pitchFamily="2" charset="-122"/>
              </a:rPr>
              <a:t>内容</a:t>
            </a:r>
          </a:p>
        </p:txBody>
      </p:sp>
      <p:pic>
        <p:nvPicPr>
          <p:cNvPr id="29700" name="Picture 2" descr="C:\Documents and Settings\ligu\桌面\上业科技LOGO带文字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07950" y="222250"/>
            <a:ext cx="26320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  <a:cs typeface="+mn-cs"/>
              </a:rPr>
              <a:t>会计</a:t>
            </a:r>
            <a:r>
              <a:rPr lang="zh-CN" alt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  <a:cs typeface="+mn-cs"/>
              </a:rPr>
              <a:t>视频数据库</a:t>
            </a:r>
            <a:endParaRPr lang="zh-CN" alt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1484313"/>
            <a:ext cx="8642350" cy="45259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CN" alt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中华会计网校是国内权威、专业的会计远程教育网站，也是联合国教科文组织技术与职业教育培训在中国的试点项目。汇集了全国各地财经名校名师，针对各地学生的不同需求，采用不同的课件制作技术，展开面向不同地域、不同人群的权威会计考试网络辅导。</a:t>
            </a:r>
            <a:endParaRPr lang="en-US" altLang="zh-CN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CN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defRPr/>
            </a:pPr>
            <a:r>
              <a:rPr lang="zh-CN" alt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课程内容：初级会计职称、中级会计职称、高级会计实务、注册资产评估师、会计实务操作、注册税务师、证券从业资格、注册会计师、会计从业、内审师、经济师、银行从业、新会计准则等。</a:t>
            </a:r>
            <a:endParaRPr lang="en-US" altLang="zh-CN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defRPr/>
            </a:pPr>
            <a:endParaRPr lang="en-US" altLang="zh-CN" sz="2100" dirty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defRPr/>
            </a:pPr>
            <a:r>
              <a:rPr lang="en-US" altLang="zh-CN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2009</a:t>
            </a:r>
            <a:r>
              <a:rPr lang="zh-CN" alt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年中华会计网校会计职称考试通过率</a:t>
            </a:r>
            <a:endParaRPr lang="en-US" altLang="zh-CN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zh-CN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zh-CN" alt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初级会计实务</a:t>
            </a:r>
            <a:r>
              <a:rPr lang="en-US" altLang="zh-CN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81.32% </a:t>
            </a:r>
            <a:r>
              <a:rPr lang="zh-CN" alt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、财务管理</a:t>
            </a:r>
            <a:r>
              <a:rPr lang="en-US" altLang="zh-CN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88.25%</a:t>
            </a:r>
            <a:r>
              <a:rPr lang="zh-CN" alt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、经济法基础</a:t>
            </a:r>
            <a:r>
              <a:rPr lang="en-US" altLang="zh-CN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92.30%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zh-CN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       </a:t>
            </a:r>
            <a:r>
              <a:rPr lang="zh-CN" alt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经济法</a:t>
            </a:r>
            <a:r>
              <a:rPr lang="en-US" altLang="zh-CN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86.75%</a:t>
            </a:r>
            <a:r>
              <a:rPr lang="zh-CN" alt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、中级会计实务</a:t>
            </a:r>
            <a:r>
              <a:rPr lang="en-US" altLang="zh-CN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79.56%</a:t>
            </a:r>
            <a:endParaRPr lang="zh-CN" altLang="en-US" sz="2100" dirty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30723" name="Picture 2" descr="C:\Documents and Settings\ligu\桌面\上业科技LOGO带文字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222250"/>
            <a:ext cx="26320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  <a:cs typeface="+mn-cs"/>
              </a:rPr>
              <a:t>师 </a:t>
            </a:r>
            <a:r>
              <a:rPr lang="zh-CN" alt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  <a:cs typeface="+mn-cs"/>
              </a:rPr>
              <a:t>资</a:t>
            </a:r>
            <a:endParaRPr lang="zh-CN" alt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0825" y="981075"/>
          <a:ext cx="8712200" cy="565308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40160"/>
                <a:gridCol w="7272808"/>
              </a:tblGrid>
              <a:tr h="878525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华文新魏" pitchFamily="2" charset="-122"/>
                          <a:ea typeface="华文新魏" pitchFamily="2" charset="-122"/>
                        </a:rPr>
                        <a:t>徐经长</a:t>
                      </a:r>
                      <a:endParaRPr lang="zh-CN" alt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中国人民大学商学院教授，博士生导师，中国人民大学商学院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MPAcc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中心主任，会计系副主任，中国会计学会财务成本分会理事，财政部教材编审委员会委员，兼任多家上市公司独立董事和财务顾问</a:t>
                      </a:r>
                    </a:p>
                  </a:txBody>
                  <a:tcPr anchor="ctr"/>
                </a:tc>
              </a:tr>
              <a:tr h="98960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华文新魏" pitchFamily="2" charset="-122"/>
                          <a:ea typeface="华文新魏" pitchFamily="2" charset="-122"/>
                        </a:rPr>
                        <a:t>叶    青</a:t>
                      </a:r>
                      <a:endParaRPr lang="zh-CN" alt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首都经济贸易大学会计学院副教授，会计学硕士，北京国际税收研究会会员，注册会计师（非执业会员）。从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1995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年开始从事注册会计师考试辅导工作，是北京市注册会计师协会考试委员会税法课题组组长。</a:t>
                      </a:r>
                    </a:p>
                  </a:txBody>
                  <a:tcPr anchor="ctr"/>
                </a:tc>
              </a:tr>
              <a:tr h="87852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华文新魏" pitchFamily="2" charset="-122"/>
                          <a:ea typeface="华文新魏" pitchFamily="2" charset="-122"/>
                        </a:rPr>
                        <a:t>徐永涛</a:t>
                      </a:r>
                      <a:endParaRPr lang="zh-CN" alt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中国注册会计师（非执业），中南财经政法大学副教授，国内知名注会考试辅导专家，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《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审计学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》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国家级精品课程录像主讲教师，全国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CPA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专业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《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审计学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》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教案范本编撰者。</a:t>
                      </a:r>
                    </a:p>
                  </a:txBody>
                  <a:tcPr anchor="ctr"/>
                </a:tc>
              </a:tr>
              <a:tr h="87852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华文新魏" pitchFamily="2" charset="-122"/>
                          <a:ea typeface="华文新魏" pitchFamily="2" charset="-122"/>
                        </a:rPr>
                        <a:t>施元冲</a:t>
                      </a:r>
                      <a:endParaRPr lang="zh-CN" alt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南京财经大学副教授，国内知名职称、注会考前辅导专家，中华会计网校“梦想成真”系列丛书之注会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《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会计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·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应试指南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》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和职称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《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中级会计实务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·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应试指南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》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主编。</a:t>
                      </a:r>
                    </a:p>
                  </a:txBody>
                  <a:tcPr anchor="ctr"/>
                </a:tc>
              </a:tr>
              <a:tr h="35393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华文新魏" pitchFamily="2" charset="-122"/>
                          <a:ea typeface="华文新魏" pitchFamily="2" charset="-122"/>
                        </a:rPr>
                        <a:t>朱为群</a:t>
                      </a:r>
                      <a:endParaRPr lang="zh-CN" alt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上海财经大学教授，经济学博士，现为上海财经大学研究生部副主任。</a:t>
                      </a:r>
                      <a:endParaRPr lang="zh-CN" alt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anchor="ctr"/>
                </a:tc>
              </a:tr>
              <a:tr h="87852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华文新魏" pitchFamily="2" charset="-122"/>
                          <a:ea typeface="华文新魏" pitchFamily="2" charset="-122"/>
                        </a:rPr>
                        <a:t>施    平</a:t>
                      </a:r>
                      <a:endParaRPr lang="zh-CN" alt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副教授，南京审计学院会计学院副院长，江阴华西村股份有限责任公司独立董事，中华会计网校“梦想成真”系列丛书之注会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《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财务成本管理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·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应试指南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》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和职称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《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财务管理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·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应试指南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》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主编。</a:t>
                      </a:r>
                    </a:p>
                  </a:txBody>
                  <a:tcPr anchor="ctr"/>
                </a:tc>
              </a:tr>
              <a:tr h="61496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华文新魏" pitchFamily="2" charset="-122"/>
                          <a:ea typeface="华文新魏" pitchFamily="2" charset="-122"/>
                        </a:rPr>
                        <a:t>尤家荣</a:t>
                      </a:r>
                      <a:endParaRPr lang="zh-CN" alt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上海财经大学会计学教授，经济学硕士，管理学博士，现任上海财经大学审计处处长，中国审计学会理事。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法律视频数据库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法律视频数据库联合中国政法大学、北京大学、中国人民大学等法律名校名师，推出“国家司法考试网上辅导”。丰富的司法考试辅导经验，对司法考试重点和难点准确把握，有效直击司法考试命题。</a:t>
            </a:r>
            <a:endParaRPr lang="en-US" altLang="zh-CN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CN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defRPr/>
            </a:pPr>
            <a:r>
              <a:rPr lang="zh-CN" alt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课程内容：司法考试、法律顾问、法律事务大讲堂</a:t>
            </a:r>
            <a:endParaRPr lang="en-US" altLang="zh-CN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defRPr/>
            </a:pPr>
            <a:endParaRPr lang="en-US" altLang="zh-CN" sz="2100" dirty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defRPr/>
            </a:pPr>
            <a:r>
              <a:rPr lang="zh-CN" alt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法律教育网</a:t>
            </a:r>
            <a:r>
              <a:rPr lang="en-US" altLang="zh-CN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2009</a:t>
            </a:r>
            <a:r>
              <a:rPr lang="zh-CN" alt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年度国家司法考试通过率</a:t>
            </a:r>
            <a:endParaRPr lang="en-US" altLang="zh-CN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zh-CN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r>
              <a:rPr lang="zh-CN" alt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国家司法考试</a:t>
            </a:r>
            <a:r>
              <a:rPr lang="en-US" altLang="zh-CN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72.15%</a:t>
            </a:r>
            <a:r>
              <a:rPr lang="zh-CN" alt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的超高通过率。</a:t>
            </a:r>
            <a:endParaRPr lang="en-US" altLang="zh-CN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zh-CN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r>
              <a:rPr lang="zh-CN" alt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法律顾问执业资格考试通过率单科</a:t>
            </a:r>
            <a:r>
              <a:rPr lang="en-US" altLang="zh-CN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83%-93%</a:t>
            </a:r>
            <a:r>
              <a:rPr lang="zh-CN" alt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新魏" pitchFamily="2" charset="-122"/>
                <a:ea typeface="华文新魏" pitchFamily="2" charset="-122"/>
              </a:rPr>
              <a:t>的超高通过率。</a:t>
            </a:r>
            <a:endParaRPr lang="zh-CN" altLang="en-US" sz="2100" dirty="0">
              <a:solidFill>
                <a:schemeClr val="tx1">
                  <a:lumMod val="95000"/>
                  <a:lumOff val="5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32771" name="Picture 2" descr="C:\Documents and Settings\ligu\桌面\上业科技LOGO带文字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222250"/>
            <a:ext cx="26320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797425"/>
            <a:ext cx="68580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000" smtClean="0">
                <a:solidFill>
                  <a:srgbClr val="FF0000"/>
                </a:solidFill>
                <a:ea typeface="宋体" charset="-122"/>
              </a:rPr>
              <a:t>http://library.eng24.com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宋体" charset="-122"/>
              </a:rPr>
              <a:t>环球英语多媒体数据库</a:t>
            </a:r>
            <a:endParaRPr lang="en-US" altLang="zh-CN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宋体" charset="-122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260350"/>
            <a:ext cx="20955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0872" y="197768"/>
            <a:ext cx="8229600" cy="854968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医学视频</a:t>
            </a:r>
            <a:r>
              <a:rPr lang="zh-CN" alt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数据库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794" name="内容占位符 2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5256212"/>
          </a:xfrm>
        </p:spPr>
        <p:txBody>
          <a:bodyPr/>
          <a:lstStyle/>
          <a:p>
            <a:pPr eaLnBrk="1" hangingPunct="1"/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医学视频数据库主要聘请北京大学医学部、北京中医药大学的专家教授以及国内一大批三甲医院的主任医师，与国内众多医学类网站、北京大学医学出版社、科学出版社、第四军医大学出版社、中国医药科技出版社、各地卫生局、医师协会、医学会等有着良好的合作关系。</a:t>
            </a:r>
            <a:endParaRPr lang="en-US" altLang="zh-CN" sz="21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/>
            <a:endParaRPr lang="en-US" altLang="zh-CN" sz="21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/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课程内容：临床执业医师、临床助理医师、中医执业医师、中西执业医师、公卫执业医师、口腔执业医师、执业药师、初级药师、主管药师、主管护师、主管中药师、内科主治医师、妇产科主治医师</a:t>
            </a:r>
            <a:endParaRPr lang="en-US" altLang="zh-CN" sz="21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/>
            <a:endParaRPr lang="zh-CN" altLang="en-US" sz="21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/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2009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年医学教育网考试通过率</a:t>
            </a:r>
            <a:endParaRPr lang="en-US" altLang="zh-CN" sz="21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     临床执业医师辅导高达</a:t>
            </a: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77.98% 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、临床助理医师辅导高达</a:t>
            </a: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75.62%</a:t>
            </a:r>
          </a:p>
          <a:p>
            <a:pPr eaLnBrk="1" hangingPunct="1">
              <a:buFontTx/>
              <a:buNone/>
            </a:pP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中医执业医师辅导高达</a:t>
            </a: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82.59% 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、中医助理医师辅导高达</a:t>
            </a: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82.90% </a:t>
            </a:r>
          </a:p>
          <a:p>
            <a:pPr eaLnBrk="1" hangingPunct="1">
              <a:buFontTx/>
              <a:buNone/>
            </a:pP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中西医结合医师辅导达</a:t>
            </a: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86.05% 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、中西医助理医师辅导达</a:t>
            </a: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85.96% </a:t>
            </a:r>
          </a:p>
          <a:p>
            <a:pPr eaLnBrk="1" hangingPunct="1">
              <a:buFontTx/>
              <a:buNone/>
            </a:pP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公卫执业医师辅导高达</a:t>
            </a: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88.56% 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、公卫助理医师辅导高达</a:t>
            </a: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87.72% 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z="2100" smtClean="0">
              <a:ea typeface="宋体" charset="-122"/>
            </a:endParaRPr>
          </a:p>
          <a:p>
            <a:pPr eaLnBrk="1" hangingPunct="1"/>
            <a:endParaRPr lang="en-US" altLang="zh-CN" sz="2100" smtClean="0">
              <a:ea typeface="宋体" charset="-122"/>
            </a:endParaRPr>
          </a:p>
          <a:p>
            <a:pPr eaLnBrk="1" hangingPunct="1"/>
            <a:endParaRPr lang="zh-CN" altLang="en-US" sz="2100" smtClean="0">
              <a:ea typeface="宋体" charset="-122"/>
            </a:endParaRPr>
          </a:p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pic>
        <p:nvPicPr>
          <p:cNvPr id="33795" name="Picture 2" descr="C:\Documents and Settings\ligu\桌面\上业科技LOGO带文字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222250"/>
            <a:ext cx="26320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896" y="116632"/>
            <a:ext cx="8229600" cy="936104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建设工程视频</a:t>
            </a:r>
            <a:r>
              <a:rPr lang="zh-CN" alt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数据库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818" name="内容占位符 2"/>
          <p:cNvSpPr>
            <a:spLocks noGrp="1"/>
          </p:cNvSpPr>
          <p:nvPr>
            <p:ph idx="1"/>
          </p:nvPr>
        </p:nvSpPr>
        <p:spPr>
          <a:xfrm>
            <a:off x="250825" y="1125538"/>
            <a:ext cx="8642350" cy="5472112"/>
          </a:xfrm>
        </p:spPr>
        <p:txBody>
          <a:bodyPr/>
          <a:lstStyle/>
          <a:p>
            <a:pPr eaLnBrk="1" hangingPunct="1"/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建设工程视频数据库提供及时全面的建设资讯、政策法规，以及注册建造师、造价工程师、监理工程师等八大类资格考试相关动态信息、政策解析、试题等资料，并聘请业内拥有丰富辅导经验的名师，强力打造权威、专业的工程类考试网上辅导，是广大建设工作者学习和工作的乐园！</a:t>
            </a:r>
            <a:endParaRPr lang="en-US" altLang="zh-CN" sz="21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/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课程内容：建造师执业资格、咨询工程师、造价工程师、监理工程师、房地产估价师、安全工程师等</a:t>
            </a:r>
            <a:endParaRPr lang="en-US" altLang="zh-CN" sz="21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/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师资</a:t>
            </a:r>
            <a:endParaRPr lang="en-US" altLang="zh-CN" sz="21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     张福生：工学硕士，注册监理工程师、注册造价工程师、注册咨询工         程师、高级工程师，长年从事建筑类考试辅导工作，具有丰富的教学经验与实践经验。 </a:t>
            </a:r>
            <a:endParaRPr lang="en-US" altLang="zh-CN" sz="21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齐宝库：沈阳建筑大学管理学院教授，中国建设工程造价管理协会理     事，中国建筑业协会工程管理分会理事，辽宁省建设工程造价管理协会   常务理事。 </a:t>
            </a:r>
            <a:endParaRPr lang="en-US" altLang="zh-CN" sz="21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齐锡晶：东北大学资源与土木工程学院教授，博士。 </a:t>
            </a:r>
            <a:endParaRPr lang="en-US" altLang="zh-CN" sz="21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CN" altLang="en-US" sz="2100" smtClean="0">
              <a:ea typeface="宋体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CN" altLang="en-US" sz="2100" smtClean="0">
              <a:ea typeface="宋体" charset="-122"/>
            </a:endParaRPr>
          </a:p>
        </p:txBody>
      </p:sp>
      <p:pic>
        <p:nvPicPr>
          <p:cNvPr id="34819" name="Picture 2" descr="C:\Documents and Settings\ligu\桌面\上业科技LOGO带文字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222250"/>
            <a:ext cx="26320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22344"/>
            <a:ext cx="8229600" cy="854968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人事考试视频</a:t>
            </a:r>
            <a:r>
              <a:rPr lang="zh-CN" alt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数据库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842" name="内容占位符 2"/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4708525"/>
          </a:xfrm>
        </p:spPr>
        <p:txBody>
          <a:bodyPr/>
          <a:lstStyle/>
          <a:p>
            <a:pPr eaLnBrk="1" hangingPunct="1"/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人事考试视频数据库以丰富的考试资讯，权威的网上辅导为主要特色，全力为广大学员打造集信息和培训于一体的人事考试门户网站。以其雄厚的师资力量、领先的课件技术、严谨的教学作风、极高的考试通过率为我国培养了大量优秀专业人才。</a:t>
            </a:r>
            <a:endParaRPr lang="en-US" altLang="zh-CN" sz="21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/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课程内容：职称计算机   公务员</a:t>
            </a:r>
            <a:endParaRPr lang="en-US" altLang="zh-CN" sz="21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/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师资</a:t>
            </a:r>
            <a:endParaRPr lang="en-US" altLang="zh-CN" sz="21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     孙秀秋 ：中国人民大学中文系教授，常年执教“应用文写作”等课程，申论考试写作规范与评分标准方面的权威。近年来一直 担任国家公务员考试</a:t>
            </a: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申论</a:t>
            </a: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》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课程的辅导工作，并曾经参与公务员考试的命题与阅卷工作。</a:t>
            </a:r>
          </a:p>
          <a:p>
            <a:pPr eaLnBrk="1" hangingPunct="1">
              <a:buFontTx/>
              <a:buNone/>
            </a:pP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     王甫银 ：中国人民大学博士、中国人民大学国家公务员研究所资深培训专家、行政职业能力测试考试权威。近年来一直担任国家公务员考试</a:t>
            </a: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行政职业能力测验</a:t>
            </a: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》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课程的辅导工作。 </a:t>
            </a:r>
          </a:p>
          <a:p>
            <a:pPr eaLnBrk="1" hangingPunct="1">
              <a:buFont typeface="Wingdings" pitchFamily="2" charset="2"/>
              <a:buNone/>
            </a:pPr>
            <a:endParaRPr lang="zh-CN" altLang="en-US" sz="2100" smtClean="0">
              <a:solidFill>
                <a:srgbClr val="0D0D0D"/>
              </a:solidFill>
              <a:ea typeface="宋体" charset="-122"/>
            </a:endParaRPr>
          </a:p>
        </p:txBody>
      </p:sp>
      <p:pic>
        <p:nvPicPr>
          <p:cNvPr id="35843" name="Picture 2" descr="C:\Documents and Settings\ligu\桌面\上业科技LOGO带文字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222250"/>
            <a:ext cx="26320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考研视频</a:t>
            </a:r>
            <a:r>
              <a:rPr lang="zh-CN" alt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数据库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866" name="内容占位符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5184775"/>
          </a:xfrm>
        </p:spPr>
        <p:txBody>
          <a:bodyPr/>
          <a:lstStyle/>
          <a:p>
            <a:pPr eaLnBrk="1" hangingPunct="1"/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考研视频数据库联合北京大学、中国人民大学等顶级名校考研辅导专家，强力打造“全国研究生入学考试”网上辅导课程，强大的师资阵容、灵活的学习方式、丰富的教学经验、先进的课件制作技术、严谨的教学作风、极高的考试通过率、灵活多样的教学方式、及时而准确的网上答疑，受到了学员的一致好评。 </a:t>
            </a:r>
          </a:p>
          <a:p>
            <a:pPr eaLnBrk="1" hangingPunct="1"/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课程内容：考研政治、考研数学、考研英语</a:t>
            </a:r>
          </a:p>
          <a:p>
            <a:pPr eaLnBrk="1" hangingPunct="1"/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师资</a:t>
            </a:r>
            <a:endParaRPr lang="en-US" altLang="zh-CN" sz="21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     秀荣：考研政治前命题人。中央民族大学教授、研究生导师，</a:t>
            </a: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1967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年毕业于北京大学国际政治系（现北大国际关系学院）。 </a:t>
            </a:r>
            <a:endParaRPr lang="en-US" altLang="zh-CN" sz="21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郭崇兴：美国西雅图大学高才生，中国人民大学外语学院教授。从事考研英语及四、六级英语考试的教学辅导与研究工作十余载，具有极其丰富的辅导经验。 </a:t>
            </a:r>
            <a:endParaRPr lang="en-US" altLang="zh-CN" sz="21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韩於羹：北京航空航天大学数学系资深教授，师从华罗庚先生和吴文俊先生，</a:t>
            </a: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1987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年至今一直从事考研数学辅导。 </a:t>
            </a:r>
          </a:p>
          <a:p>
            <a:pPr eaLnBrk="1" hangingPunct="1"/>
            <a:endParaRPr lang="zh-CN" altLang="en-US" sz="2100" smtClean="0">
              <a:ea typeface="宋体" charset="-122"/>
            </a:endParaRPr>
          </a:p>
        </p:txBody>
      </p:sp>
      <p:pic>
        <p:nvPicPr>
          <p:cNvPr id="36867" name="Picture 2" descr="C:\Documents and Settings\ligu\桌面\上业科技LOGO带文字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222250"/>
            <a:ext cx="26320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11430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外语视频</a:t>
            </a:r>
            <a:r>
              <a:rPr lang="zh-CN" alt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数据库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890" name="内容占位符 2"/>
          <p:cNvSpPr>
            <a:spLocks noGrp="1"/>
          </p:cNvSpPr>
          <p:nvPr>
            <p:ph idx="1"/>
          </p:nvPr>
        </p:nvSpPr>
        <p:spPr>
          <a:xfrm>
            <a:off x="323850" y="1052513"/>
            <a:ext cx="8507413" cy="5616575"/>
          </a:xfrm>
        </p:spPr>
        <p:txBody>
          <a:bodyPr/>
          <a:lstStyle/>
          <a:p>
            <a:pPr eaLnBrk="1" hangingPunct="1"/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外语视频数据库主要从事职称英语（综合、理工、卫生）、全国公共英语等级考试（</a:t>
            </a: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PETS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）、大学英语四六级、日语、俄语、法语、西班牙语、韩语、德语等各种外语类考试网上辅导，以及“洋话连篇”系列实用英语（情景会话、名师口语、童言童语、商务美语、洋话宝典、晋阶宝典）网上视频教学。 </a:t>
            </a:r>
          </a:p>
          <a:p>
            <a:pPr eaLnBrk="1" hangingPunct="1"/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课程内容：雅思考试、四六级考试、成人英语、英语等级考试、名师口语、商务美语、洋话宝典、日语、韩语、法语、德语、西班牙语、俄语</a:t>
            </a:r>
          </a:p>
          <a:p>
            <a:pPr eaLnBrk="1" hangingPunct="1"/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师资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     周涵：首都师范大学英语系毕业，英语八级、专业英语翻译，国内著名职称英语考试辅导专家，现为外语教育网职称英语独家网络辅导老师。 </a:t>
            </a:r>
            <a:endParaRPr lang="en-US" altLang="zh-CN" sz="21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刘勇：国内某著名大学英语系副教授，外语教育网（</a:t>
            </a: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PETS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）研究小组核心成员，国内著名</a:t>
            </a: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PETS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考试辅导专家 。</a:t>
            </a:r>
            <a:endParaRPr lang="en-US" altLang="zh-CN" sz="21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     冉继军 ：北京大学博士，雅思阅读、写作考试权威辅导专家，多年来一直担任京城著名雅思培训机构主讲老师和教学总监 。</a:t>
            </a:r>
          </a:p>
          <a:p>
            <a:pPr eaLnBrk="1" hangingPunct="1">
              <a:lnSpc>
                <a:spcPct val="80000"/>
              </a:lnSpc>
            </a:pPr>
            <a:endParaRPr lang="zh-CN" altLang="en-US" sz="1500" smtClean="0">
              <a:ea typeface="宋体" charset="-122"/>
            </a:endParaRPr>
          </a:p>
        </p:txBody>
      </p:sp>
      <p:pic>
        <p:nvPicPr>
          <p:cNvPr id="37891" name="Picture 2" descr="C:\Documents and Settings\ligu\桌面\上业科技LOGO带文字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222250"/>
            <a:ext cx="26320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8904" y="125760"/>
            <a:ext cx="8229600" cy="11430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成考自考视频</a:t>
            </a:r>
            <a:r>
              <a:rPr lang="zh-CN" alt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数据库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914" name="内容占位符 2"/>
          <p:cNvSpPr>
            <a:spLocks noGrp="1"/>
          </p:cNvSpPr>
          <p:nvPr>
            <p:ph idx="1"/>
          </p:nvPr>
        </p:nvSpPr>
        <p:spPr>
          <a:xfrm>
            <a:off x="250825" y="1052513"/>
            <a:ext cx="8569325" cy="5616575"/>
          </a:xfrm>
        </p:spPr>
        <p:txBody>
          <a:bodyPr/>
          <a:lstStyle/>
          <a:p>
            <a:pPr eaLnBrk="1" hangingPunct="1"/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自考视频数据库</a:t>
            </a:r>
          </a:p>
          <a:p>
            <a:pPr eaLnBrk="1" hangingPunct="1">
              <a:buFontTx/>
              <a:buNone/>
            </a:pP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     国内自考辅导名师共同执教，丰富的教学经验、对考试重点和难点的准确把握、有效的直击考试命题精髓，精心收集的</a:t>
            </a: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6000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份历年真题，并由权威专家深度解析；超强试题搜索引擎，海量自考资料，成为自考生获取资料的首选网站。 </a:t>
            </a:r>
          </a:p>
          <a:p>
            <a:pPr eaLnBrk="1" hangingPunct="1"/>
            <a:endParaRPr lang="zh-CN" altLang="en-US" sz="21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/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成考视频数据库</a:t>
            </a:r>
          </a:p>
          <a:p>
            <a:pPr eaLnBrk="1" hangingPunct="1">
              <a:buFontTx/>
              <a:buNone/>
            </a:pP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     成人高考视频数据库以全新的面貌、更准确的信息、复习资料，历年真题迎接广大成考生，让考生可以足不出户了解天下成考资讯。 </a:t>
            </a:r>
          </a:p>
          <a:p>
            <a:pPr eaLnBrk="1" hangingPunct="1">
              <a:buFontTx/>
              <a:buNone/>
            </a:pP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      </a:t>
            </a:r>
          </a:p>
          <a:p>
            <a:pPr eaLnBrk="1" hangingPunct="1">
              <a:buFontTx/>
              <a:buNone/>
            </a:pP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     高起点复习：汇集高起点考试科目</a:t>
            </a: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数学、语文、外语、史地、理化全面复习资料、学习方法，为考 生提供更优质的服务。</a:t>
            </a:r>
            <a:b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</a:br>
            <a:endParaRPr lang="zh-CN" altLang="en-US" sz="21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     专升本复习：汇集专升本考试科目</a:t>
            </a:r>
            <a:r>
              <a:rPr lang="en-US" altLang="zh-CN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政治、外语、数学、语文全面复习资料、学习方法，为考生提供更优质的服务。</a:t>
            </a:r>
          </a:p>
          <a:p>
            <a:pPr eaLnBrk="1" hangingPunct="1">
              <a:lnSpc>
                <a:spcPct val="80000"/>
              </a:lnSpc>
            </a:pPr>
            <a:endParaRPr lang="zh-CN" altLang="en-US" sz="1300" smtClean="0">
              <a:solidFill>
                <a:srgbClr val="0D0D0D"/>
              </a:solidFill>
              <a:ea typeface="宋体" charset="-122"/>
            </a:endParaRPr>
          </a:p>
        </p:txBody>
      </p:sp>
      <p:pic>
        <p:nvPicPr>
          <p:cNvPr id="38915" name="Picture 2" descr="C:\Documents and Settings\ligu\桌面\上业科技LOGO带文字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222250"/>
            <a:ext cx="26320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产品特点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938" name="内容占位符 2"/>
          <p:cNvSpPr>
            <a:spLocks noGrp="1"/>
          </p:cNvSpPr>
          <p:nvPr>
            <p:ph idx="1"/>
          </p:nvPr>
        </p:nvSpPr>
        <p:spPr>
          <a:xfrm>
            <a:off x="457200" y="1668463"/>
            <a:ext cx="8229600" cy="4784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100" smtClean="0">
                <a:solidFill>
                  <a:srgbClr val="B0812D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实力　上市公司品质 一流远程教育平台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　　　　　　　　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 师资　顶级师资阵容 百位名师联袂主讲 </a:t>
            </a:r>
            <a:b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　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 经验　十年辅导经验 会计培训第一品牌　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　　　　　　　　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 教学　科学的课程体系 专业化教学管理 </a:t>
            </a:r>
            <a:b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　 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紧跟命题趋势，重点、难点、热点一网打尽</a:t>
            </a:r>
          </a:p>
          <a:p>
            <a:pPr eaLnBrk="1" hangingPunct="1">
              <a:lnSpc>
                <a:spcPct val="80000"/>
              </a:lnSpc>
            </a:pPr>
            <a:endParaRPr lang="zh-CN" altLang="en-US" sz="21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视频授课，图像、声音、讲义、笔记同步讲解</a:t>
            </a:r>
          </a:p>
          <a:p>
            <a:pPr eaLnBrk="1" hangingPunct="1">
              <a:lnSpc>
                <a:spcPct val="80000"/>
              </a:lnSpc>
            </a:pPr>
            <a:endParaRPr lang="zh-CN" altLang="en-US" sz="21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1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不限时间、次数、点播课件，自主灵活把握听课进度</a:t>
            </a:r>
          </a:p>
          <a:p>
            <a:pPr eaLnBrk="1" hangingPunct="1"/>
            <a:endParaRPr lang="zh-CN" altLang="en-US" sz="2000" smtClean="0">
              <a:ea typeface="宋体" charset="-122"/>
            </a:endParaRPr>
          </a:p>
        </p:txBody>
      </p:sp>
      <p:pic>
        <p:nvPicPr>
          <p:cNvPr id="39939" name="Picture 2" descr="C:\Documents and Settings\ligu\桌面\上业科技LOGO带文字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222250"/>
            <a:ext cx="26320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技术实现方案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91264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63" name="Picture 2" descr="C:\Documents and Settings\ligu\桌面\上业科技LOGO带文字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07950" y="222250"/>
            <a:ext cx="26320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ea typeface="宋体" charset="-122"/>
              </a:rPr>
              <a:t>演示</a:t>
            </a:r>
          </a:p>
        </p:txBody>
      </p:sp>
      <p:sp>
        <p:nvSpPr>
          <p:cNvPr id="41986" name="内容占位符 2"/>
          <p:cNvSpPr>
            <a:spLocks noGrp="1"/>
          </p:cNvSpPr>
          <p:nvPr>
            <p:ph idx="1"/>
          </p:nvPr>
        </p:nvSpPr>
        <p:spPr>
          <a:xfrm>
            <a:off x="827088" y="2852738"/>
            <a:ext cx="8123237" cy="768350"/>
          </a:xfrm>
        </p:spPr>
        <p:txBody>
          <a:bodyPr/>
          <a:lstStyle/>
          <a:p>
            <a:pPr eaLnBrk="1" hangingPunct="1"/>
            <a:r>
              <a:rPr lang="zh-CN" altLang="en-US" smtClean="0">
                <a:ea typeface="宋体" charset="-122"/>
              </a:rPr>
              <a:t>图书馆网址：</a:t>
            </a:r>
            <a:r>
              <a:rPr lang="en-US" altLang="zh-CN" smtClean="0">
                <a:ea typeface="宋体" charset="-122"/>
                <a:hlinkClick r:id="rId2"/>
              </a:rPr>
              <a:t>http://www.lib.hustwb.edu.cn/</a:t>
            </a:r>
            <a:endParaRPr lang="zh-CN" altLang="en-US" smtClean="0">
              <a:ea typeface="宋体" charset="-122"/>
            </a:endParaRPr>
          </a:p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sp>
        <p:nvSpPr>
          <p:cNvPr id="41987" name="页脚占位符 3"/>
          <p:cNvSpPr>
            <a:spLocks noGrp="1"/>
          </p:cNvSpPr>
          <p:nvPr>
            <p:ph type="ftr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mtClean="0"/>
              <a:t>Company Logo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r>
              <a:rPr lang="zh-CN" alt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华文新魏" pitchFamily="2" charset="-122"/>
                <a:ea typeface="华文新魏" pitchFamily="2" charset="-122"/>
              </a:rPr>
              <a:t>联系方式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010" name="内容占位符 2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联系人：李结刚</a:t>
            </a:r>
          </a:p>
          <a:p>
            <a:pPr eaLnBrk="1" hangingPunct="1">
              <a:lnSpc>
                <a:spcPct val="80000"/>
              </a:lnSpc>
            </a:pPr>
            <a:endParaRPr lang="zh-CN" altLang="en-US" sz="22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公   司：上海上业信息科技有限公司</a:t>
            </a:r>
            <a:br>
              <a:rPr lang="zh-CN" altLang="en-US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</a:br>
            <a:endParaRPr lang="zh-CN" altLang="en-US" sz="22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地   址：上海市灵岩南路</a:t>
            </a:r>
            <a:r>
              <a:rPr lang="en-US" altLang="zh-CN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295</a:t>
            </a:r>
            <a:r>
              <a:rPr lang="zh-CN" altLang="en-US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号</a:t>
            </a:r>
            <a:r>
              <a:rPr lang="en-US" altLang="zh-CN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12</a:t>
            </a:r>
            <a:r>
              <a:rPr lang="zh-CN" altLang="en-US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幢</a:t>
            </a:r>
            <a:r>
              <a:rPr lang="en-US" altLang="zh-CN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304B</a:t>
            </a:r>
            <a:r>
              <a:rPr lang="zh-CN" altLang="en-US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室（浦东软件园世博分园）</a:t>
            </a:r>
            <a:br>
              <a:rPr lang="zh-CN" altLang="en-US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</a:br>
            <a:endParaRPr lang="zh-CN" altLang="en-US" sz="22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Q    Q</a:t>
            </a:r>
            <a:r>
              <a:rPr lang="zh-CN" altLang="en-US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：</a:t>
            </a:r>
            <a:r>
              <a:rPr lang="en-US" altLang="zh-CN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854052444</a:t>
            </a:r>
            <a:br>
              <a:rPr lang="en-US" altLang="zh-CN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</a:br>
            <a:endParaRPr lang="en-US" altLang="zh-CN" sz="22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电   话：</a:t>
            </a:r>
            <a:r>
              <a:rPr lang="en-US" altLang="zh-CN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021</a:t>
            </a:r>
            <a:r>
              <a:rPr lang="zh-CN" altLang="en-US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－</a:t>
            </a:r>
            <a:r>
              <a:rPr lang="en-US" altLang="zh-CN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68325081</a:t>
            </a:r>
          </a:p>
          <a:p>
            <a:pPr eaLnBrk="1" hangingPunct="1">
              <a:lnSpc>
                <a:spcPct val="80000"/>
              </a:lnSpc>
            </a:pPr>
            <a:endParaRPr lang="en-US" altLang="zh-CN" sz="22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手   机：</a:t>
            </a:r>
            <a:r>
              <a:rPr lang="en-US" altLang="zh-CN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18607957260</a:t>
            </a:r>
            <a:r>
              <a:rPr lang="zh-CN" altLang="en-US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（全国）</a:t>
            </a:r>
            <a:endParaRPr lang="en-US" altLang="zh-CN" sz="22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200" smtClean="0">
              <a:solidFill>
                <a:srgbClr val="0D0D0D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网   址：</a:t>
            </a:r>
            <a:r>
              <a:rPr lang="en-US" altLang="zh-CN" sz="2200" smtClean="0">
                <a:solidFill>
                  <a:srgbClr val="0D0D0D"/>
                </a:solidFill>
                <a:latin typeface="华文新魏" pitchFamily="2" charset="-122"/>
                <a:ea typeface="华文新魏" pitchFamily="2" charset="-122"/>
              </a:rPr>
              <a:t>www.shangyekj.com</a:t>
            </a:r>
          </a:p>
          <a:p>
            <a:pPr eaLnBrk="1" hangingPunct="1">
              <a:lnSpc>
                <a:spcPct val="90000"/>
              </a:lnSpc>
            </a:pPr>
            <a:endParaRPr lang="zh-CN" altLang="en-US" sz="2200" smtClean="0">
              <a:ea typeface="宋体" charset="-122"/>
            </a:endParaRPr>
          </a:p>
        </p:txBody>
      </p:sp>
      <p:pic>
        <p:nvPicPr>
          <p:cNvPr id="43011" name="Picture 2" descr="C:\Documents and Settings\ligu\桌面\上业科技LOGO带文字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222250"/>
            <a:ext cx="26320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solidFill>
                  <a:srgbClr val="E8C008"/>
                </a:solidFill>
                <a:ea typeface="宋体" charset="-122"/>
              </a:rPr>
              <a:t>目录</a:t>
            </a:r>
            <a:endParaRPr lang="en-US" altLang="zh-CN" smtClean="0">
              <a:solidFill>
                <a:srgbClr val="E8C008"/>
              </a:solidFill>
              <a:ea typeface="宋体" charset="-122"/>
            </a:endParaRPr>
          </a:p>
        </p:txBody>
      </p:sp>
      <p:sp>
        <p:nvSpPr>
          <p:cNvPr id="16386" name="页脚占位符 3"/>
          <p:cNvSpPr>
            <a:spLocks noGrp="1"/>
          </p:cNvSpPr>
          <p:nvPr>
            <p:ph type="ftr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mtClean="0"/>
              <a:t>Company Logo</a:t>
            </a:r>
          </a:p>
        </p:txBody>
      </p:sp>
      <p:grpSp>
        <p:nvGrpSpPr>
          <p:cNvPr id="16387" name="Group 41"/>
          <p:cNvGrpSpPr>
            <a:grpSpLocks/>
          </p:cNvGrpSpPr>
          <p:nvPr/>
        </p:nvGrpSpPr>
        <p:grpSpPr bwMode="auto">
          <a:xfrm>
            <a:off x="2133600" y="1905000"/>
            <a:ext cx="4724400" cy="68580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407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rgbClr val="FEF9E2"/>
                  </a:solidFill>
                </a:rPr>
                <a:t>1</a:t>
              </a:r>
            </a:p>
          </p:txBody>
        </p:sp>
      </p:grpSp>
      <p:grpSp>
        <p:nvGrpSpPr>
          <p:cNvPr id="16388" name="Group 46"/>
          <p:cNvGrpSpPr>
            <a:grpSpLocks/>
          </p:cNvGrpSpPr>
          <p:nvPr/>
        </p:nvGrpSpPr>
        <p:grpSpPr bwMode="auto">
          <a:xfrm>
            <a:off x="2133600" y="2743200"/>
            <a:ext cx="4724400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404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rgbClr val="FEF9E2"/>
                  </a:solidFill>
                </a:rPr>
                <a:t>2</a:t>
              </a:r>
            </a:p>
          </p:txBody>
        </p:sp>
      </p:grpSp>
      <p:grpSp>
        <p:nvGrpSpPr>
          <p:cNvPr id="16389" name="Group 51"/>
          <p:cNvGrpSpPr>
            <a:grpSpLocks/>
          </p:cNvGrpSpPr>
          <p:nvPr/>
        </p:nvGrpSpPr>
        <p:grpSpPr bwMode="auto">
          <a:xfrm>
            <a:off x="2133600" y="3581400"/>
            <a:ext cx="4724400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401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rgbClr val="FEF9E2"/>
                  </a:solidFill>
                </a:rPr>
                <a:t>3</a:t>
              </a:r>
            </a:p>
          </p:txBody>
        </p:sp>
      </p:grpSp>
      <p:grpSp>
        <p:nvGrpSpPr>
          <p:cNvPr id="16390" name="Group 56"/>
          <p:cNvGrpSpPr>
            <a:grpSpLocks/>
          </p:cNvGrpSpPr>
          <p:nvPr/>
        </p:nvGrpSpPr>
        <p:grpSpPr bwMode="auto">
          <a:xfrm>
            <a:off x="2133600" y="4495800"/>
            <a:ext cx="4724400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6398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rgbClr val="FEF9E2"/>
                  </a:solidFill>
                </a:rPr>
                <a:t>4</a:t>
              </a:r>
            </a:p>
          </p:txBody>
        </p:sp>
      </p:grpSp>
      <p:pic>
        <p:nvPicPr>
          <p:cNvPr id="16391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495800"/>
            <a:ext cx="2476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矩形 1"/>
          <p:cNvSpPr>
            <a:spLocks noChangeArrowheads="1"/>
          </p:cNvSpPr>
          <p:nvPr/>
        </p:nvSpPr>
        <p:spPr bwMode="auto">
          <a:xfrm>
            <a:off x="2970213" y="2090738"/>
            <a:ext cx="2974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</a:rPr>
              <a:t>环球天下教育科技集团介绍</a:t>
            </a:r>
          </a:p>
        </p:txBody>
      </p:sp>
      <p:sp>
        <p:nvSpPr>
          <p:cNvPr id="16393" name="矩形 2"/>
          <p:cNvSpPr>
            <a:spLocks noChangeArrowheads="1"/>
          </p:cNvSpPr>
          <p:nvPr/>
        </p:nvSpPr>
        <p:spPr bwMode="auto">
          <a:xfrm>
            <a:off x="2967038" y="2924175"/>
            <a:ext cx="2973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</a:rPr>
              <a:t>环球英语多媒体资源库特色</a:t>
            </a:r>
          </a:p>
        </p:txBody>
      </p:sp>
      <p:sp>
        <p:nvSpPr>
          <p:cNvPr id="16394" name="矩形 3"/>
          <p:cNvSpPr>
            <a:spLocks noChangeArrowheads="1"/>
          </p:cNvSpPr>
          <p:nvPr/>
        </p:nvSpPr>
        <p:spPr bwMode="auto">
          <a:xfrm>
            <a:off x="2976563" y="3787775"/>
            <a:ext cx="347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</a:rPr>
              <a:t>环球英语多媒体资源库课程体系     </a:t>
            </a:r>
          </a:p>
        </p:txBody>
      </p:sp>
      <p:sp>
        <p:nvSpPr>
          <p:cNvPr id="16395" name="矩形 4"/>
          <p:cNvSpPr>
            <a:spLocks noChangeArrowheads="1"/>
          </p:cNvSpPr>
          <p:nvPr/>
        </p:nvSpPr>
        <p:spPr bwMode="auto">
          <a:xfrm>
            <a:off x="2987675" y="4638675"/>
            <a:ext cx="3567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</a:rPr>
              <a:t>环球英语多媒体资源库使用方法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2420938"/>
            <a:ext cx="8305800" cy="23034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行楷" pitchFamily="2" charset="-122"/>
                <a:ea typeface="华文行楷" pitchFamily="2" charset="-122"/>
              </a:rPr>
              <a:t>谢 谢 大 家</a:t>
            </a:r>
            <a:endParaRPr lang="zh-CN" altLang="en-US" sz="6000" dirty="0">
              <a:solidFill>
                <a:schemeClr val="tx1">
                  <a:lumMod val="95000"/>
                  <a:lumOff val="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4034" name="页脚占位符 3"/>
          <p:cNvSpPr>
            <a:spLocks noGrp="1"/>
          </p:cNvSpPr>
          <p:nvPr>
            <p:ph type="ftr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mtClean="0"/>
              <a:t>Company Logo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3213100"/>
            <a:ext cx="7723188" cy="812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4800" smtClean="0">
                <a:solidFill>
                  <a:schemeClr val="tx1"/>
                </a:solidFill>
                <a:ea typeface="宋体" charset="-122"/>
              </a:rPr>
              <a:t>环球天下教育科技集团</a:t>
            </a:r>
            <a:endParaRPr lang="en-US" altLang="zh-CN" sz="4800" smtClean="0">
              <a:ea typeface="宋体" charset="-122"/>
            </a:endParaRPr>
          </a:p>
        </p:txBody>
      </p:sp>
      <p:sp>
        <p:nvSpPr>
          <p:cNvPr id="17410" name="页脚占位符 3"/>
          <p:cNvSpPr>
            <a:spLocks noGrp="1"/>
          </p:cNvSpPr>
          <p:nvPr>
            <p:ph type="ftr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mtClean="0"/>
              <a:t>Company Logo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581525"/>
            <a:ext cx="2381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597400"/>
            <a:ext cx="2476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页脚占位符 3"/>
          <p:cNvSpPr>
            <a:spLocks noGrp="1"/>
          </p:cNvSpPr>
          <p:nvPr>
            <p:ph type="ftr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mtClean="0"/>
              <a:t>Company Logo</a:t>
            </a:r>
          </a:p>
        </p:txBody>
      </p:sp>
      <p:sp>
        <p:nvSpPr>
          <p:cNvPr id="18434" name="Line 3"/>
          <p:cNvSpPr>
            <a:spLocks noChangeShapeType="1"/>
          </p:cNvSpPr>
          <p:nvPr/>
        </p:nvSpPr>
        <p:spPr bwMode="gray">
          <a:xfrm flipH="1">
            <a:off x="873125" y="5621338"/>
            <a:ext cx="1657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gray">
          <a:xfrm flipH="1">
            <a:off x="873125" y="47831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gray">
          <a:xfrm flipH="1">
            <a:off x="873125" y="395287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gray">
          <a:xfrm flipH="1">
            <a:off x="873125" y="3124200"/>
            <a:ext cx="416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gray">
          <a:xfrm flipH="1" flipV="1">
            <a:off x="873125" y="2282825"/>
            <a:ext cx="503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gray">
          <a:xfrm>
            <a:off x="1025525" y="2276475"/>
            <a:ext cx="0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gray">
          <a:xfrm>
            <a:off x="1025525" y="3148013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gray">
          <a:xfrm>
            <a:off x="1025525" y="3965575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gray">
          <a:xfrm>
            <a:off x="1025525" y="4783138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gray">
          <a:xfrm>
            <a:off x="1177925" y="2600325"/>
            <a:ext cx="639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>
                <a:solidFill>
                  <a:srgbClr val="000000"/>
                </a:solidFill>
                <a:latin typeface="Verdana" pitchFamily="34" charset="0"/>
              </a:rPr>
              <a:t>2010</a:t>
            </a:r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gray">
          <a:xfrm>
            <a:off x="1177925" y="3427413"/>
            <a:ext cx="639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>
                <a:solidFill>
                  <a:srgbClr val="000000"/>
                </a:solidFill>
                <a:latin typeface="Verdana" pitchFamily="34" charset="0"/>
              </a:rPr>
              <a:t>2006</a:t>
            </a: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gray">
          <a:xfrm>
            <a:off x="1177925" y="4291013"/>
            <a:ext cx="639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>
                <a:solidFill>
                  <a:srgbClr val="000000"/>
                </a:solidFill>
                <a:latin typeface="Verdana" pitchFamily="34" charset="0"/>
              </a:rPr>
              <a:t>2001</a:t>
            </a:r>
          </a:p>
        </p:txBody>
      </p:sp>
      <p:sp>
        <p:nvSpPr>
          <p:cNvPr id="18446" name="Text Box 15"/>
          <p:cNvSpPr txBox="1">
            <a:spLocks noChangeArrowheads="1"/>
          </p:cNvSpPr>
          <p:nvPr/>
        </p:nvSpPr>
        <p:spPr bwMode="gray">
          <a:xfrm>
            <a:off x="1177925" y="5097463"/>
            <a:ext cx="639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>
                <a:solidFill>
                  <a:srgbClr val="000000"/>
                </a:solidFill>
                <a:latin typeface="Verdana" pitchFamily="34" charset="0"/>
              </a:rPr>
              <a:t>1997</a:t>
            </a:r>
          </a:p>
        </p:txBody>
      </p:sp>
      <p:grpSp>
        <p:nvGrpSpPr>
          <p:cNvPr id="18447" name="Group 16"/>
          <p:cNvGrpSpPr>
            <a:grpSpLocks/>
          </p:cNvGrpSpPr>
          <p:nvPr/>
        </p:nvGrpSpPr>
        <p:grpSpPr bwMode="auto">
          <a:xfrm>
            <a:off x="2590800" y="2286000"/>
            <a:ext cx="5826125" cy="3343275"/>
            <a:chOff x="1514" y="1446"/>
            <a:chExt cx="3670" cy="2106"/>
          </a:xfrm>
        </p:grpSpPr>
        <p:sp>
          <p:nvSpPr>
            <p:cNvPr id="74769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8453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>
                <a:gd name="T0" fmla="*/ 2055 w 1786"/>
                <a:gd name="T1" fmla="*/ 409 h 284"/>
                <a:gd name="T2" fmla="*/ 0 w 1786"/>
                <a:gd name="T3" fmla="*/ 409 h 284"/>
                <a:gd name="T4" fmla="*/ 620 w 1786"/>
                <a:gd name="T5" fmla="*/ 0 h 284"/>
                <a:gd name="T6" fmla="*/ 2483 w 1786"/>
                <a:gd name="T7" fmla="*/ 0 h 284"/>
                <a:gd name="T8" fmla="*/ 2055 w 1786"/>
                <a:gd name="T9" fmla="*/ 409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71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8455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>
                <a:gd name="T0" fmla="*/ 2242 w 1920"/>
                <a:gd name="T1" fmla="*/ 407 h 284"/>
                <a:gd name="T2" fmla="*/ 0 w 1920"/>
                <a:gd name="T3" fmla="*/ 407 h 284"/>
                <a:gd name="T4" fmla="*/ 620 w 1920"/>
                <a:gd name="T5" fmla="*/ 0 h 284"/>
                <a:gd name="T6" fmla="*/ 2670 w 1920"/>
                <a:gd name="T7" fmla="*/ 0 h 284"/>
                <a:gd name="T8" fmla="*/ 2242 w 1920"/>
                <a:gd name="T9" fmla="*/ 40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73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74774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33333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33333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74775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7372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8459" name="Freeform 24"/>
            <p:cNvSpPr>
              <a:spLocks/>
            </p:cNvSpPr>
            <p:nvPr/>
          </p:nvSpPr>
          <p:spPr bwMode="gray">
            <a:xfrm>
              <a:off x="1888" y="1543"/>
              <a:ext cx="1158" cy="1715"/>
            </a:xfrm>
            <a:custGeom>
              <a:avLst/>
              <a:gdLst>
                <a:gd name="T0" fmla="*/ 5 w 1824"/>
                <a:gd name="T1" fmla="*/ 1034 h 2648"/>
                <a:gd name="T2" fmla="*/ 23 w 1824"/>
                <a:gd name="T3" fmla="*/ 889 h 2648"/>
                <a:gd name="T4" fmla="*/ 50 w 1824"/>
                <a:gd name="T5" fmla="*/ 758 h 2648"/>
                <a:gd name="T6" fmla="*/ 86 w 1824"/>
                <a:gd name="T7" fmla="*/ 639 h 2648"/>
                <a:gd name="T8" fmla="*/ 128 w 1824"/>
                <a:gd name="T9" fmla="*/ 533 h 2648"/>
                <a:gd name="T10" fmla="*/ 173 w 1824"/>
                <a:gd name="T11" fmla="*/ 438 h 2648"/>
                <a:gd name="T12" fmla="*/ 222 w 1824"/>
                <a:gd name="T13" fmla="*/ 355 h 2648"/>
                <a:gd name="T14" fmla="*/ 271 w 1824"/>
                <a:gd name="T15" fmla="*/ 283 h 2648"/>
                <a:gd name="T16" fmla="*/ 319 w 1824"/>
                <a:gd name="T17" fmla="*/ 221 h 2648"/>
                <a:gd name="T18" fmla="*/ 365 w 1824"/>
                <a:gd name="T19" fmla="*/ 171 h 2648"/>
                <a:gd name="T20" fmla="*/ 407 w 1824"/>
                <a:gd name="T21" fmla="*/ 130 h 2648"/>
                <a:gd name="T22" fmla="*/ 442 w 1824"/>
                <a:gd name="T23" fmla="*/ 99 h 2648"/>
                <a:gd name="T24" fmla="*/ 469 w 1824"/>
                <a:gd name="T25" fmla="*/ 77 h 2648"/>
                <a:gd name="T26" fmla="*/ 487 w 1824"/>
                <a:gd name="T27" fmla="*/ 65 h 2648"/>
                <a:gd name="T28" fmla="*/ 493 w 1824"/>
                <a:gd name="T29" fmla="*/ 60 h 2648"/>
                <a:gd name="T30" fmla="*/ 696 w 1824"/>
                <a:gd name="T31" fmla="*/ 23 h 2648"/>
                <a:gd name="T32" fmla="*/ 632 w 1824"/>
                <a:gd name="T33" fmla="*/ 137 h 2648"/>
                <a:gd name="T34" fmla="*/ 627 w 1824"/>
                <a:gd name="T35" fmla="*/ 139 h 2648"/>
                <a:gd name="T36" fmla="*/ 610 w 1824"/>
                <a:gd name="T37" fmla="*/ 145 h 2648"/>
                <a:gd name="T38" fmla="*/ 585 w 1824"/>
                <a:gd name="T39" fmla="*/ 155 h 2648"/>
                <a:gd name="T40" fmla="*/ 552 w 1824"/>
                <a:gd name="T41" fmla="*/ 172 h 2648"/>
                <a:gd name="T42" fmla="*/ 512 w 1824"/>
                <a:gd name="T43" fmla="*/ 196 h 2648"/>
                <a:gd name="T44" fmla="*/ 467 w 1824"/>
                <a:gd name="T45" fmla="*/ 227 h 2648"/>
                <a:gd name="T46" fmla="*/ 416 w 1824"/>
                <a:gd name="T47" fmla="*/ 267 h 2648"/>
                <a:gd name="T48" fmla="*/ 364 w 1824"/>
                <a:gd name="T49" fmla="*/ 317 h 2648"/>
                <a:gd name="T50" fmla="*/ 310 w 1824"/>
                <a:gd name="T51" fmla="*/ 378 h 2648"/>
                <a:gd name="T52" fmla="*/ 255 w 1824"/>
                <a:gd name="T53" fmla="*/ 451 h 2648"/>
                <a:gd name="T54" fmla="*/ 201 w 1824"/>
                <a:gd name="T55" fmla="*/ 537 h 2648"/>
                <a:gd name="T56" fmla="*/ 149 w 1824"/>
                <a:gd name="T57" fmla="*/ 637 h 2648"/>
                <a:gd name="T58" fmla="*/ 100 w 1824"/>
                <a:gd name="T59" fmla="*/ 752 h 2648"/>
                <a:gd name="T60" fmla="*/ 56 w 1824"/>
                <a:gd name="T61" fmla="*/ 883 h 2648"/>
                <a:gd name="T62" fmla="*/ 17 w 1824"/>
                <a:gd name="T63" fmla="*/ 1030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61092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77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altLang="zh-CN" sz="1400" b="1" dirty="0">
                  <a:solidFill>
                    <a:srgbClr val="FF0000"/>
                  </a:solidFill>
                  <a:latin typeface="+mn-lt"/>
                </a:rPr>
                <a:t>2010</a:t>
              </a:r>
              <a:r>
                <a:rPr lang="zh-CN" altLang="en-US" sz="1400" b="1" dirty="0">
                  <a:solidFill>
                    <a:srgbClr val="FF0000"/>
                  </a:solidFill>
                  <a:latin typeface="+mn-lt"/>
                </a:rPr>
                <a:t>年成功在美国纳斯达克上市</a:t>
              </a:r>
              <a:endParaRPr lang="en-US" altLang="zh-CN" sz="14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74778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altLang="zh-CN" sz="1600" b="1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462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>
                <a:gd name="T0" fmla="*/ 2422 w 2048"/>
                <a:gd name="T1" fmla="*/ 411 h 286"/>
                <a:gd name="T2" fmla="*/ 0 w 2048"/>
                <a:gd name="T3" fmla="*/ 411 h 286"/>
                <a:gd name="T4" fmla="*/ 620 w 2048"/>
                <a:gd name="T5" fmla="*/ 0 h 286"/>
                <a:gd name="T6" fmla="*/ 2848 w 2048"/>
                <a:gd name="T7" fmla="*/ 0 h 286"/>
                <a:gd name="T8" fmla="*/ 2422 w 2048"/>
                <a:gd name="T9" fmla="*/ 411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80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altLang="zh-CN" sz="1600" b="1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4781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72549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altLang="zh-CN" sz="1600" b="1" dirty="0">
                <a:solidFill>
                  <a:srgbClr val="FFFFFF"/>
                </a:solidFill>
                <a:latin typeface="+mn-lt"/>
              </a:endParaRPr>
            </a:p>
          </p:txBody>
        </p:sp>
      </p:grpSp>
      <p:pic>
        <p:nvPicPr>
          <p:cNvPr id="18448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495800"/>
            <a:ext cx="2476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矩形 2"/>
          <p:cNvSpPr>
            <a:spLocks noChangeArrowheads="1"/>
          </p:cNvSpPr>
          <p:nvPr/>
        </p:nvSpPr>
        <p:spPr bwMode="auto">
          <a:xfrm>
            <a:off x="2773363" y="5314950"/>
            <a:ext cx="26606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zh-CN" altLang="en-US">
                <a:solidFill>
                  <a:srgbClr val="000000"/>
                </a:solidFill>
              </a:rPr>
              <a:t>环球雅思创于</a:t>
            </a:r>
            <a:r>
              <a:rPr lang="en-US" altLang="zh-CN">
                <a:solidFill>
                  <a:srgbClr val="FF0000"/>
                </a:solidFill>
              </a:rPr>
              <a:t>1997</a:t>
            </a:r>
            <a:r>
              <a:rPr lang="zh-CN" altLang="en-US">
                <a:solidFill>
                  <a:srgbClr val="000000"/>
                </a:solidFill>
              </a:rPr>
              <a:t>年</a:t>
            </a:r>
          </a:p>
        </p:txBody>
      </p:sp>
      <p:sp>
        <p:nvSpPr>
          <p:cNvPr id="18450" name="矩形 3"/>
          <p:cNvSpPr>
            <a:spLocks noChangeArrowheads="1"/>
          </p:cNvSpPr>
          <p:nvPr/>
        </p:nvSpPr>
        <p:spPr bwMode="auto">
          <a:xfrm>
            <a:off x="3606800" y="4505325"/>
            <a:ext cx="28321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1600">
                <a:solidFill>
                  <a:srgbClr val="FF0000"/>
                </a:solidFill>
              </a:rPr>
              <a:t>2001</a:t>
            </a:r>
            <a:r>
              <a:rPr lang="zh-CN" altLang="en-US" sz="1600">
                <a:solidFill>
                  <a:srgbClr val="000000"/>
                </a:solidFill>
              </a:rPr>
              <a:t>年成立环球雅思学校</a:t>
            </a:r>
          </a:p>
        </p:txBody>
      </p:sp>
      <p:sp>
        <p:nvSpPr>
          <p:cNvPr id="18451" name="矩形 4"/>
          <p:cNvSpPr>
            <a:spLocks noChangeArrowheads="1"/>
          </p:cNvSpPr>
          <p:nvPr/>
        </p:nvSpPr>
        <p:spPr bwMode="auto">
          <a:xfrm>
            <a:off x="3754438" y="3567113"/>
            <a:ext cx="4572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1600">
                <a:solidFill>
                  <a:srgbClr val="FF0000"/>
                </a:solidFill>
              </a:rPr>
              <a:t>2006</a:t>
            </a:r>
            <a:r>
              <a:rPr lang="zh-CN" altLang="en-US" sz="1600">
                <a:solidFill>
                  <a:srgbClr val="000000"/>
                </a:solidFill>
              </a:rPr>
              <a:t>年</a:t>
            </a:r>
            <a:r>
              <a:rPr lang="en-US" altLang="zh-CN" sz="1600">
                <a:solidFill>
                  <a:srgbClr val="FF0000"/>
                </a:solidFill>
              </a:rPr>
              <a:t>9</a:t>
            </a:r>
            <a:r>
              <a:rPr lang="zh-CN" altLang="en-US" sz="1600">
                <a:solidFill>
                  <a:srgbClr val="000000"/>
                </a:solidFill>
              </a:rPr>
              <a:t>月获得</a:t>
            </a:r>
            <a:r>
              <a:rPr lang="zh-CN" altLang="en-US" sz="1600">
                <a:solidFill>
                  <a:srgbClr val="FF0000"/>
                </a:solidFill>
              </a:rPr>
              <a:t>软银赛富</a:t>
            </a:r>
            <a:r>
              <a:rPr lang="zh-CN" altLang="en-US" sz="1600">
                <a:solidFill>
                  <a:srgbClr val="000000"/>
                </a:solidFill>
              </a:rPr>
              <a:t>投资，成立</a:t>
            </a:r>
            <a:r>
              <a:rPr lang="zh-CN" altLang="en-US" sz="1600">
                <a:solidFill>
                  <a:srgbClr val="FF0000"/>
                </a:solidFill>
              </a:rPr>
              <a:t>环球天下教育科技集团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页脚占位符 3"/>
          <p:cNvSpPr>
            <a:spLocks noGrp="1"/>
          </p:cNvSpPr>
          <p:nvPr>
            <p:ph type="ftr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mtClean="0"/>
              <a:t>Company Logo</a:t>
            </a:r>
          </a:p>
        </p:txBody>
      </p:sp>
      <p:sp>
        <p:nvSpPr>
          <p:cNvPr id="19458" name="AutoShape 3"/>
          <p:cNvSpPr>
            <a:spLocks noChangeArrowheads="1"/>
          </p:cNvSpPr>
          <p:nvPr/>
        </p:nvSpPr>
        <p:spPr bwMode="auto">
          <a:xfrm>
            <a:off x="5148263" y="2478088"/>
            <a:ext cx="3816350" cy="35417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zh-CN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459" name="AutoShape 5"/>
          <p:cNvSpPr>
            <a:spLocks noChangeArrowheads="1"/>
          </p:cNvSpPr>
          <p:nvPr/>
        </p:nvSpPr>
        <p:spPr bwMode="auto">
          <a:xfrm>
            <a:off x="684213" y="2478088"/>
            <a:ext cx="2789237" cy="35417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zh-CN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755650" y="3055938"/>
            <a:ext cx="2038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>
                <a:solidFill>
                  <a:srgbClr val="FF0000"/>
                </a:solidFill>
              </a:rPr>
              <a:t>环球雅思总校</a:t>
            </a: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70663" name="Freeform 7"/>
          <p:cNvSpPr>
            <a:spLocks/>
          </p:cNvSpPr>
          <p:nvPr/>
        </p:nvSpPr>
        <p:spPr bwMode="gray">
          <a:xfrm>
            <a:off x="3222625" y="3055938"/>
            <a:ext cx="903288" cy="144145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9462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665" name="Freeform 9"/>
          <p:cNvSpPr>
            <a:spLocks/>
          </p:cNvSpPr>
          <p:nvPr/>
        </p:nvSpPr>
        <p:spPr bwMode="gray">
          <a:xfrm flipH="1">
            <a:off x="4445000" y="3055938"/>
            <a:ext cx="903288" cy="1423987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19464" name="Group 10"/>
          <p:cNvGrpSpPr>
            <a:grpSpLocks/>
          </p:cNvGrpSpPr>
          <p:nvPr/>
        </p:nvGrpSpPr>
        <p:grpSpPr bwMode="auto">
          <a:xfrm>
            <a:off x="2463800" y="922338"/>
            <a:ext cx="4064000" cy="1601787"/>
            <a:chOff x="1997" y="1314"/>
            <a:chExt cx="1889" cy="1009"/>
          </a:xfrm>
        </p:grpSpPr>
        <p:grpSp>
          <p:nvGrpSpPr>
            <p:cNvPr id="1947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1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</p:grpSp>
      <p:sp>
        <p:nvSpPr>
          <p:cNvPr id="19465" name="Text Box 18"/>
          <p:cNvSpPr txBox="1">
            <a:spLocks noChangeArrowheads="1"/>
          </p:cNvSpPr>
          <p:nvPr/>
        </p:nvSpPr>
        <p:spPr bwMode="auto">
          <a:xfrm>
            <a:off x="2997200" y="1323975"/>
            <a:ext cx="3262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400">
                <a:solidFill>
                  <a:srgbClr val="0D0D0D"/>
                </a:solidFill>
              </a:rPr>
              <a:t>环球英语多媒体资源库</a:t>
            </a:r>
            <a:endParaRPr lang="en-US" altLang="zh-CN" sz="1400">
              <a:solidFill>
                <a:srgbClr val="0D0D0D"/>
              </a:solidFill>
            </a:endParaRPr>
          </a:p>
        </p:txBody>
      </p:sp>
      <p:pic>
        <p:nvPicPr>
          <p:cNvPr id="19466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495800"/>
            <a:ext cx="2476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5"/>
          <p:cNvSpPr txBox="1">
            <a:spLocks noChangeArrowheads="1"/>
          </p:cNvSpPr>
          <p:nvPr/>
        </p:nvSpPr>
        <p:spPr bwMode="white">
          <a:xfrm>
            <a:off x="2397125" y="115888"/>
            <a:ext cx="42672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 b="1">
                <a:solidFill>
                  <a:srgbClr val="FFFF00"/>
                </a:solidFill>
                <a:latin typeface="Verdana" pitchFamily="34" charset="0"/>
              </a:rPr>
              <a:t>环球天下教育科技集团</a:t>
            </a:r>
          </a:p>
        </p:txBody>
      </p:sp>
      <p:sp>
        <p:nvSpPr>
          <p:cNvPr id="19468" name="Text Box 19"/>
          <p:cNvSpPr txBox="1">
            <a:spLocks noChangeArrowheads="1"/>
          </p:cNvSpPr>
          <p:nvPr/>
        </p:nvSpPr>
        <p:spPr bwMode="auto">
          <a:xfrm>
            <a:off x="755650" y="4048125"/>
            <a:ext cx="2398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>
                <a:solidFill>
                  <a:srgbClr val="FF0000"/>
                </a:solidFill>
              </a:rPr>
              <a:t>环球职业教育在线</a:t>
            </a: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3900" y="5065713"/>
            <a:ext cx="27495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rgbClr val="FF0000"/>
                </a:solidFill>
                <a:latin typeface="Arial"/>
                <a:ea typeface="宋体"/>
              </a:rPr>
              <a:t>环球世界风小语种中心</a:t>
            </a:r>
            <a:endParaRPr lang="zh-CN" altLang="en-US" kern="0" dirty="0">
              <a:solidFill>
                <a:sysClr val="windowText" lastClr="000000"/>
              </a:solidFill>
              <a:ea typeface="+mn-ea"/>
            </a:endParaRPr>
          </a:p>
        </p:txBody>
      </p:sp>
      <p:sp>
        <p:nvSpPr>
          <p:cNvPr id="19470" name="矩形 3"/>
          <p:cNvSpPr>
            <a:spLocks noChangeArrowheads="1"/>
          </p:cNvSpPr>
          <p:nvPr/>
        </p:nvSpPr>
        <p:spPr bwMode="auto">
          <a:xfrm>
            <a:off x="5175250" y="2717800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000000"/>
                </a:solidFill>
              </a:rPr>
              <a:t>荣誉</a:t>
            </a:r>
            <a:r>
              <a:rPr lang="zh-CN" altLang="en-US" sz="1600">
                <a:solidFill>
                  <a:srgbClr val="000000"/>
                </a:solidFill>
              </a:rPr>
              <a:t>：</a:t>
            </a:r>
            <a:r>
              <a:rPr lang="zh-CN" altLang="en-US" sz="1600">
                <a:solidFill>
                  <a:srgbClr val="FF0000"/>
                </a:solidFill>
              </a:rPr>
              <a:t>五届“十佳网络教育机构”荣誉称号</a:t>
            </a:r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19471" name="矩形 4"/>
          <p:cNvSpPr>
            <a:spLocks noChangeArrowheads="1"/>
          </p:cNvSpPr>
          <p:nvPr/>
        </p:nvSpPr>
        <p:spPr bwMode="auto">
          <a:xfrm>
            <a:off x="5148263" y="3154363"/>
            <a:ext cx="38163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D0D0D"/>
                </a:solidFill>
              </a:rPr>
              <a:t>师资</a:t>
            </a:r>
            <a:r>
              <a:rPr lang="zh-CN" altLang="en-US">
                <a:solidFill>
                  <a:srgbClr val="FF0000"/>
                </a:solidFill>
              </a:rPr>
              <a:t>： “雅思第一人”，“口语王”，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 “五虎将”“阳光明星教师”，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更聘请英语考官支持培训。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472" name="矩形 5"/>
          <p:cNvSpPr>
            <a:spLocks noChangeArrowheads="1"/>
          </p:cNvSpPr>
          <p:nvPr/>
        </p:nvSpPr>
        <p:spPr bwMode="auto">
          <a:xfrm>
            <a:off x="5148263" y="4149725"/>
            <a:ext cx="4572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</a:rPr>
              <a:t>独创教学方法</a:t>
            </a:r>
            <a:r>
              <a:rPr lang="zh-CN" altLang="en-US">
                <a:solidFill>
                  <a:srgbClr val="000000"/>
                </a:solidFill>
              </a:rPr>
              <a:t>： “四要素作文法”</a:t>
            </a:r>
            <a:endParaRPr lang="en-US" altLang="zh-CN">
              <a:solidFill>
                <a:srgbClr val="000000"/>
              </a:solidFill>
            </a:endParaRPr>
          </a:p>
          <a:p>
            <a:r>
              <a:rPr lang="zh-CN" altLang="en-US">
                <a:solidFill>
                  <a:srgbClr val="000000"/>
                </a:solidFill>
              </a:rPr>
              <a:t>“百变作文法”“</a:t>
            </a:r>
            <a:r>
              <a:rPr lang="en-US" altLang="zh-CN">
                <a:solidFill>
                  <a:srgbClr val="000000"/>
                </a:solidFill>
              </a:rPr>
              <a:t>TOIL</a:t>
            </a:r>
            <a:r>
              <a:rPr lang="zh-CN" altLang="en-US">
                <a:solidFill>
                  <a:srgbClr val="000000"/>
                </a:solidFill>
              </a:rPr>
              <a:t>全方位作文法”</a:t>
            </a:r>
            <a:endParaRPr lang="en-US" altLang="zh-CN">
              <a:solidFill>
                <a:srgbClr val="000000"/>
              </a:solidFill>
            </a:endParaRPr>
          </a:p>
          <a:p>
            <a:r>
              <a:rPr lang="zh-CN" altLang="en-US">
                <a:solidFill>
                  <a:srgbClr val="000000"/>
                </a:solidFill>
              </a:rPr>
              <a:t>“口语角色演习法”“雅思双向听力法”</a:t>
            </a:r>
            <a:endParaRPr lang="en-US" altLang="zh-CN">
              <a:solidFill>
                <a:srgbClr val="000000"/>
              </a:solidFill>
            </a:endParaRPr>
          </a:p>
          <a:p>
            <a:r>
              <a:rPr lang="zh-CN" altLang="en-US">
                <a:solidFill>
                  <a:srgbClr val="000000"/>
                </a:solidFill>
              </a:rPr>
              <a:t>“平行阅读法”“无词阅读法”等数十种</a:t>
            </a:r>
            <a:endParaRPr lang="en-US" altLang="zh-CN">
              <a:solidFill>
                <a:srgbClr val="000000"/>
              </a:solidFill>
            </a:endParaRPr>
          </a:p>
          <a:p>
            <a:r>
              <a:rPr lang="zh-CN" altLang="en-US">
                <a:solidFill>
                  <a:srgbClr val="000000"/>
                </a:solidFill>
              </a:rPr>
              <a:t>环球教学法。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solidFill>
                  <a:srgbClr val="E8C008"/>
                </a:solidFill>
                <a:ea typeface="宋体" charset="-122"/>
              </a:rPr>
              <a:t>环球英语多媒体资源库课程体系</a:t>
            </a:r>
            <a:endParaRPr lang="en-US" altLang="zh-CN" smtClean="0">
              <a:solidFill>
                <a:srgbClr val="E8C008"/>
              </a:solidFill>
              <a:ea typeface="宋体" charset="-122"/>
            </a:endParaRPr>
          </a:p>
        </p:txBody>
      </p:sp>
      <p:sp>
        <p:nvSpPr>
          <p:cNvPr id="20482" name="页脚占位符 2"/>
          <p:cNvSpPr>
            <a:spLocks noGrp="1"/>
          </p:cNvSpPr>
          <p:nvPr>
            <p:ph type="ftr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mtClean="0"/>
              <a:t>Company Logo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5580063" y="2541588"/>
            <a:ext cx="1620837" cy="363061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3924300" y="2541588"/>
            <a:ext cx="1611313" cy="363061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287588" y="2541588"/>
            <a:ext cx="1563687" cy="39544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0000"/>
                </a:solidFill>
              </a:rPr>
              <a:t> 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611188" y="2541588"/>
            <a:ext cx="1620837" cy="39544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487" name="Rectangle 31"/>
          <p:cNvSpPr>
            <a:spLocks noChangeArrowheads="1"/>
          </p:cNvSpPr>
          <p:nvPr/>
        </p:nvSpPr>
        <p:spPr bwMode="auto">
          <a:xfrm>
            <a:off x="661988" y="2663825"/>
            <a:ext cx="1520825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1200">
                <a:solidFill>
                  <a:srgbClr val="000000"/>
                </a:solidFill>
              </a:rPr>
              <a:t> 剑</a:t>
            </a:r>
            <a:r>
              <a:rPr lang="en-US" altLang="zh-CN" sz="1200">
                <a:solidFill>
                  <a:srgbClr val="000000"/>
                </a:solidFill>
              </a:rPr>
              <a:t>7</a:t>
            </a:r>
            <a:r>
              <a:rPr lang="zh-CN" altLang="en-US" sz="1200">
                <a:solidFill>
                  <a:srgbClr val="000000"/>
                </a:solidFill>
              </a:rPr>
              <a:t>真题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</a:t>
            </a:r>
            <a:r>
              <a:rPr lang="en-US" altLang="zh-CN" sz="1400">
                <a:solidFill>
                  <a:srgbClr val="000000"/>
                </a:solidFill>
              </a:rPr>
              <a:t>IELTS</a:t>
            </a:r>
            <a:r>
              <a:rPr lang="zh-CN" altLang="en-US" sz="1400">
                <a:solidFill>
                  <a:srgbClr val="000000"/>
                </a:solidFill>
              </a:rPr>
              <a:t>基础预备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</a:t>
            </a:r>
            <a:r>
              <a:rPr lang="en-US" altLang="zh-CN" sz="1400">
                <a:solidFill>
                  <a:srgbClr val="000000"/>
                </a:solidFill>
              </a:rPr>
              <a:t>IELTS</a:t>
            </a:r>
            <a:r>
              <a:rPr lang="zh-CN" altLang="en-US" sz="1400">
                <a:solidFill>
                  <a:srgbClr val="000000"/>
                </a:solidFill>
              </a:rPr>
              <a:t>强化冲刺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</a:t>
            </a:r>
            <a:r>
              <a:rPr lang="en-US" altLang="zh-CN" sz="1400">
                <a:solidFill>
                  <a:srgbClr val="000000"/>
                </a:solidFill>
              </a:rPr>
              <a:t>IELTS</a:t>
            </a:r>
            <a:r>
              <a:rPr lang="zh-CN" altLang="en-US" sz="1400">
                <a:solidFill>
                  <a:srgbClr val="000000"/>
                </a:solidFill>
              </a:rPr>
              <a:t>高分班 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</a:t>
            </a:r>
            <a:r>
              <a:rPr lang="en-US" altLang="zh-CN" sz="1400">
                <a:solidFill>
                  <a:srgbClr val="000000"/>
                </a:solidFill>
              </a:rPr>
              <a:t>IELTS</a:t>
            </a:r>
            <a:r>
              <a:rPr lang="zh-CN" altLang="en-US" sz="1400">
                <a:solidFill>
                  <a:srgbClr val="000000"/>
                </a:solidFill>
              </a:rPr>
              <a:t>口语发音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</a:t>
            </a:r>
            <a:r>
              <a:rPr lang="en-US" altLang="zh-CN" sz="1400">
                <a:solidFill>
                  <a:srgbClr val="000000"/>
                </a:solidFill>
              </a:rPr>
              <a:t>IELTS</a:t>
            </a:r>
            <a:r>
              <a:rPr lang="zh-CN" altLang="en-US" sz="1400">
                <a:solidFill>
                  <a:srgbClr val="000000"/>
                </a:solidFill>
              </a:rPr>
              <a:t>口语</a:t>
            </a:r>
            <a:endParaRPr lang="en-US" altLang="zh-CN" sz="1400">
              <a:solidFill>
                <a:srgbClr val="000000"/>
              </a:solidFill>
            </a:endParaRP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</a:t>
            </a:r>
            <a:r>
              <a:rPr lang="en-US" altLang="zh-CN" sz="1400">
                <a:solidFill>
                  <a:srgbClr val="000000"/>
                </a:solidFill>
              </a:rPr>
              <a:t>IELTS</a:t>
            </a:r>
            <a:r>
              <a:rPr lang="zh-CN" altLang="en-US" sz="1400">
                <a:solidFill>
                  <a:srgbClr val="000000"/>
                </a:solidFill>
              </a:rPr>
              <a:t>基础词汇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</a:t>
            </a:r>
            <a:r>
              <a:rPr lang="en-US" altLang="zh-CN" sz="1400">
                <a:solidFill>
                  <a:srgbClr val="000000"/>
                </a:solidFill>
              </a:rPr>
              <a:t>IELTS</a:t>
            </a:r>
            <a:r>
              <a:rPr lang="zh-CN" altLang="en-US" sz="1400">
                <a:solidFill>
                  <a:srgbClr val="000000"/>
                </a:solidFill>
              </a:rPr>
              <a:t>语法单项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</a:t>
            </a:r>
            <a:r>
              <a:rPr lang="en-US" altLang="zh-CN" sz="1400">
                <a:solidFill>
                  <a:srgbClr val="000000"/>
                </a:solidFill>
              </a:rPr>
              <a:t>IELTS</a:t>
            </a:r>
            <a:r>
              <a:rPr lang="zh-CN" altLang="en-US" sz="1400">
                <a:solidFill>
                  <a:srgbClr val="000000"/>
                </a:solidFill>
              </a:rPr>
              <a:t>真题写作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</a:t>
            </a:r>
            <a:r>
              <a:rPr lang="en-US" altLang="zh-CN" sz="1400">
                <a:solidFill>
                  <a:srgbClr val="000000"/>
                </a:solidFill>
              </a:rPr>
              <a:t>IELTS</a:t>
            </a:r>
            <a:r>
              <a:rPr lang="zh-CN" altLang="en-US" sz="1400">
                <a:solidFill>
                  <a:srgbClr val="000000"/>
                </a:solidFill>
              </a:rPr>
              <a:t>听力机经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</a:t>
            </a:r>
            <a:r>
              <a:rPr lang="en-US" altLang="zh-CN" sz="1400">
                <a:solidFill>
                  <a:srgbClr val="000000"/>
                </a:solidFill>
              </a:rPr>
              <a:t>IELTS</a:t>
            </a:r>
            <a:r>
              <a:rPr lang="zh-CN" altLang="en-US" sz="1400">
                <a:solidFill>
                  <a:srgbClr val="000000"/>
                </a:solidFill>
              </a:rPr>
              <a:t>（</a:t>
            </a:r>
            <a:r>
              <a:rPr lang="en-US" altLang="zh-CN" sz="1400">
                <a:solidFill>
                  <a:srgbClr val="000000"/>
                </a:solidFill>
              </a:rPr>
              <a:t>G</a:t>
            </a:r>
            <a:r>
              <a:rPr lang="zh-CN" altLang="en-US" sz="1400">
                <a:solidFill>
                  <a:srgbClr val="000000"/>
                </a:solidFill>
              </a:rPr>
              <a:t>类）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新</a:t>
            </a:r>
            <a:r>
              <a:rPr lang="en-US" altLang="zh-CN" sz="1400">
                <a:solidFill>
                  <a:srgbClr val="000000"/>
                </a:solidFill>
              </a:rPr>
              <a:t>TOEFL</a:t>
            </a:r>
            <a:r>
              <a:rPr lang="zh-CN" altLang="en-US" sz="1400">
                <a:solidFill>
                  <a:srgbClr val="000000"/>
                </a:solidFill>
              </a:rPr>
              <a:t>基础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新</a:t>
            </a:r>
            <a:r>
              <a:rPr lang="en-US" altLang="zh-CN" sz="1400">
                <a:solidFill>
                  <a:srgbClr val="000000"/>
                </a:solidFill>
              </a:rPr>
              <a:t>TOEFL</a:t>
            </a:r>
            <a:r>
              <a:rPr lang="zh-CN" altLang="en-US" sz="1400">
                <a:solidFill>
                  <a:srgbClr val="000000"/>
                </a:solidFill>
              </a:rPr>
              <a:t>强化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新</a:t>
            </a:r>
            <a:r>
              <a:rPr lang="en-US" altLang="zh-CN" sz="1400">
                <a:solidFill>
                  <a:srgbClr val="000000"/>
                </a:solidFill>
              </a:rPr>
              <a:t>TOEFL</a:t>
            </a:r>
            <a:r>
              <a:rPr lang="zh-CN" altLang="en-US" sz="1400">
                <a:solidFill>
                  <a:srgbClr val="000000"/>
                </a:solidFill>
              </a:rPr>
              <a:t>必备词汇 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</a:t>
            </a:r>
            <a:r>
              <a:rPr lang="en-US" altLang="zh-CN" sz="1400">
                <a:solidFill>
                  <a:srgbClr val="000000"/>
                </a:solidFill>
              </a:rPr>
              <a:t>GRE</a:t>
            </a:r>
            <a:endParaRPr lang="en-US" altLang="zh-CN" sz="1400" b="1">
              <a:solidFill>
                <a:srgbClr val="000000"/>
              </a:solidFill>
            </a:endParaRPr>
          </a:p>
        </p:txBody>
      </p:sp>
      <p:sp>
        <p:nvSpPr>
          <p:cNvPr id="20488" name="Rectangle 32"/>
          <p:cNvSpPr>
            <a:spLocks noChangeArrowheads="1"/>
          </p:cNvSpPr>
          <p:nvPr/>
        </p:nvSpPr>
        <p:spPr bwMode="auto">
          <a:xfrm>
            <a:off x="2339975" y="2570163"/>
            <a:ext cx="1590675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zh-CN" altLang="en-US" sz="1400">
                <a:solidFill>
                  <a:srgbClr val="000000"/>
                </a:solidFill>
              </a:rPr>
              <a:t>  大学英语四级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大学英语六级 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考研英语</a:t>
            </a:r>
            <a:endParaRPr lang="en-US" altLang="zh-CN" sz="1400">
              <a:solidFill>
                <a:srgbClr val="000000"/>
              </a:solidFill>
            </a:endParaRP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在职申硕英语 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在职攻硕英语 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成人英语三级 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自考英语（一） 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自考英语（二） 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高起点升本英语 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专升本英语 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公共英语一级 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公共英语二级 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公共英语三级 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公共英语四级 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日语等级一级 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日语等级二级 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日语等级三级 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日语等级四级</a:t>
            </a:r>
          </a:p>
          <a:p>
            <a:pPr algn="just"/>
            <a:r>
              <a:rPr lang="zh-CN" altLang="en-US" sz="1200">
                <a:solidFill>
                  <a:srgbClr val="000000"/>
                </a:solidFill>
              </a:rPr>
              <a:t>  </a:t>
            </a:r>
          </a:p>
          <a:p>
            <a:pPr algn="just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20489" name="Rectangle 33"/>
          <p:cNvSpPr>
            <a:spLocks noChangeArrowheads="1"/>
          </p:cNvSpPr>
          <p:nvPr/>
        </p:nvSpPr>
        <p:spPr bwMode="auto">
          <a:xfrm>
            <a:off x="3890963" y="2635250"/>
            <a:ext cx="17700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zh-CN" altLang="en-US" sz="1400">
                <a:solidFill>
                  <a:srgbClr val="000000"/>
                </a:solidFill>
              </a:rPr>
              <a:t>  新概念英语第一册 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新概念英语第二册 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新概念英语第三册 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新概念英语第四册 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新概念一册五星句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英语语法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英语词汇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英语初级口语 </a:t>
            </a:r>
          </a:p>
          <a:p>
            <a:pPr algn="just"/>
            <a:r>
              <a:rPr lang="zh-CN" altLang="en-US" sz="1400">
                <a:solidFill>
                  <a:srgbClr val="000000"/>
                </a:solidFill>
              </a:rPr>
              <a:t>  英语高级口</a:t>
            </a:r>
            <a:endParaRPr lang="en-US" altLang="zh-CN" sz="1400" b="1">
              <a:solidFill>
                <a:srgbClr val="000000"/>
              </a:solidFill>
            </a:endParaRPr>
          </a:p>
        </p:txBody>
      </p:sp>
      <p:sp>
        <p:nvSpPr>
          <p:cNvPr id="20490" name="Rectangle 34"/>
          <p:cNvSpPr>
            <a:spLocks noChangeArrowheads="1"/>
          </p:cNvSpPr>
          <p:nvPr/>
        </p:nvSpPr>
        <p:spPr bwMode="auto">
          <a:xfrm>
            <a:off x="5508625" y="2703513"/>
            <a:ext cx="20907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000000"/>
                </a:solidFill>
              </a:rPr>
              <a:t>BEC</a:t>
            </a:r>
            <a:r>
              <a:rPr lang="zh-CN" altLang="en-US" sz="1400">
                <a:solidFill>
                  <a:srgbClr val="000000"/>
                </a:solidFill>
              </a:rPr>
              <a:t>商务英语（初级） </a:t>
            </a:r>
            <a:endParaRPr lang="en-US" altLang="zh-CN" sz="1400">
              <a:solidFill>
                <a:srgbClr val="000000"/>
              </a:solidFill>
            </a:endParaRPr>
          </a:p>
          <a:p>
            <a:r>
              <a:rPr lang="en-US" altLang="zh-CN" sz="1400">
                <a:solidFill>
                  <a:srgbClr val="000000"/>
                </a:solidFill>
              </a:rPr>
              <a:t> BEC</a:t>
            </a:r>
            <a:r>
              <a:rPr lang="zh-CN" altLang="en-US" sz="1400">
                <a:solidFill>
                  <a:srgbClr val="000000"/>
                </a:solidFill>
              </a:rPr>
              <a:t>商务英语（中级） </a:t>
            </a:r>
            <a:endParaRPr lang="en-US" altLang="zh-CN" sz="1400">
              <a:solidFill>
                <a:srgbClr val="000000"/>
              </a:solidFill>
            </a:endParaRPr>
          </a:p>
          <a:p>
            <a:r>
              <a:rPr lang="zh-CN" altLang="en-US" sz="1400">
                <a:solidFill>
                  <a:srgbClr val="000000"/>
                </a:solidFill>
              </a:rPr>
              <a:t> </a:t>
            </a:r>
            <a:r>
              <a:rPr lang="en-US" altLang="zh-CN" sz="1400">
                <a:solidFill>
                  <a:srgbClr val="000000"/>
                </a:solidFill>
              </a:rPr>
              <a:t>BEC</a:t>
            </a:r>
            <a:r>
              <a:rPr lang="zh-CN" altLang="en-US" sz="1400">
                <a:solidFill>
                  <a:srgbClr val="000000"/>
                </a:solidFill>
              </a:rPr>
              <a:t>商务英语（高级） </a:t>
            </a:r>
          </a:p>
          <a:p>
            <a:r>
              <a:rPr lang="zh-CN" altLang="en-US" sz="1400">
                <a:solidFill>
                  <a:srgbClr val="000000"/>
                </a:solidFill>
              </a:rPr>
              <a:t>  英语口译二级精讲</a:t>
            </a:r>
          </a:p>
          <a:p>
            <a:r>
              <a:rPr lang="zh-CN" altLang="en-US" sz="1400">
                <a:solidFill>
                  <a:srgbClr val="000000"/>
                </a:solidFill>
              </a:rPr>
              <a:t>  英语笔译二级精讲</a:t>
            </a:r>
          </a:p>
          <a:p>
            <a:r>
              <a:rPr lang="zh-CN" altLang="en-US" sz="1400">
                <a:solidFill>
                  <a:srgbClr val="000000"/>
                </a:solidFill>
              </a:rPr>
              <a:t>  英语口译三级精讲</a:t>
            </a:r>
          </a:p>
          <a:p>
            <a:r>
              <a:rPr lang="zh-CN" altLang="en-US" sz="1400">
                <a:solidFill>
                  <a:srgbClr val="000000"/>
                </a:solidFill>
              </a:rPr>
              <a:t>  英语笔译三级精讲</a:t>
            </a:r>
          </a:p>
        </p:txBody>
      </p:sp>
      <p:pic>
        <p:nvPicPr>
          <p:cNvPr id="20491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495800"/>
            <a:ext cx="2476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92" name="组合 1"/>
          <p:cNvGrpSpPr>
            <a:grpSpLocks/>
          </p:cNvGrpSpPr>
          <p:nvPr/>
        </p:nvGrpSpPr>
        <p:grpSpPr bwMode="auto">
          <a:xfrm>
            <a:off x="900113" y="1296988"/>
            <a:ext cx="7716837" cy="936625"/>
            <a:chOff x="1259632" y="2057399"/>
            <a:chExt cx="7717182" cy="936625"/>
          </a:xfrm>
        </p:grpSpPr>
        <p:sp>
          <p:nvSpPr>
            <p:cNvPr id="82952" name="Rectangle 8"/>
            <p:cNvSpPr>
              <a:spLocks noChangeArrowheads="1"/>
            </p:cNvSpPr>
            <p:nvPr/>
          </p:nvSpPr>
          <p:spPr bwMode="gray">
            <a:xfrm rot="3419336">
              <a:off x="1335854" y="2071665"/>
              <a:ext cx="874713" cy="970005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/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20497" name="Group 9"/>
            <p:cNvGrpSpPr>
              <a:grpSpLocks/>
            </p:cNvGrpSpPr>
            <p:nvPr/>
          </p:nvGrpSpPr>
          <p:grpSpPr bwMode="auto">
            <a:xfrm>
              <a:off x="2258565" y="2244725"/>
              <a:ext cx="901737" cy="124883"/>
              <a:chOff x="2003" y="3439"/>
              <a:chExt cx="468" cy="244"/>
            </a:xfrm>
          </p:grpSpPr>
          <p:sp>
            <p:nvSpPr>
              <p:cNvPr id="20521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22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956" name="Oval 12"/>
              <p:cNvSpPr>
                <a:spLocks noChangeArrowheads="1"/>
              </p:cNvSpPr>
              <p:nvPr/>
            </p:nvSpPr>
            <p:spPr bwMode="gray">
              <a:xfrm>
                <a:off x="2400" y="3442"/>
                <a:ext cx="71" cy="23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82957" name="Oval 13"/>
              <p:cNvSpPr>
                <a:spLocks noChangeArrowheads="1"/>
              </p:cNvSpPr>
              <p:nvPr/>
            </p:nvSpPr>
            <p:spPr bwMode="gray">
              <a:xfrm>
                <a:off x="2438" y="3520"/>
                <a:ext cx="20" cy="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sp>
          <p:nvSpPr>
            <p:cNvPr id="20498" name="Rectangle 14"/>
            <p:cNvSpPr>
              <a:spLocks noChangeArrowheads="1"/>
            </p:cNvSpPr>
            <p:nvPr/>
          </p:nvSpPr>
          <p:spPr bwMode="gray">
            <a:xfrm rot="3419336">
              <a:off x="3000668" y="2008941"/>
              <a:ext cx="874183" cy="97110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20499" name="Group 15"/>
            <p:cNvGrpSpPr>
              <a:grpSpLocks/>
            </p:cNvGrpSpPr>
            <p:nvPr/>
          </p:nvGrpSpPr>
          <p:grpSpPr bwMode="auto">
            <a:xfrm>
              <a:off x="3923311" y="2244725"/>
              <a:ext cx="901737" cy="124883"/>
              <a:chOff x="2003" y="3439"/>
              <a:chExt cx="468" cy="244"/>
            </a:xfrm>
          </p:grpSpPr>
          <p:sp>
            <p:nvSpPr>
              <p:cNvPr id="20517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8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962" name="Oval 18"/>
              <p:cNvSpPr>
                <a:spLocks noChangeArrowheads="1"/>
              </p:cNvSpPr>
              <p:nvPr/>
            </p:nvSpPr>
            <p:spPr bwMode="gray">
              <a:xfrm>
                <a:off x="2400" y="3442"/>
                <a:ext cx="71" cy="23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82963" name="Oval 19"/>
              <p:cNvSpPr>
                <a:spLocks noChangeArrowheads="1"/>
              </p:cNvSpPr>
              <p:nvPr/>
            </p:nvSpPr>
            <p:spPr bwMode="gray">
              <a:xfrm>
                <a:off x="2438" y="3520"/>
                <a:ext cx="20" cy="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sp>
          <p:nvSpPr>
            <p:cNvPr id="82964" name="Rectangle 20"/>
            <p:cNvSpPr>
              <a:spLocks noChangeArrowheads="1"/>
            </p:cNvSpPr>
            <p:nvPr/>
          </p:nvSpPr>
          <p:spPr bwMode="gray">
            <a:xfrm rot="3419336">
              <a:off x="4595932" y="2008958"/>
              <a:ext cx="874712" cy="97159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/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20501" name="Group 21"/>
            <p:cNvGrpSpPr>
              <a:grpSpLocks/>
            </p:cNvGrpSpPr>
            <p:nvPr/>
          </p:nvGrpSpPr>
          <p:grpSpPr bwMode="auto">
            <a:xfrm>
              <a:off x="5588057" y="2244725"/>
              <a:ext cx="1179195" cy="124883"/>
              <a:chOff x="2003" y="3439"/>
              <a:chExt cx="468" cy="244"/>
            </a:xfrm>
          </p:grpSpPr>
          <p:sp>
            <p:nvSpPr>
              <p:cNvPr id="20513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4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968" name="Oval 24"/>
              <p:cNvSpPr>
                <a:spLocks noChangeArrowheads="1"/>
              </p:cNvSpPr>
              <p:nvPr/>
            </p:nvSpPr>
            <p:spPr bwMode="gray">
              <a:xfrm>
                <a:off x="2400" y="3442"/>
                <a:ext cx="71" cy="23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82969" name="Oval 25"/>
              <p:cNvSpPr>
                <a:spLocks noChangeArrowheads="1"/>
              </p:cNvSpPr>
              <p:nvPr/>
            </p:nvSpPr>
            <p:spPr bwMode="gray">
              <a:xfrm>
                <a:off x="2438" y="3520"/>
                <a:ext cx="20" cy="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sp>
          <p:nvSpPr>
            <p:cNvPr id="20502" name="Rectangle 26"/>
            <p:cNvSpPr>
              <a:spLocks noChangeArrowheads="1"/>
            </p:cNvSpPr>
            <p:nvPr/>
          </p:nvSpPr>
          <p:spPr bwMode="gray">
            <a:xfrm rot="3419336">
              <a:off x="6260795" y="2008941"/>
              <a:ext cx="874183" cy="97110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503" name="Rectangle 27"/>
            <p:cNvSpPr>
              <a:spLocks noChangeArrowheads="1"/>
            </p:cNvSpPr>
            <p:nvPr/>
          </p:nvSpPr>
          <p:spPr bwMode="gray">
            <a:xfrm>
              <a:off x="1259632" y="2359025"/>
              <a:ext cx="13468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ea typeface="黑体" pitchFamily="2" charset="-122"/>
                </a:rPr>
                <a:t>出国留学类</a:t>
              </a:r>
              <a:endParaRPr lang="en-US" altLang="zh-CN" b="1">
                <a:solidFill>
                  <a:srgbClr val="FEF9E2"/>
                </a:solidFill>
              </a:endParaRPr>
            </a:p>
          </p:txBody>
        </p:sp>
        <p:sp>
          <p:nvSpPr>
            <p:cNvPr id="20504" name="Rectangle 28"/>
            <p:cNvSpPr>
              <a:spLocks noChangeArrowheads="1"/>
            </p:cNvSpPr>
            <p:nvPr/>
          </p:nvSpPr>
          <p:spPr bwMode="gray">
            <a:xfrm>
              <a:off x="2915816" y="2359025"/>
              <a:ext cx="13468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ea typeface="黑体" pitchFamily="2" charset="-122"/>
                </a:rPr>
                <a:t>学历考试类</a:t>
              </a:r>
              <a:endParaRPr lang="en-US" altLang="zh-CN" b="1">
                <a:solidFill>
                  <a:srgbClr val="FEF9E2"/>
                </a:solidFill>
              </a:endParaRPr>
            </a:p>
          </p:txBody>
        </p:sp>
        <p:sp>
          <p:nvSpPr>
            <p:cNvPr id="20505" name="Rectangle 29"/>
            <p:cNvSpPr>
              <a:spLocks noChangeArrowheads="1"/>
            </p:cNvSpPr>
            <p:nvPr/>
          </p:nvSpPr>
          <p:spPr bwMode="gray">
            <a:xfrm>
              <a:off x="4572000" y="2359025"/>
              <a:ext cx="13468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ea typeface="黑体" pitchFamily="2" charset="-122"/>
                </a:rPr>
                <a:t>英语应用类</a:t>
              </a:r>
              <a:endParaRPr lang="en-US" altLang="zh-CN" b="1">
                <a:solidFill>
                  <a:srgbClr val="FEF9E2"/>
                </a:solidFill>
              </a:endParaRPr>
            </a:p>
          </p:txBody>
        </p:sp>
        <p:sp>
          <p:nvSpPr>
            <p:cNvPr id="20506" name="Rectangle 30"/>
            <p:cNvSpPr>
              <a:spLocks noChangeArrowheads="1"/>
            </p:cNvSpPr>
            <p:nvPr/>
          </p:nvSpPr>
          <p:spPr bwMode="gray">
            <a:xfrm>
              <a:off x="6378575" y="2359025"/>
              <a:ext cx="13468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ea typeface="黑体" pitchFamily="2" charset="-122"/>
                </a:rPr>
                <a:t>职业英语类</a:t>
              </a:r>
              <a:endParaRPr lang="en-US" altLang="zh-CN" b="1">
                <a:solidFill>
                  <a:srgbClr val="FEF9E2"/>
                </a:solidFill>
              </a:endParaRPr>
            </a:p>
          </p:txBody>
        </p:sp>
        <p:grpSp>
          <p:nvGrpSpPr>
            <p:cNvPr id="20507" name="Group 21"/>
            <p:cNvGrpSpPr>
              <a:grpSpLocks/>
            </p:cNvGrpSpPr>
            <p:nvPr/>
          </p:nvGrpSpPr>
          <p:grpSpPr bwMode="auto">
            <a:xfrm>
              <a:off x="7352160" y="2285670"/>
              <a:ext cx="1179195" cy="124883"/>
              <a:chOff x="2003" y="3439"/>
              <a:chExt cx="468" cy="244"/>
            </a:xfrm>
          </p:grpSpPr>
          <p:sp>
            <p:nvSpPr>
              <p:cNvPr id="20509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0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3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42" name="Oval 25"/>
              <p:cNvSpPr>
                <a:spLocks noChangeArrowheads="1"/>
              </p:cNvSpPr>
              <p:nvPr/>
            </p:nvSpPr>
            <p:spPr bwMode="gray">
              <a:xfrm>
                <a:off x="2438" y="3520"/>
                <a:ext cx="20" cy="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sp>
          <p:nvSpPr>
            <p:cNvPr id="37" name="Rectangle 20"/>
            <p:cNvSpPr>
              <a:spLocks noChangeArrowheads="1"/>
            </p:cNvSpPr>
            <p:nvPr/>
          </p:nvSpPr>
          <p:spPr bwMode="gray">
            <a:xfrm rot="3419336">
              <a:off x="8053661" y="2008958"/>
              <a:ext cx="874712" cy="97159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/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</p:grpSp>
      <p:sp>
        <p:nvSpPr>
          <p:cNvPr id="20493" name="矩形 2"/>
          <p:cNvSpPr>
            <a:spLocks noChangeArrowheads="1"/>
          </p:cNvSpPr>
          <p:nvPr/>
        </p:nvSpPr>
        <p:spPr bwMode="auto">
          <a:xfrm>
            <a:off x="7662863" y="1566863"/>
            <a:ext cx="1114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ea typeface="黑体" pitchFamily="2" charset="-122"/>
              </a:rPr>
              <a:t>多语种类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494" name="AutoShape 3"/>
          <p:cNvSpPr>
            <a:spLocks noChangeArrowheads="1"/>
          </p:cNvSpPr>
          <p:nvPr/>
        </p:nvSpPr>
        <p:spPr bwMode="auto">
          <a:xfrm>
            <a:off x="7308850" y="2511425"/>
            <a:ext cx="1620838" cy="363061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495" name="矩形 3"/>
          <p:cNvSpPr>
            <a:spLocks noChangeArrowheads="1"/>
          </p:cNvSpPr>
          <p:nvPr/>
        </p:nvSpPr>
        <p:spPr bwMode="auto">
          <a:xfrm>
            <a:off x="7594600" y="2635250"/>
            <a:ext cx="118268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000000"/>
                </a:solidFill>
              </a:rPr>
              <a:t>日语</a:t>
            </a:r>
          </a:p>
          <a:p>
            <a:r>
              <a:rPr lang="zh-CN" altLang="en-US" sz="1400">
                <a:solidFill>
                  <a:srgbClr val="000000"/>
                </a:solidFill>
              </a:rPr>
              <a:t>德语</a:t>
            </a:r>
          </a:p>
          <a:p>
            <a:r>
              <a:rPr lang="zh-CN" altLang="en-US" sz="1400">
                <a:solidFill>
                  <a:srgbClr val="000000"/>
                </a:solidFill>
              </a:rPr>
              <a:t>法语</a:t>
            </a:r>
          </a:p>
          <a:p>
            <a:r>
              <a:rPr lang="zh-CN" altLang="en-US" sz="1400">
                <a:solidFill>
                  <a:srgbClr val="000000"/>
                </a:solidFill>
              </a:rPr>
              <a:t>韩语</a:t>
            </a:r>
          </a:p>
          <a:p>
            <a:r>
              <a:rPr lang="zh-CN" altLang="en-US" sz="1400">
                <a:solidFill>
                  <a:srgbClr val="000000"/>
                </a:solidFill>
              </a:rPr>
              <a:t>俄语</a:t>
            </a:r>
          </a:p>
          <a:p>
            <a:r>
              <a:rPr lang="zh-CN" altLang="en-US" sz="1400">
                <a:solidFill>
                  <a:srgbClr val="000000"/>
                </a:solidFill>
              </a:rPr>
              <a:t>西班牙语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solidFill>
                  <a:srgbClr val="E8C008"/>
                </a:solidFill>
                <a:ea typeface="宋体" charset="-122"/>
              </a:rPr>
              <a:t>环球英语多媒体资源库特色</a:t>
            </a:r>
            <a:endParaRPr lang="en-US" altLang="zh-CN" smtClean="0">
              <a:solidFill>
                <a:srgbClr val="E8C008"/>
              </a:solidFill>
              <a:ea typeface="宋体" charset="-122"/>
            </a:endParaRPr>
          </a:p>
        </p:txBody>
      </p:sp>
      <p:sp>
        <p:nvSpPr>
          <p:cNvPr id="21506" name="页脚占位符 2"/>
          <p:cNvSpPr>
            <a:spLocks noGrp="1"/>
          </p:cNvSpPr>
          <p:nvPr>
            <p:ph type="ftr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mtClean="0"/>
              <a:t>Company Logo</a:t>
            </a:r>
          </a:p>
        </p:txBody>
      </p:sp>
      <p:grpSp>
        <p:nvGrpSpPr>
          <p:cNvPr id="21507" name="Group 24"/>
          <p:cNvGrpSpPr>
            <a:grpSpLocks/>
          </p:cNvGrpSpPr>
          <p:nvPr/>
        </p:nvGrpSpPr>
        <p:grpSpPr bwMode="auto">
          <a:xfrm>
            <a:off x="571500" y="2057400"/>
            <a:ext cx="7658100" cy="4438650"/>
            <a:chOff x="264" y="1296"/>
            <a:chExt cx="4824" cy="2796"/>
          </a:xfrm>
        </p:grpSpPr>
        <p:sp>
          <p:nvSpPr>
            <p:cNvPr id="97284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10" name="Oval 5"/>
            <p:cNvSpPr>
              <a:spLocks noChangeArrowheads="1"/>
            </p:cNvSpPr>
            <p:nvPr/>
          </p:nvSpPr>
          <p:spPr bwMode="auto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511" name="Oval 6"/>
            <p:cNvSpPr>
              <a:spLocks noChangeArrowheads="1"/>
            </p:cNvSpPr>
            <p:nvPr/>
          </p:nvSpPr>
          <p:spPr bwMode="auto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512" name="Oval 7"/>
            <p:cNvSpPr>
              <a:spLocks noChangeArrowheads="1"/>
            </p:cNvSpPr>
            <p:nvPr/>
          </p:nvSpPr>
          <p:spPr bwMode="auto">
            <a:xfrm rot="-1543677">
              <a:off x="1824" y="3456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513" name="Oval 8"/>
            <p:cNvSpPr>
              <a:spLocks noChangeArrowheads="1"/>
            </p:cNvSpPr>
            <p:nvPr/>
          </p:nvSpPr>
          <p:spPr bwMode="auto">
            <a:xfrm rot="-1543677">
              <a:off x="3456" y="307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514" name="Oval 9"/>
            <p:cNvSpPr>
              <a:spLocks noChangeArrowheads="1"/>
            </p:cNvSpPr>
            <p:nvPr/>
          </p:nvSpPr>
          <p:spPr bwMode="auto">
            <a:xfrm rot="-1543677">
              <a:off x="1344" y="254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290" name="Oval 10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zh-CN" altLang="zh-CN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97291" name="Oval 11"/>
            <p:cNvSpPr>
              <a:spLocks noChangeArrowheads="1"/>
            </p:cNvSpPr>
            <p:nvPr/>
          </p:nvSpPr>
          <p:spPr bwMode="gray">
            <a:xfrm>
              <a:off x="264" y="1545"/>
              <a:ext cx="2314" cy="1411"/>
            </a:xfrm>
            <a:prstGeom prst="ellipse">
              <a:avLst/>
            </a:prstGeom>
            <a:solidFill>
              <a:schemeClr val="accent3">
                <a:lumMod val="10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zh-CN" altLang="zh-CN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97292" name="Oval 12"/>
            <p:cNvSpPr>
              <a:spLocks noChangeArrowheads="1"/>
            </p:cNvSpPr>
            <p:nvPr/>
          </p:nvSpPr>
          <p:spPr bwMode="gray">
            <a:xfrm>
              <a:off x="264" y="2956"/>
              <a:ext cx="2723" cy="1136"/>
            </a:xfrm>
            <a:prstGeom prst="ellipse">
              <a:avLst/>
            </a:prstGeom>
            <a:solidFill>
              <a:schemeClr val="accent4">
                <a:lumMod val="85000"/>
                <a:lumOff val="15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zh-CN" altLang="zh-CN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97293" name="Oval 13"/>
            <p:cNvSpPr>
              <a:spLocks noChangeArrowheads="1"/>
            </p:cNvSpPr>
            <p:nvPr/>
          </p:nvSpPr>
          <p:spPr bwMode="gray">
            <a:xfrm>
              <a:off x="3048" y="2707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zh-CN" altLang="zh-CN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97294" name="Oval 14"/>
            <p:cNvSpPr>
              <a:spLocks noChangeArrowheads="1"/>
            </p:cNvSpPr>
            <p:nvPr/>
          </p:nvSpPr>
          <p:spPr bwMode="gray">
            <a:xfrm>
              <a:off x="4072" y="1420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zh-CN" altLang="zh-CN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20" name="Text Box 15"/>
            <p:cNvSpPr txBox="1">
              <a:spLocks noChangeArrowheads="1"/>
            </p:cNvSpPr>
            <p:nvPr/>
          </p:nvSpPr>
          <p:spPr bwMode="white">
            <a:xfrm>
              <a:off x="335" y="1842"/>
              <a:ext cx="233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E8C008"/>
                  </a:solidFill>
                </a:rPr>
                <a:t>简便的平台维护 </a:t>
              </a:r>
              <a:r>
                <a:rPr lang="en-US" altLang="zh-CN" b="1">
                  <a:solidFill>
                    <a:srgbClr val="E8C008"/>
                  </a:solidFill>
                </a:rPr>
                <a:t>:</a:t>
              </a:r>
            </a:p>
            <a:p>
              <a:r>
                <a:rPr lang="en-US" altLang="zh-CN">
                  <a:solidFill>
                    <a:srgbClr val="E8C008"/>
                  </a:solidFill>
                </a:rPr>
                <a:t>   </a:t>
              </a:r>
              <a:r>
                <a:rPr lang="zh-CN" altLang="en-US">
                  <a:solidFill>
                    <a:srgbClr val="E8C008"/>
                  </a:solidFill>
                </a:rPr>
                <a:t>师生通过图书馆网站访问环球英</a:t>
              </a:r>
              <a:endParaRPr lang="en-US" altLang="zh-CN">
                <a:solidFill>
                  <a:srgbClr val="E8C008"/>
                </a:solidFill>
              </a:endParaRPr>
            </a:p>
            <a:p>
              <a:r>
                <a:rPr lang="zh-CN" altLang="en-US">
                  <a:solidFill>
                    <a:srgbClr val="E8C008"/>
                  </a:solidFill>
                </a:rPr>
                <a:t>语多媒体学习库，环球英语网校提</a:t>
              </a:r>
              <a:endParaRPr lang="en-US" altLang="zh-CN">
                <a:solidFill>
                  <a:srgbClr val="E8C008"/>
                </a:solidFill>
              </a:endParaRPr>
            </a:p>
            <a:p>
              <a:r>
                <a:rPr lang="zh-CN" altLang="en-US">
                  <a:solidFill>
                    <a:srgbClr val="E8C008"/>
                  </a:solidFill>
                </a:rPr>
                <a:t>供全面维护服务，保障系统稳定。 </a:t>
              </a:r>
            </a:p>
          </p:txBody>
        </p:sp>
        <p:sp>
          <p:nvSpPr>
            <p:cNvPr id="21521" name="Text Box 16"/>
            <p:cNvSpPr txBox="1">
              <a:spLocks noChangeArrowheads="1"/>
            </p:cNvSpPr>
            <p:nvPr/>
          </p:nvSpPr>
          <p:spPr bwMode="white">
            <a:xfrm>
              <a:off x="2578" y="1545"/>
              <a:ext cx="4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</a:rPr>
                <a:t>实用</a:t>
              </a:r>
            </a:p>
          </p:txBody>
        </p:sp>
        <p:sp>
          <p:nvSpPr>
            <p:cNvPr id="21522" name="Text Box 17"/>
            <p:cNvSpPr txBox="1">
              <a:spLocks noChangeArrowheads="1"/>
            </p:cNvSpPr>
            <p:nvPr/>
          </p:nvSpPr>
          <p:spPr bwMode="white">
            <a:xfrm>
              <a:off x="4222" y="1696"/>
              <a:ext cx="5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</a:rPr>
                <a:t>个性化</a:t>
              </a:r>
            </a:p>
          </p:txBody>
        </p:sp>
        <p:sp>
          <p:nvSpPr>
            <p:cNvPr id="21523" name="Text Box 18"/>
            <p:cNvSpPr txBox="1">
              <a:spLocks noChangeArrowheads="1"/>
            </p:cNvSpPr>
            <p:nvPr/>
          </p:nvSpPr>
          <p:spPr bwMode="white">
            <a:xfrm>
              <a:off x="3219" y="2956"/>
              <a:ext cx="4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</a:rPr>
                <a:t>高效</a:t>
              </a:r>
            </a:p>
          </p:txBody>
        </p:sp>
        <p:sp>
          <p:nvSpPr>
            <p:cNvPr id="21524" name="Text Box 19"/>
            <p:cNvSpPr txBox="1">
              <a:spLocks noChangeArrowheads="1"/>
            </p:cNvSpPr>
            <p:nvPr/>
          </p:nvSpPr>
          <p:spPr bwMode="white">
            <a:xfrm>
              <a:off x="667" y="3032"/>
              <a:ext cx="2297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E8C008"/>
                  </a:solidFill>
                </a:rPr>
                <a:t>便捷的使用方法：</a:t>
              </a:r>
            </a:p>
            <a:p>
              <a:r>
                <a:rPr lang="zh-CN" altLang="en-US">
                  <a:solidFill>
                    <a:srgbClr val="E8C008"/>
                  </a:solidFill>
                </a:rPr>
                <a:t>     </a:t>
              </a:r>
              <a:r>
                <a:rPr lang="zh-CN" altLang="zh-CN">
                  <a:solidFill>
                    <a:srgbClr val="E8C008"/>
                  </a:solidFill>
                </a:rPr>
                <a:t>通过专用通道直接从图书馆</a:t>
              </a:r>
              <a:endParaRPr lang="en-US" altLang="zh-CN">
                <a:solidFill>
                  <a:srgbClr val="E8C008"/>
                </a:solidFill>
              </a:endParaRPr>
            </a:p>
            <a:p>
              <a:r>
                <a:rPr lang="zh-CN" altLang="zh-CN">
                  <a:solidFill>
                    <a:srgbClr val="E8C008"/>
                  </a:solidFill>
                </a:rPr>
                <a:t>网址连接到产品页面，学生通过</a:t>
              </a:r>
              <a:endParaRPr lang="en-US" altLang="zh-CN">
                <a:solidFill>
                  <a:srgbClr val="E8C008"/>
                </a:solidFill>
              </a:endParaRPr>
            </a:p>
            <a:p>
              <a:r>
                <a:rPr lang="zh-CN" altLang="zh-CN">
                  <a:solidFill>
                    <a:srgbClr val="E8C008"/>
                  </a:solidFill>
                </a:rPr>
                <a:t>产品页面直接开始听课，最大化方</a:t>
              </a:r>
              <a:endParaRPr lang="en-US" altLang="zh-CN">
                <a:solidFill>
                  <a:srgbClr val="E8C008"/>
                </a:solidFill>
              </a:endParaRPr>
            </a:p>
            <a:p>
              <a:r>
                <a:rPr lang="zh-CN" altLang="zh-CN">
                  <a:solidFill>
                    <a:srgbClr val="E8C008"/>
                  </a:solidFill>
                </a:rPr>
                <a:t>便学生使用产品。</a:t>
              </a:r>
              <a:endParaRPr lang="zh-CN" altLang="en-US">
                <a:solidFill>
                  <a:srgbClr val="E8C008"/>
                </a:solidFill>
              </a:endParaRPr>
            </a:p>
          </p:txBody>
        </p:sp>
        <p:sp>
          <p:nvSpPr>
            <p:cNvPr id="21525" name="Text Box 20"/>
            <p:cNvSpPr txBox="1">
              <a:spLocks noChangeArrowheads="1"/>
            </p:cNvSpPr>
            <p:nvPr/>
          </p:nvSpPr>
          <p:spPr bwMode="auto">
            <a:xfrm>
              <a:off x="2598" y="2081"/>
              <a:ext cx="14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800" b="1">
                  <a:solidFill>
                    <a:srgbClr val="000000"/>
                  </a:solidFill>
                </a:rPr>
                <a:t>学习平台</a:t>
              </a:r>
              <a:endParaRPr lang="en-US" altLang="zh-CN" sz="2800" b="1">
                <a:solidFill>
                  <a:srgbClr val="000000"/>
                </a:solidFill>
              </a:endParaRPr>
            </a:p>
          </p:txBody>
        </p:sp>
      </p:grpSp>
      <p:pic>
        <p:nvPicPr>
          <p:cNvPr id="21508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495800"/>
            <a:ext cx="2476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600" smtClean="0">
                <a:ea typeface="宋体" charset="-122"/>
              </a:rPr>
              <a:t>环球英语使用方法</a:t>
            </a:r>
            <a:endParaRPr lang="en-US" altLang="zh-CN" sz="2000" smtClean="0">
              <a:ea typeface="宋体" charset="-122"/>
            </a:endParaRPr>
          </a:p>
        </p:txBody>
      </p:sp>
      <p:sp>
        <p:nvSpPr>
          <p:cNvPr id="22530" name="页脚占位符 3"/>
          <p:cNvSpPr>
            <a:spLocks noGrp="1"/>
          </p:cNvSpPr>
          <p:nvPr>
            <p:ph type="ftr" sz="quarter" idx="10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mtClean="0"/>
              <a:t>Company Logo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ltGray">
          <a:xfrm>
            <a:off x="1187450" y="1600200"/>
            <a:ext cx="6122988" cy="4495800"/>
          </a:xfrm>
          <a:prstGeom prst="rightArrow">
            <a:avLst>
              <a:gd name="adj1" fmla="val 79306"/>
              <a:gd name="adj2" fmla="val 31135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blackWhite">
          <a:xfrm>
            <a:off x="914400" y="2209800"/>
            <a:ext cx="4378325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dirty="0">
              <a:solidFill>
                <a:srgbClr val="FFFF00"/>
              </a:solidFill>
              <a:ea typeface="+mn-ea"/>
            </a:endParaRPr>
          </a:p>
          <a:p>
            <a:pPr algn="ctr" eaLnBrk="0" hangingPunct="0">
              <a:defRPr/>
            </a:pPr>
            <a:r>
              <a:rPr lang="zh-CN" altLang="en-US" dirty="0">
                <a:solidFill>
                  <a:srgbClr val="FFFF00"/>
                </a:solidFill>
                <a:ea typeface="+mn-ea"/>
              </a:rPr>
              <a:t>中心站点：</a:t>
            </a:r>
            <a:r>
              <a:rPr lang="en-US" altLang="zh-CN" b="1" dirty="0">
                <a:solidFill>
                  <a:srgbClr val="FFFF00"/>
                </a:solidFill>
                <a:ea typeface="+mn-ea"/>
              </a:rPr>
              <a:t>http://www.eng24.com</a:t>
            </a:r>
          </a:p>
          <a:p>
            <a:pPr algn="ctr" eaLnBrk="0" hangingPunct="0">
              <a:defRPr/>
            </a:pPr>
            <a:endParaRPr lang="en-US" altLang="zh-CN" b="1" dirty="0">
              <a:solidFill>
                <a:srgbClr val="FEF9E2"/>
              </a:solidFill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blackWhite">
          <a:xfrm>
            <a:off x="914400" y="3352800"/>
            <a:ext cx="4378325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96BB8F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>
                <a:solidFill>
                  <a:srgbClr val="FFFF00"/>
                </a:solidFill>
              </a:rPr>
              <a:t>图书馆站点：</a:t>
            </a:r>
            <a:r>
              <a:rPr lang="en-US" altLang="zh-CN" b="1">
                <a:solidFill>
                  <a:srgbClr val="FFFF00"/>
                </a:solidFill>
              </a:rPr>
              <a:t>http://library.eng24.com</a:t>
            </a: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blackWhite">
          <a:xfrm>
            <a:off x="914400" y="4495800"/>
            <a:ext cx="4378325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zh-CN" altLang="en-US" dirty="0">
                <a:solidFill>
                  <a:srgbClr val="FFFF00"/>
                </a:solidFill>
                <a:ea typeface="+mn-ea"/>
              </a:rPr>
              <a:t>  图书馆主页</a:t>
            </a:r>
            <a:r>
              <a:rPr lang="en-US" altLang="zh-CN" dirty="0">
                <a:solidFill>
                  <a:srgbClr val="FFFF00"/>
                </a:solidFill>
                <a:ea typeface="+mn-ea"/>
              </a:rPr>
              <a:t>--</a:t>
            </a:r>
            <a:r>
              <a:rPr lang="zh-CN" altLang="en-US" dirty="0">
                <a:solidFill>
                  <a:srgbClr val="FFFF00"/>
                </a:solidFill>
                <a:ea typeface="+mn-ea"/>
              </a:rPr>
              <a:t>电子资源</a:t>
            </a:r>
            <a:r>
              <a:rPr lang="en-US" altLang="zh-CN" dirty="0">
                <a:solidFill>
                  <a:srgbClr val="FFFF00"/>
                </a:solidFill>
                <a:ea typeface="+mn-ea"/>
              </a:rPr>
              <a:t>--</a:t>
            </a:r>
            <a:r>
              <a:rPr lang="zh-CN" altLang="en-US" dirty="0">
                <a:solidFill>
                  <a:srgbClr val="FFFF00"/>
                </a:solidFill>
                <a:ea typeface="+mn-ea"/>
              </a:rPr>
              <a:t>环球英语资源库</a:t>
            </a:r>
            <a:endParaRPr lang="zh-CN" altLang="en-US" sz="3200" dirty="0">
              <a:solidFill>
                <a:srgbClr val="FFFF00"/>
              </a:solidFill>
              <a:ea typeface="+mn-ea"/>
            </a:endParaRPr>
          </a:p>
        </p:txBody>
      </p:sp>
      <p:pic>
        <p:nvPicPr>
          <p:cNvPr id="22535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495800"/>
            <a:ext cx="2476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6l">
  <a:themeElements>
    <a:clrScheme name="sample 3">
      <a:dk1>
        <a:srgbClr val="000000"/>
      </a:dk1>
      <a:lt1>
        <a:srgbClr val="FEF9E2"/>
      </a:lt1>
      <a:dk2>
        <a:srgbClr val="DDC981"/>
      </a:dk2>
      <a:lt2>
        <a:srgbClr val="808080"/>
      </a:lt2>
      <a:accent1>
        <a:srgbClr val="D3A553"/>
      </a:accent1>
      <a:accent2>
        <a:srgbClr val="7C4D36"/>
      </a:accent2>
      <a:accent3>
        <a:srgbClr val="FEFBEE"/>
      </a:accent3>
      <a:accent4>
        <a:srgbClr val="000000"/>
      </a:accent4>
      <a:accent5>
        <a:srgbClr val="E6CFB3"/>
      </a:accent5>
      <a:accent6>
        <a:srgbClr val="704530"/>
      </a:accent6>
      <a:hlink>
        <a:srgbClr val="9B9D53"/>
      </a:hlink>
      <a:folHlink>
        <a:srgbClr val="6D9DB5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7EBAF0"/>
        </a:dk2>
        <a:lt2>
          <a:srgbClr val="B2B2B2"/>
        </a:lt2>
        <a:accent1>
          <a:srgbClr val="4F97D9"/>
        </a:accent1>
        <a:accent2>
          <a:srgbClr val="3F51AD"/>
        </a:accent2>
        <a:accent3>
          <a:srgbClr val="FFFFFF"/>
        </a:accent3>
        <a:accent4>
          <a:srgbClr val="000000"/>
        </a:accent4>
        <a:accent5>
          <a:srgbClr val="B2C9E9"/>
        </a:accent5>
        <a:accent6>
          <a:srgbClr val="38499C"/>
        </a:accent6>
        <a:hlink>
          <a:srgbClr val="69B58F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EF9E2"/>
        </a:lt1>
        <a:dk2>
          <a:srgbClr val="A4E4B9"/>
        </a:dk2>
        <a:lt2>
          <a:srgbClr val="B2B2B2"/>
        </a:lt2>
        <a:accent1>
          <a:srgbClr val="58BEAB"/>
        </a:accent1>
        <a:accent2>
          <a:srgbClr val="377F75"/>
        </a:accent2>
        <a:accent3>
          <a:srgbClr val="FEFBEE"/>
        </a:accent3>
        <a:accent4>
          <a:srgbClr val="000000"/>
        </a:accent4>
        <a:accent5>
          <a:srgbClr val="B4DBD2"/>
        </a:accent5>
        <a:accent6>
          <a:srgbClr val="317269"/>
        </a:accent6>
        <a:hlink>
          <a:srgbClr val="5F4AAE"/>
        </a:hlink>
        <a:folHlink>
          <a:srgbClr val="D382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EF9E2"/>
        </a:lt1>
        <a:dk2>
          <a:srgbClr val="DDC981"/>
        </a:dk2>
        <a:lt2>
          <a:srgbClr val="808080"/>
        </a:lt2>
        <a:accent1>
          <a:srgbClr val="D3A553"/>
        </a:accent1>
        <a:accent2>
          <a:srgbClr val="7C4D36"/>
        </a:accent2>
        <a:accent3>
          <a:srgbClr val="FEFBEE"/>
        </a:accent3>
        <a:accent4>
          <a:srgbClr val="000000"/>
        </a:accent4>
        <a:accent5>
          <a:srgbClr val="E6CFB3"/>
        </a:accent5>
        <a:accent6>
          <a:srgbClr val="704530"/>
        </a:accent6>
        <a:hlink>
          <a:srgbClr val="9B9D53"/>
        </a:hlink>
        <a:folHlink>
          <a:srgbClr val="6D9D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3617</Words>
  <Application>Microsoft Office PowerPoint</Application>
  <PresentationFormat>全屏显示(4:3)</PresentationFormat>
  <Paragraphs>228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演示文稿设计模板</vt:lpstr>
      </vt:variant>
      <vt:variant>
        <vt:i4>13</vt:i4>
      </vt:variant>
      <vt:variant>
        <vt:lpstr>幻灯片标题</vt:lpstr>
      </vt:variant>
      <vt:variant>
        <vt:i4>30</vt:i4>
      </vt:variant>
    </vt:vector>
  </HeadingPairs>
  <TitlesOfParts>
    <vt:vector size="51" baseType="lpstr">
      <vt:lpstr>Arial</vt:lpstr>
      <vt:lpstr>宋体</vt:lpstr>
      <vt:lpstr>Verdana</vt:lpstr>
      <vt:lpstr>Wingdings</vt:lpstr>
      <vt:lpstr>Calibri</vt:lpstr>
      <vt:lpstr>黑体</vt:lpstr>
      <vt:lpstr>华文新魏</vt:lpstr>
      <vt:lpstr>华文行楷</vt:lpstr>
      <vt:lpstr>cdb2004c016l</vt:lpstr>
      <vt:lpstr>cdb2004c016l</vt:lpstr>
      <vt:lpstr>cdb2004c016l</vt:lpstr>
      <vt:lpstr>cdb2004c016l</vt:lpstr>
      <vt:lpstr>cdb2004c016l</vt:lpstr>
      <vt:lpstr>cdb2004c016l</vt:lpstr>
      <vt:lpstr>cdb2004c016l</vt:lpstr>
      <vt:lpstr>cdb2004c016l</vt:lpstr>
      <vt:lpstr>cdb2004c016l</vt:lpstr>
      <vt:lpstr>cdb2004c016l</vt:lpstr>
      <vt:lpstr>cdb2004c016l</vt:lpstr>
      <vt:lpstr>cdb2004c016l</vt:lpstr>
      <vt:lpstr>cdb2004c016l</vt:lpstr>
      <vt:lpstr>幻灯片 1</vt:lpstr>
      <vt:lpstr>幻灯片 2</vt:lpstr>
      <vt:lpstr>目录</vt:lpstr>
      <vt:lpstr>幻灯片 4</vt:lpstr>
      <vt:lpstr>幻灯片 5</vt:lpstr>
      <vt:lpstr>幻灯片 6</vt:lpstr>
      <vt:lpstr>环球英语多媒体资源库课程体系</vt:lpstr>
      <vt:lpstr>环球英语多媒体资源库特色</vt:lpstr>
      <vt:lpstr>环球英语使用方法</vt:lpstr>
      <vt:lpstr>演示</vt:lpstr>
      <vt:lpstr>正保多媒体数据库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演示</vt:lpstr>
      <vt:lpstr>幻灯片 29</vt:lpstr>
      <vt:lpstr>谢 谢 大 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正保多媒体数据库</dc:title>
  <cp:lastModifiedBy>微软用户</cp:lastModifiedBy>
  <cp:revision>70</cp:revision>
  <dcterms:modified xsi:type="dcterms:W3CDTF">2011-11-08T07:14:40Z</dcterms:modified>
</cp:coreProperties>
</file>