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57" r:id="rId5"/>
    <p:sldId id="261" r:id="rId6"/>
    <p:sldId id="265" r:id="rId7"/>
    <p:sldId id="262" r:id="rId8"/>
    <p:sldId id="270" r:id="rId9"/>
    <p:sldId id="271" r:id="rId10"/>
    <p:sldId id="266" r:id="rId11"/>
    <p:sldId id="260" r:id="rId12"/>
    <p:sldId id="272" r:id="rId13"/>
    <p:sldId id="273" r:id="rId14"/>
    <p:sldId id="274" r:id="rId15"/>
    <p:sldId id="275" r:id="rId16"/>
    <p:sldId id="276" r:id="rId17"/>
    <p:sldId id="264" r:id="rId18"/>
    <p:sldId id="263" r:id="rId19"/>
    <p:sldId id="267" r:id="rId20"/>
    <p:sldId id="280" r:id="rId21"/>
    <p:sldId id="279" r:id="rId22"/>
    <p:sldId id="277" r:id="rId23"/>
    <p:sldId id="278" r:id="rId24"/>
    <p:sldId id="268" r:id="rId25"/>
    <p:sldId id="269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>
      <p:cViewPr varScale="1">
        <p:scale>
          <a:sx n="98" d="100"/>
          <a:sy n="9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2014-12-10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324544" y="1052736"/>
            <a:ext cx="7772400" cy="84121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让你的电脑飞一会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7786710" cy="437190"/>
          </a:xfrm>
        </p:spPr>
        <p:txBody>
          <a:bodyPr>
            <a:noAutofit/>
          </a:bodyPr>
          <a:lstStyle/>
          <a:p>
            <a:endParaRPr lang="zh-CN" altLang="en-US" sz="1200" dirty="0">
              <a:solidFill>
                <a:schemeClr val="bg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0030150086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19683765">
            <a:off x="3556420" y="1744186"/>
            <a:ext cx="4429156" cy="56471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9872" y="2492896"/>
            <a:ext cx="7772400" cy="914400"/>
          </a:xfrm>
        </p:spPr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软件优化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314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4" name="内容占位符 3" descr="e0e5961614f00e214a90a7c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142923503314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204374" cy="5184576"/>
          </a:xfrm>
        </p:spPr>
      </p:pic>
      <p:sp>
        <p:nvSpPr>
          <p:cNvPr id="5" name="矩形 4"/>
          <p:cNvSpPr/>
          <p:nvPr/>
        </p:nvSpPr>
        <p:spPr>
          <a:xfrm>
            <a:off x="1763688" y="4725144"/>
            <a:ext cx="4176464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76256" y="4653136"/>
            <a:ext cx="11521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2032919583797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10441160" cy="78308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2032919573723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-243408"/>
            <a:ext cx="10511572" cy="78836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2032919572275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469" y="0"/>
            <a:ext cx="10023069" cy="751730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92"/>
            <a:ext cx="914400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235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5" y="980728"/>
            <a:ext cx="8714485" cy="5231606"/>
          </a:xfrm>
        </p:spPr>
      </p:pic>
      <p:sp>
        <p:nvSpPr>
          <p:cNvPr id="5" name="矩形 4"/>
          <p:cNvSpPr/>
          <p:nvPr/>
        </p:nvSpPr>
        <p:spPr>
          <a:xfrm>
            <a:off x="3923928" y="2636912"/>
            <a:ext cx="115212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38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3888" y="2564904"/>
            <a:ext cx="7772400" cy="914400"/>
          </a:xfrm>
        </p:spPr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重装系统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0397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001206_11212227817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9" y="-531440"/>
            <a:ext cx="10314983" cy="7389440"/>
          </a:xfrm>
        </p:spPr>
      </p:pic>
      <p:sp>
        <p:nvSpPr>
          <p:cNvPr id="5" name="TextBox 4"/>
          <p:cNvSpPr txBox="1"/>
          <p:nvPr/>
        </p:nvSpPr>
        <p:spPr>
          <a:xfrm>
            <a:off x="5429256" y="1357298"/>
            <a:ext cx="164307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马云</a:t>
            </a:r>
            <a:endParaRPr lang="zh-CN" altLang="en-US" sz="5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36266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亮</a:t>
            </a:r>
            <a:endParaRPr lang="zh-CN" altLang="en-US" sz="5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160"/>
            <a:ext cx="9144000" cy="6868160"/>
          </a:xfrm>
        </p:spPr>
      </p:pic>
      <p:sp>
        <p:nvSpPr>
          <p:cNvPr id="5" name="矩形 4"/>
          <p:cNvSpPr/>
          <p:nvPr/>
        </p:nvSpPr>
        <p:spPr>
          <a:xfrm>
            <a:off x="72008" y="6309320"/>
            <a:ext cx="66602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5" name="Picture 1" descr="C:\Users\Administrator\AppData\Roaming\Tencent\Users\21695944\QQ\WinTemp\RichOle\J53`5~8HM@)JY`K6E)SWU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050"/>
            <a:ext cx="5695950" cy="683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zh-CN" altLang="en-US" dirty="0" smtClean="0"/>
              <a:t>设置开机启动项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CN" dirty="0" smtClean="0"/>
          </a:p>
          <a:p>
            <a:r>
              <a:rPr lang="zh-CN" altLang="en-US" sz="2200" dirty="0" smtClean="0"/>
              <a:t>一种是没有硬盘启动优先级“</a:t>
            </a:r>
            <a:r>
              <a:rPr lang="en-US" altLang="zh-CN" sz="2200" dirty="0" smtClean="0"/>
              <a:t>Hard Disk Boot Priority”</a:t>
            </a:r>
            <a:r>
              <a:rPr lang="zh-CN" altLang="en-US" sz="2200" dirty="0" smtClean="0"/>
              <a:t>选项的情况，直接在第一启动设备“</a:t>
            </a:r>
            <a:r>
              <a:rPr lang="en-US" altLang="zh-CN" sz="2200" dirty="0" smtClean="0"/>
              <a:t>First boot device”</a:t>
            </a:r>
            <a:r>
              <a:rPr lang="zh-CN" altLang="en-US" sz="2200" dirty="0" smtClean="0"/>
              <a:t>里面选择从</a:t>
            </a:r>
            <a:r>
              <a:rPr lang="en-US" altLang="zh-CN" sz="2200" dirty="0" smtClean="0"/>
              <a:t>U</a:t>
            </a:r>
            <a:r>
              <a:rPr lang="zh-CN" altLang="en-US" sz="2200" dirty="0" smtClean="0"/>
              <a:t>盘启动</a:t>
            </a:r>
            <a:r>
              <a:rPr lang="en-US" altLang="zh-CN" sz="2200" dirty="0" smtClean="0"/>
              <a:t>;</a:t>
            </a:r>
          </a:p>
          <a:p>
            <a:r>
              <a:rPr lang="zh-CN" altLang="en-US" sz="2200" dirty="0" smtClean="0"/>
              <a:t>另一种是存在硬盘启动优先级“</a:t>
            </a:r>
            <a:r>
              <a:rPr lang="en-US" altLang="zh-CN" sz="2200" dirty="0" smtClean="0"/>
              <a:t>Hard Disk Boot Priority”</a:t>
            </a:r>
            <a:r>
              <a:rPr lang="zh-CN" altLang="en-US" sz="2200" dirty="0" smtClean="0"/>
              <a:t>选项的情况，必须在这里选择</a:t>
            </a:r>
            <a:r>
              <a:rPr lang="en-US" altLang="zh-CN" sz="2200" dirty="0" smtClean="0"/>
              <a:t>U</a:t>
            </a:r>
            <a:r>
              <a:rPr lang="zh-CN" altLang="en-US" sz="2200" dirty="0" smtClean="0"/>
              <a:t>盘为优先启动的设备，电脑是把</a:t>
            </a:r>
            <a:r>
              <a:rPr lang="en-US" altLang="zh-CN" sz="2200" dirty="0" smtClean="0"/>
              <a:t>U</a:t>
            </a:r>
            <a:r>
              <a:rPr lang="zh-CN" altLang="en-US" sz="2200" dirty="0" smtClean="0"/>
              <a:t>盘当作硬盘来使用的</a:t>
            </a:r>
            <a:r>
              <a:rPr lang="en-US" altLang="zh-CN" sz="2200" dirty="0" smtClean="0"/>
              <a:t>;</a:t>
            </a:r>
            <a:r>
              <a:rPr lang="zh-CN" altLang="en-US" sz="2200" dirty="0" smtClean="0"/>
              <a:t>然后，再在第一启动设备“</a:t>
            </a:r>
            <a:r>
              <a:rPr lang="en-US" altLang="zh-CN" sz="2200" dirty="0" smtClean="0"/>
              <a:t>First Boot Device”</a:t>
            </a:r>
            <a:r>
              <a:rPr lang="zh-CN" altLang="en-US" sz="2200" dirty="0" smtClean="0"/>
              <a:t>里面选择从硬盘“</a:t>
            </a:r>
            <a:r>
              <a:rPr lang="en-US" altLang="zh-CN" sz="2200" dirty="0" smtClean="0"/>
              <a:t>Hard Disk”</a:t>
            </a:r>
            <a:r>
              <a:rPr lang="zh-CN" altLang="en-US" sz="2200" dirty="0" smtClean="0"/>
              <a:t>或者从</a:t>
            </a:r>
            <a:r>
              <a:rPr lang="en-US" altLang="zh-CN" sz="2200" dirty="0" smtClean="0"/>
              <a:t>U</a:t>
            </a:r>
            <a:r>
              <a:rPr lang="zh-CN" altLang="en-US" sz="2200" dirty="0" smtClean="0"/>
              <a:t>盘启动。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20090829220119-1868246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501008"/>
            <a:ext cx="5084301" cy="31409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548680"/>
            <a:ext cx="7772400" cy="214949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有的主板</a:t>
            </a:r>
            <a:r>
              <a:rPr lang="en-US" altLang="zh-CN" dirty="0" smtClean="0"/>
              <a:t>BIOS</a:t>
            </a:r>
            <a:r>
              <a:rPr lang="zh-CN" altLang="en-US" dirty="0" smtClean="0"/>
              <a:t>中，在“</a:t>
            </a:r>
            <a:r>
              <a:rPr lang="en-US" altLang="zh-CN" dirty="0" smtClean="0"/>
              <a:t>First Boot Device”</a:t>
            </a:r>
            <a:r>
              <a:rPr lang="zh-CN" altLang="en-US" dirty="0" smtClean="0"/>
              <a:t>里面没有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盘的“</a:t>
            </a:r>
            <a:r>
              <a:rPr lang="en-US" altLang="zh-CN" dirty="0" smtClean="0"/>
              <a:t>USB-HDD”</a:t>
            </a:r>
            <a:r>
              <a:rPr lang="zh-CN" altLang="en-US" dirty="0" smtClean="0"/>
              <a:t>、“</a:t>
            </a:r>
            <a:r>
              <a:rPr lang="en-US" altLang="zh-CN" dirty="0" smtClean="0"/>
              <a:t>USB-ZIP”</a:t>
            </a:r>
            <a:r>
              <a:rPr lang="zh-CN" altLang="en-US" dirty="0" smtClean="0"/>
              <a:t>之类的选项，我们选择“</a:t>
            </a:r>
            <a:r>
              <a:rPr lang="en-US" altLang="zh-CN" dirty="0" smtClean="0"/>
              <a:t>Hard Disk”</a:t>
            </a:r>
            <a:r>
              <a:rPr lang="zh-CN" altLang="en-US" dirty="0" smtClean="0"/>
              <a:t>就能启动电脑</a:t>
            </a:r>
            <a:r>
              <a:rPr lang="en-US" altLang="zh-CN" dirty="0" smtClean="0"/>
              <a:t>;</a:t>
            </a:r>
            <a:r>
              <a:rPr lang="zh-CN" altLang="en-US" dirty="0" smtClean="0"/>
              <a:t>而有的</a:t>
            </a:r>
            <a:r>
              <a:rPr lang="en-US" altLang="zh-CN" dirty="0" smtClean="0"/>
              <a:t>BIOS</a:t>
            </a:r>
            <a:r>
              <a:rPr lang="zh-CN" altLang="en-US" dirty="0" smtClean="0"/>
              <a:t>这里有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盘的“</a:t>
            </a:r>
            <a:r>
              <a:rPr lang="en-US" altLang="zh-CN" dirty="0" smtClean="0"/>
              <a:t>USB-HDD”</a:t>
            </a:r>
            <a:r>
              <a:rPr lang="zh-CN" altLang="en-US" dirty="0" smtClean="0"/>
              <a:t>、“</a:t>
            </a:r>
            <a:r>
              <a:rPr lang="en-US" altLang="zh-CN" dirty="0" smtClean="0"/>
              <a:t>USB-ZIP”</a:t>
            </a:r>
            <a:r>
              <a:rPr lang="zh-CN" altLang="en-US" dirty="0" smtClean="0"/>
              <a:t>之类的选项，我们既可以选择“</a:t>
            </a:r>
            <a:r>
              <a:rPr lang="en-US" altLang="zh-CN" dirty="0" smtClean="0"/>
              <a:t>Hard Disk”</a:t>
            </a:r>
            <a:r>
              <a:rPr lang="zh-CN" altLang="en-US" dirty="0" smtClean="0"/>
              <a:t>，也可以选择“</a:t>
            </a:r>
            <a:r>
              <a:rPr lang="en-US" altLang="zh-CN" dirty="0" smtClean="0"/>
              <a:t>USB-HDD”</a:t>
            </a:r>
            <a:r>
              <a:rPr lang="zh-CN" altLang="en-US" dirty="0" smtClean="0"/>
              <a:t>或“</a:t>
            </a:r>
            <a:r>
              <a:rPr lang="en-US" altLang="zh-CN" dirty="0" smtClean="0"/>
              <a:t>USB-ZIP”</a:t>
            </a:r>
            <a:r>
              <a:rPr lang="zh-CN" altLang="en-US" dirty="0" smtClean="0"/>
              <a:t>之类的选项，来启动电脑。</a:t>
            </a:r>
          </a:p>
          <a:p>
            <a:endParaRPr lang="zh-CN" altLang="en-US" dirty="0"/>
          </a:p>
        </p:txBody>
      </p:sp>
      <p:pic>
        <p:nvPicPr>
          <p:cNvPr id="4" name="图片 3" descr="20101117123635-150538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6048672" cy="31409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60648"/>
            <a:ext cx="45910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284984"/>
            <a:ext cx="45624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680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2281" cy="6858000"/>
          </a:xfrm>
        </p:spPr>
      </p:pic>
    </p:spTree>
    <p:extLst>
      <p:ext uri="{BB962C8B-B14F-4D97-AF65-F5344CB8AC3E}">
        <p14:creationId xmlns:p14="http://schemas.microsoft.com/office/powerpoint/2010/main" val="2003827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8_image0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55703" cy="68709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3031315000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9504"/>
          </a:xfrm>
        </p:spPr>
        <p:txBody>
          <a:bodyPr>
            <a:normAutofit/>
          </a:bodyPr>
          <a:lstStyle/>
          <a:p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676179" y="2348880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重</a:t>
            </a:r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启、重装、重买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+mn-ea"/>
                <a:ea typeface="+mn-ea"/>
              </a:rPr>
              <a:t>谢谢大家</a:t>
            </a:r>
            <a:endParaRPr lang="zh-CN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2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1215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58"/>
            <a:ext cx="3390626" cy="3164584"/>
          </a:xfrm>
        </p:spPr>
      </p:pic>
      <p:pic>
        <p:nvPicPr>
          <p:cNvPr id="6" name="图片 5" descr="u=3415771678,4102131329&amp;fm=21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6679"/>
            <a:ext cx="4661430" cy="3126569"/>
          </a:xfrm>
          <a:prstGeom prst="rect">
            <a:avLst/>
          </a:prstGeom>
        </p:spPr>
      </p:pic>
      <p:pic>
        <p:nvPicPr>
          <p:cNvPr id="8" name="图片 7" descr="20080702235722-1206855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4762500" cy="2857500"/>
          </a:xfrm>
          <a:prstGeom prst="rect">
            <a:avLst/>
          </a:prstGeom>
        </p:spPr>
      </p:pic>
      <p:pic>
        <p:nvPicPr>
          <p:cNvPr id="9" name="图片 8" descr="2009030100591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412124"/>
            <a:ext cx="3311478" cy="28251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306896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PC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机常见故障排除和优化</a:t>
            </a:r>
            <a:r>
              <a:rPr lang="zh-CN" alt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642918"/>
            <a:ext cx="7086624" cy="107157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AppData\Local\Temp\mx38E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515225" cy="3714751"/>
          </a:xfrm>
          <a:prstGeom prst="rect">
            <a:avLst/>
          </a:prstGeom>
          <a:noFill/>
          <a:ln>
            <a:solidFill>
              <a:schemeClr val="tx1">
                <a:alpha val="32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2143108" y="2000240"/>
            <a:ext cx="207170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80" y="2564904"/>
            <a:ext cx="7772400" cy="914400"/>
          </a:xfrm>
        </p:spPr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认识硬件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7194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0870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45717"/>
          </a:xfrm>
          <a:ln>
            <a:solidFill>
              <a:srgbClr val="C00000"/>
            </a:solidFill>
          </a:ln>
        </p:spPr>
      </p:pic>
      <p:sp>
        <p:nvSpPr>
          <p:cNvPr id="11" name="流程图: 过程 10"/>
          <p:cNvSpPr/>
          <p:nvPr/>
        </p:nvSpPr>
        <p:spPr>
          <a:xfrm>
            <a:off x="2714612" y="4572008"/>
            <a:ext cx="1928826" cy="142876"/>
          </a:xfrm>
          <a:prstGeom prst="flowChartProcess">
            <a:avLst/>
          </a:prstGeom>
          <a:solidFill>
            <a:srgbClr val="C00000">
              <a:alpha val="25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43240" y="2500306"/>
            <a:ext cx="1428760" cy="1428760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39752" y="1000108"/>
            <a:ext cx="1928826" cy="1357322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072066" y="3214686"/>
            <a:ext cx="2143140" cy="5000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86314" y="1214422"/>
            <a:ext cx="2357454" cy="71438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1428728" y="3929066"/>
            <a:ext cx="1643074" cy="428628"/>
          </a:xfrm>
          <a:prstGeom prst="rightArrow">
            <a:avLst/>
          </a:prstGeom>
          <a:solidFill>
            <a:srgbClr val="C0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ca1349540923dd54a51f3d8dd109b3de9d8248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651204"/>
            <a:ext cx="4286279" cy="2206796"/>
          </a:xfrm>
          <a:prstGeom prst="rect">
            <a:avLst/>
          </a:prstGeom>
        </p:spPr>
      </p:pic>
      <p:pic>
        <p:nvPicPr>
          <p:cNvPr id="18" name="图片 17" descr="faf2b2119313b07ecce9055d0cd7912397dd8c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754638"/>
            <a:ext cx="3404053" cy="3103362"/>
          </a:xfrm>
          <a:prstGeom prst="rect">
            <a:avLst/>
          </a:prstGeom>
        </p:spPr>
      </p:pic>
      <p:pic>
        <p:nvPicPr>
          <p:cNvPr id="19" name="图片 18" descr="2009122516550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090" y="3859229"/>
            <a:ext cx="4595818" cy="2998772"/>
          </a:xfrm>
          <a:prstGeom prst="rect">
            <a:avLst/>
          </a:prstGeom>
        </p:spPr>
      </p:pic>
      <p:pic>
        <p:nvPicPr>
          <p:cNvPr id="21" name="图片 20" descr="58ee3d6d55fbb2fb57b34d474d4a20a44723dc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2528" y="3643314"/>
            <a:ext cx="4524380" cy="3214686"/>
          </a:xfrm>
          <a:prstGeom prst="rect">
            <a:avLst/>
          </a:prstGeom>
        </p:spPr>
      </p:pic>
      <p:pic>
        <p:nvPicPr>
          <p:cNvPr id="22" name="图片 21" descr="f4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471882"/>
            <a:ext cx="3386142" cy="3386142"/>
          </a:xfrm>
          <a:prstGeom prst="rect">
            <a:avLst/>
          </a:prstGeom>
        </p:spPr>
      </p:pic>
      <p:pic>
        <p:nvPicPr>
          <p:cNvPr id="23" name="图片 22" descr="1110926_02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4422" y="3620732"/>
            <a:ext cx="4319578" cy="323726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643438" y="2428868"/>
            <a:ext cx="142876" cy="2000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1010020349186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3589734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8663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813" y="0"/>
            <a:ext cx="9144033" cy="68580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01393412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5458184" cy="3643338"/>
          </a:xfrm>
        </p:spPr>
      </p:pic>
      <p:pic>
        <p:nvPicPr>
          <p:cNvPr id="6" name="图片 5" descr="2012032610093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14422"/>
            <a:ext cx="5429288" cy="4082825"/>
          </a:xfrm>
          <a:prstGeom prst="rect">
            <a:avLst/>
          </a:prstGeom>
        </p:spPr>
      </p:pic>
      <p:pic>
        <p:nvPicPr>
          <p:cNvPr id="7" name="图片 6" descr="20071129111429357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786058"/>
            <a:ext cx="5286413" cy="39648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203</Words>
  <Application>Microsoft Office PowerPoint</Application>
  <PresentationFormat>全屏显示(4:3)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流畅</vt:lpstr>
      <vt:lpstr>让你的电脑飞一会</vt:lpstr>
      <vt:lpstr>PowerPoint 演示文稿</vt:lpstr>
      <vt:lpstr>PowerPoint 演示文稿</vt:lpstr>
      <vt:lpstr>PC机常见故障排除和优化 </vt:lpstr>
      <vt:lpstr>PowerPoint 演示文稿</vt:lpstr>
      <vt:lpstr>认识硬件</vt:lpstr>
      <vt:lpstr>PowerPoint 演示文稿</vt:lpstr>
      <vt:lpstr>PowerPoint 演示文稿</vt:lpstr>
      <vt:lpstr>PowerPoint 演示文稿</vt:lpstr>
      <vt:lpstr>软件优化</vt:lpstr>
      <vt:lpstr>                                       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重装系统</vt:lpstr>
      <vt:lpstr>PowerPoint 演示文稿</vt:lpstr>
      <vt:lpstr>PowerPoint 演示文稿</vt:lpstr>
      <vt:lpstr>设置开机启动项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让你的电脑飞一会</dc:title>
  <dc:creator>Administrator</dc:creator>
  <cp:lastModifiedBy>user</cp:lastModifiedBy>
  <cp:revision>49</cp:revision>
  <dcterms:created xsi:type="dcterms:W3CDTF">2014-11-24T13:51:19Z</dcterms:created>
  <dcterms:modified xsi:type="dcterms:W3CDTF">2014-12-10T10:22:49Z</dcterms:modified>
</cp:coreProperties>
</file>