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4" r:id="rId15"/>
    <p:sldId id="275" r:id="rId16"/>
    <p:sldId id="276" r:id="rId17"/>
    <p:sldId id="270" r:id="rId18"/>
    <p:sldId id="260" r:id="rId19"/>
    <p:sldId id="271" r:id="rId20"/>
    <p:sldId id="272" r:id="rId21"/>
    <p:sldId id="273" r:id="rId22"/>
    <p:sldId id="278" r:id="rId23"/>
    <p:sldId id="279" r:id="rId24"/>
    <p:sldId id="277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2016/11/30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2016/11/30</a:t>
            </a:fld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任意多边形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2016/11/30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10.xml"/><Relationship Id="rId7" Type="http://schemas.openxmlformats.org/officeDocument/2006/relationships/slide" Target="slide1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571536" y="1071546"/>
            <a:ext cx="7772400" cy="1975104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B0F0"/>
                </a:solidFill>
              </a:rPr>
              <a:t>让你的电脑飞一会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28596" y="5643578"/>
            <a:ext cx="7786710" cy="437190"/>
          </a:xfrm>
        </p:spPr>
        <p:txBody>
          <a:bodyPr>
            <a:noAutofit/>
          </a:bodyPr>
          <a:lstStyle/>
          <a:p>
            <a:endParaRPr lang="zh-CN" altLang="en-US" sz="1200" dirty="0">
              <a:solidFill>
                <a:schemeClr val="bg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 descr="0030150086.pn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 rot="19683765">
            <a:off x="3556420" y="1744186"/>
            <a:ext cx="4429156" cy="5647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9f510fb30f2442a751139251d743ad4bd1130220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572000"/>
          </a:xfrm>
        </p:spPr>
      </p:pic>
      <p:pic>
        <p:nvPicPr>
          <p:cNvPr id="5" name="图片 4" descr="0df431adcbef76099bae08f92edda3cc7cd99e2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076" y="4357694"/>
            <a:ext cx="7000924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95v58PICuVm_1024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28662" y="0"/>
            <a:ext cx="7429520" cy="4303187"/>
          </a:xfrm>
        </p:spPr>
      </p:pic>
      <p:pic>
        <p:nvPicPr>
          <p:cNvPr id="5" name="图片 4" descr="1095718_news0903_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86250"/>
            <a:ext cx="4257675" cy="2571750"/>
          </a:xfrm>
          <a:prstGeom prst="rect">
            <a:avLst/>
          </a:prstGeom>
        </p:spPr>
      </p:pic>
      <p:pic>
        <p:nvPicPr>
          <p:cNvPr id="6" name="图片 5" descr="u=2206349031,429056397&amp;fm=23&amp;gp=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03718" y="4286256"/>
            <a:ext cx="3428992" cy="25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501268_1355187674152192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57166"/>
            <a:ext cx="9144000" cy="578647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45761ae76101906e673a34865b5f2cc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66873" y="0"/>
            <a:ext cx="941087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 descr="ce9I5AQUnB2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6652856_1_thu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571480"/>
            <a:ext cx="7572428" cy="5679321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13637488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28" y="452618"/>
            <a:ext cx="9121871" cy="563941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2357430"/>
            <a:ext cx="7467600" cy="1143000"/>
          </a:xfrm>
        </p:spPr>
        <p:txBody>
          <a:bodyPr>
            <a:noAutofit/>
          </a:bodyPr>
          <a:lstStyle/>
          <a:p>
            <a:r>
              <a:rPr lang="zh-CN" altLang="en-US" sz="6000" dirty="0" smtClean="0">
                <a:solidFill>
                  <a:srgbClr val="00B0F0"/>
                </a:solidFill>
                <a:latin typeface="+mj-ea"/>
              </a:rPr>
              <a:t>       使用技</a:t>
            </a:r>
            <a:r>
              <a:rPr lang="zh-CN" altLang="en-US" sz="6000" dirty="0" smtClean="0">
                <a:solidFill>
                  <a:srgbClr val="00B0F0"/>
                </a:solidFill>
                <a:latin typeface="+mj-ea"/>
              </a:rPr>
              <a:t>巧</a:t>
            </a:r>
            <a:r>
              <a:rPr lang="zh-CN" altLang="en-US" sz="6000" dirty="0" smtClean="0">
                <a:latin typeface="+mj-ea"/>
              </a:rPr>
              <a:t/>
            </a:r>
            <a:br>
              <a:rPr lang="zh-CN" altLang="en-US" sz="6000" dirty="0" smtClean="0">
                <a:latin typeface="+mj-ea"/>
              </a:rPr>
            </a:br>
            <a:endParaRPr lang="zh-CN" altLang="en-US" sz="6000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57200" y="5357826"/>
            <a:ext cx="7467600" cy="768337"/>
          </a:xfr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                                                                                     </a:t>
            </a:r>
            <a:endParaRPr lang="zh-CN" altLang="en-US" dirty="0"/>
          </a:p>
        </p:txBody>
      </p:sp>
      <p:pic>
        <p:nvPicPr>
          <p:cNvPr id="4" name="内容占位符 3" descr="e0e5961614f00e214a90a7ca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1164" y="0"/>
            <a:ext cx="875283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QQ图片2016113016450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7001206_112122278171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500042"/>
            <a:ext cx="8786842" cy="5675666"/>
          </a:xfrm>
        </p:spPr>
      </p:pic>
      <p:sp>
        <p:nvSpPr>
          <p:cNvPr id="5" name="TextBox 4"/>
          <p:cNvSpPr txBox="1"/>
          <p:nvPr/>
        </p:nvSpPr>
        <p:spPr>
          <a:xfrm>
            <a:off x="5429256" y="1357298"/>
            <a:ext cx="1643074" cy="92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latin typeface="微软雅黑" pitchFamily="34" charset="-122"/>
                <a:ea typeface="微软雅黑" pitchFamily="34" charset="-122"/>
              </a:rPr>
              <a:t>马云</a:t>
            </a:r>
            <a:endParaRPr lang="zh-CN" altLang="en-US" sz="5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16" y="1362662"/>
            <a:ext cx="1285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latin typeface="微软雅黑" pitchFamily="34" charset="-122"/>
                <a:ea typeface="微软雅黑" pitchFamily="34" charset="-122"/>
              </a:rPr>
              <a:t>亮</a:t>
            </a:r>
            <a:endParaRPr lang="zh-CN" altLang="en-US" sz="54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 descr="QQ图片201611301650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2928934"/>
            <a:ext cx="5676900" cy="3781425"/>
          </a:xfrm>
          <a:prstGeom prst="rect">
            <a:avLst/>
          </a:prstGeom>
        </p:spPr>
      </p:pic>
      <p:pic>
        <p:nvPicPr>
          <p:cNvPr id="4" name="内容占位符 3" descr="QQ图片20161130164927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5724525" cy="3829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5" name="Picture 1" descr="C:\Users\Administrator\AppData\Roaming\Tencent\Users\21695944\QQ\WinTemp\RichOle\YOUCKF9`1996J6II7@P6ML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21062043L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29090" cy="6858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164148uu3g1guu3l88fj3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5" y="2571744"/>
            <a:ext cx="3643338" cy="2010434"/>
          </a:xfrm>
        </p:spPr>
      </p:pic>
      <p:pic>
        <p:nvPicPr>
          <p:cNvPr id="5" name="图片 4" descr="20130703151336-12804823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571744"/>
            <a:ext cx="1696913" cy="2007324"/>
          </a:xfrm>
          <a:prstGeom prst="rect">
            <a:avLst/>
          </a:prstGeom>
        </p:spPr>
      </p:pic>
      <p:pic>
        <p:nvPicPr>
          <p:cNvPr id="6" name="图片 5" descr="7af27f310a55b31968942a9342a98226cefc179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1763" y="2571744"/>
            <a:ext cx="2333641" cy="2000264"/>
          </a:xfrm>
          <a:prstGeom prst="rect">
            <a:avLst/>
          </a:prstGeom>
        </p:spPr>
      </p:pic>
      <p:pic>
        <p:nvPicPr>
          <p:cNvPr id="7" name="图片 6" descr="78310a55b319ebc45f4f51d58026cffc1e1716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642918"/>
            <a:ext cx="1838856" cy="1774496"/>
          </a:xfrm>
          <a:prstGeom prst="rect">
            <a:avLst/>
          </a:prstGeom>
        </p:spPr>
      </p:pic>
      <p:pic>
        <p:nvPicPr>
          <p:cNvPr id="8" name="图片 7" descr="u=3434300059,2903348640&amp;fm=21&amp;gp=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86129" y="4714884"/>
            <a:ext cx="2743193" cy="1535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4b90f603738da977569924b3b151f8198718e3f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902" y="571480"/>
            <a:ext cx="9145902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28662" y="1000108"/>
            <a:ext cx="7467600" cy="4525963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B0F0"/>
                </a:solidFill>
              </a:rPr>
              <a:t>光盘或</a:t>
            </a:r>
            <a:r>
              <a:rPr lang="en-US" altLang="zh-CN" dirty="0" smtClean="0">
                <a:solidFill>
                  <a:srgbClr val="00B0F0"/>
                </a:solidFill>
              </a:rPr>
              <a:t>U</a:t>
            </a:r>
            <a:r>
              <a:rPr lang="zh-CN" altLang="en-US" dirty="0" smtClean="0">
                <a:solidFill>
                  <a:srgbClr val="00B0F0"/>
                </a:solidFill>
              </a:rPr>
              <a:t>盘（老毛桃、大白菜）</a:t>
            </a:r>
            <a:endParaRPr lang="en-US" altLang="zh-CN" dirty="0" smtClean="0">
              <a:solidFill>
                <a:srgbClr val="00B0F0"/>
              </a:solidFill>
            </a:endParaRPr>
          </a:p>
          <a:p>
            <a:r>
              <a:rPr lang="zh-CN" altLang="en-US" dirty="0" smtClean="0">
                <a:solidFill>
                  <a:srgbClr val="00B0F0"/>
                </a:solidFill>
              </a:rPr>
              <a:t>如何设置开机启动项</a:t>
            </a:r>
            <a:endParaRPr lang="en-US" altLang="zh-CN" dirty="0" smtClean="0">
              <a:solidFill>
                <a:srgbClr val="00B0F0"/>
              </a:solidFill>
            </a:endParaRPr>
          </a:p>
          <a:p>
            <a:endParaRPr lang="zh-CN" altLang="en-US" dirty="0"/>
          </a:p>
        </p:txBody>
      </p:sp>
      <p:pic>
        <p:nvPicPr>
          <p:cNvPr id="4" name="图片 3" descr="3ac79f3df8dcd100870c49a4708b4710b8122fa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285992"/>
            <a:ext cx="7000924" cy="3818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t01dea6890ed1a1c9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357166"/>
            <a:ext cx="8191558" cy="6143668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8662" y="2143116"/>
            <a:ext cx="7467600" cy="1143000"/>
          </a:xfrm>
        </p:spPr>
        <p:txBody>
          <a:bodyPr/>
          <a:lstStyle/>
          <a:p>
            <a:pPr algn="ctr"/>
            <a:r>
              <a:rPr lang="zh-CN" altLang="en-US" dirty="0" smtClean="0">
                <a:solidFill>
                  <a:srgbClr val="00B0F0"/>
                </a:solidFill>
              </a:rPr>
              <a:t>重</a:t>
            </a:r>
            <a:r>
              <a:rPr lang="zh-CN" altLang="en-US" dirty="0" smtClean="0">
                <a:solidFill>
                  <a:srgbClr val="00B0F0"/>
                </a:solidFill>
              </a:rPr>
              <a:t>启、重装、重买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357826"/>
            <a:ext cx="7467600" cy="768337"/>
          </a:xfrm>
        </p:spPr>
        <p:txBody>
          <a:bodyPr/>
          <a:lstStyle/>
          <a:p>
            <a:endParaRPr lang="zh-CN" alt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5786" y="2071678"/>
            <a:ext cx="7467600" cy="1143000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B0F0"/>
                </a:solidFill>
              </a:rPr>
              <a:t>                  答疑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7467600" cy="554023"/>
          </a:xfr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112155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500042"/>
            <a:ext cx="2857500" cy="2667000"/>
          </a:xfrm>
        </p:spPr>
      </p:pic>
      <p:pic>
        <p:nvPicPr>
          <p:cNvPr id="6" name="图片 5" descr="u=3415771678,4102131329&amp;fm=21&amp;gp=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500042"/>
            <a:ext cx="3940780" cy="2643206"/>
          </a:xfrm>
          <a:prstGeom prst="rect">
            <a:avLst/>
          </a:prstGeom>
        </p:spPr>
      </p:pic>
      <p:pic>
        <p:nvPicPr>
          <p:cNvPr id="8" name="图片 7" descr="20080702235722-12068550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3357562"/>
            <a:ext cx="4762500" cy="2857500"/>
          </a:xfrm>
          <a:prstGeom prst="rect">
            <a:avLst/>
          </a:prstGeom>
        </p:spPr>
      </p:pic>
      <p:pic>
        <p:nvPicPr>
          <p:cNvPr id="9" name="图片 8" descr="20090301005913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3714752"/>
            <a:ext cx="2888550" cy="2066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00166" y="271462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altLang="zh-CN" sz="48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PC</a:t>
            </a:r>
            <a:r>
              <a:rPr lang="zh-CN" altLang="en-US" sz="48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机常见故障排除和优化</a:t>
            </a:r>
            <a:r>
              <a:rPr lang="zh-CN" altLang="en-US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</a:br>
            <a:endParaRPr lang="zh-CN" altLang="en-US" sz="4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28728" y="642918"/>
            <a:ext cx="7086624" cy="1071570"/>
          </a:xfr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Users\Administrator\AppData\Local\Temp\mx38EF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00108"/>
            <a:ext cx="7515225" cy="3714751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2143108" y="2000240"/>
            <a:ext cx="2071702" cy="285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0008707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0"/>
            <a:ext cx="8929750" cy="6845717"/>
          </a:xfrm>
          <a:ln>
            <a:solidFill>
              <a:srgbClr val="C00000"/>
            </a:solidFill>
          </a:ln>
        </p:spPr>
      </p:pic>
      <p:sp>
        <p:nvSpPr>
          <p:cNvPr id="11" name="流程图: 过程 10">
            <a:hlinkClick r:id="rId3" action="ppaction://hlinksldjump"/>
          </p:cNvPr>
          <p:cNvSpPr/>
          <p:nvPr/>
        </p:nvSpPr>
        <p:spPr>
          <a:xfrm>
            <a:off x="2714612" y="4572008"/>
            <a:ext cx="1928826" cy="142876"/>
          </a:xfrm>
          <a:prstGeom prst="flowChartProcess">
            <a:avLst/>
          </a:prstGeom>
          <a:solidFill>
            <a:srgbClr val="C00000">
              <a:alpha val="25000"/>
            </a:srgbClr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hlinkClick r:id="rId4" action="ppaction://hlinksldjump"/>
          </p:cNvPr>
          <p:cNvSpPr/>
          <p:nvPr/>
        </p:nvSpPr>
        <p:spPr>
          <a:xfrm>
            <a:off x="3143240" y="2500306"/>
            <a:ext cx="1428760" cy="1428760"/>
          </a:xfrm>
          <a:prstGeom prst="ellipse">
            <a:avLst/>
          </a:prstGeom>
          <a:solidFill>
            <a:schemeClr val="accent1">
              <a:alpha val="16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hlinkClick r:id="rId5" action="ppaction://hlinksldjump"/>
          </p:cNvPr>
          <p:cNvSpPr/>
          <p:nvPr/>
        </p:nvSpPr>
        <p:spPr>
          <a:xfrm>
            <a:off x="2571736" y="1000108"/>
            <a:ext cx="1928826" cy="1357322"/>
          </a:xfrm>
          <a:prstGeom prst="rect">
            <a:avLst/>
          </a:prstGeom>
          <a:solidFill>
            <a:schemeClr val="accent1">
              <a:alpha val="17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hlinkClick r:id="rId6" action="ppaction://hlinksldjump"/>
          </p:cNvPr>
          <p:cNvSpPr/>
          <p:nvPr/>
        </p:nvSpPr>
        <p:spPr>
          <a:xfrm>
            <a:off x="5072066" y="3214686"/>
            <a:ext cx="2143140" cy="500066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hlinkClick r:id="rId7" action="ppaction://hlinksldjump"/>
          </p:cNvPr>
          <p:cNvSpPr/>
          <p:nvPr/>
        </p:nvSpPr>
        <p:spPr>
          <a:xfrm>
            <a:off x="4786314" y="1214422"/>
            <a:ext cx="2357454" cy="714380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箭头 16">
            <a:hlinkClick r:id="rId8" action="ppaction://hlinksldjump"/>
          </p:cNvPr>
          <p:cNvSpPr/>
          <p:nvPr/>
        </p:nvSpPr>
        <p:spPr>
          <a:xfrm>
            <a:off x="1428728" y="3929066"/>
            <a:ext cx="1643074" cy="428628"/>
          </a:xfrm>
          <a:prstGeom prst="rightArrow">
            <a:avLst/>
          </a:prstGeom>
          <a:solidFill>
            <a:srgbClr val="C000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71472" y="642918"/>
            <a:ext cx="1107996" cy="33575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00B0F0"/>
                </a:solidFill>
              </a:rPr>
              <a:t>硬件简介</a:t>
            </a:r>
            <a:endParaRPr lang="zh-CN" altLang="en-US" sz="6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af88ff4750e29a2aaf9a6c0ffad1cc54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57752" cy="3804024"/>
          </a:xfrm>
        </p:spPr>
      </p:pic>
      <p:pic>
        <p:nvPicPr>
          <p:cNvPr id="5" name="图片 4" descr="u=2641990689,4248307458&amp;fm=23&amp;gp=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3161106"/>
            <a:ext cx="4929190" cy="3696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0dc5748c35cad3e49ae5f286d747467b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28662" y="1071546"/>
            <a:ext cx="7783313" cy="48836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00e93901213fb80e117a5abf30d12f2eb938942a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9475" y="0"/>
            <a:ext cx="916347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技巧">
  <a:themeElements>
    <a:clrScheme name="技巧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技巧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技巧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566</TotalTime>
  <Words>66</Words>
  <Application>Microsoft Office PowerPoint</Application>
  <PresentationFormat>全屏显示(4:3)</PresentationFormat>
  <Paragraphs>11</Paragraphs>
  <Slides>28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技巧</vt:lpstr>
      <vt:lpstr>让你的电脑飞一会</vt:lpstr>
      <vt:lpstr>幻灯片 2</vt:lpstr>
      <vt:lpstr>幻灯片 3</vt:lpstr>
      <vt:lpstr>PC机常见故障排除和优化 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       使用技巧 </vt:lpstr>
      <vt:lpstr>                                                                                      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重启、重装、重买</vt:lpstr>
      <vt:lpstr>                  答疑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让你的电脑飞一会</dc:title>
  <dc:creator>Administrator</dc:creator>
  <cp:lastModifiedBy>Administrator</cp:lastModifiedBy>
  <cp:revision>54</cp:revision>
  <dcterms:created xsi:type="dcterms:W3CDTF">2014-11-24T13:51:19Z</dcterms:created>
  <dcterms:modified xsi:type="dcterms:W3CDTF">2016-11-30T09:57:52Z</dcterms:modified>
</cp:coreProperties>
</file>