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10" r:id="rId5"/>
    <p:sldMasterId id="2147483722" r:id="rId6"/>
    <p:sldMasterId id="2147483734" r:id="rId7"/>
  </p:sldMasterIdLst>
  <p:notesMasterIdLst>
    <p:notesMasterId r:id="rId38"/>
  </p:notesMasterIdLst>
  <p:handoutMasterIdLst>
    <p:handoutMasterId r:id="rId39"/>
  </p:handoutMasterIdLst>
  <p:sldIdLst>
    <p:sldId id="317" r:id="rId8"/>
    <p:sldId id="612" r:id="rId9"/>
    <p:sldId id="634" r:id="rId10"/>
    <p:sldId id="613" r:id="rId11"/>
    <p:sldId id="619" r:id="rId12"/>
    <p:sldId id="586" r:id="rId13"/>
    <p:sldId id="587" r:id="rId14"/>
    <p:sldId id="620" r:id="rId15"/>
    <p:sldId id="621" r:id="rId16"/>
    <p:sldId id="622" r:id="rId17"/>
    <p:sldId id="610" r:id="rId18"/>
    <p:sldId id="624" r:id="rId19"/>
    <p:sldId id="611" r:id="rId20"/>
    <p:sldId id="623" r:id="rId21"/>
    <p:sldId id="614" r:id="rId22"/>
    <p:sldId id="625" r:id="rId23"/>
    <p:sldId id="627" r:id="rId24"/>
    <p:sldId id="626" r:id="rId25"/>
    <p:sldId id="615" r:id="rId26"/>
    <p:sldId id="616" r:id="rId27"/>
    <p:sldId id="617" r:id="rId28"/>
    <p:sldId id="628" r:id="rId29"/>
    <p:sldId id="618" r:id="rId30"/>
    <p:sldId id="629" r:id="rId31"/>
    <p:sldId id="588" r:id="rId32"/>
    <p:sldId id="630" r:id="rId33"/>
    <p:sldId id="631" r:id="rId34"/>
    <p:sldId id="632" r:id="rId35"/>
    <p:sldId id="633" r:id="rId36"/>
    <p:sldId id="332" r:id="rId3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8000"/>
    <a:srgbClr val="33CC33"/>
    <a:srgbClr val="EAEAE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7899" autoAdjust="0"/>
  </p:normalViewPr>
  <p:slideViewPr>
    <p:cSldViewPr>
      <p:cViewPr>
        <p:scale>
          <a:sx n="107" d="100"/>
          <a:sy n="107" d="100"/>
        </p:scale>
        <p:origin x="-78" y="-90"/>
      </p:cViewPr>
      <p:guideLst>
        <p:guide orient="horz" pos="21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baike.haosou.com/doc/5869243.html" TargetMode="External"/><Relationship Id="rId2" Type="http://schemas.openxmlformats.org/officeDocument/2006/relationships/hyperlink" Target="http://baike.haosou.com/doc/6532348.html" TargetMode="External"/><Relationship Id="rId1" Type="http://schemas.openxmlformats.org/officeDocument/2006/relationships/hyperlink" Target="http://baike.haosou.com/doc/2720327.html" TargetMode="External"/><Relationship Id="rId5" Type="http://schemas.openxmlformats.org/officeDocument/2006/relationships/hyperlink" Target="http://baike.haosou.com/doc/6138457.html" TargetMode="External"/><Relationship Id="rId4" Type="http://schemas.openxmlformats.org/officeDocument/2006/relationships/hyperlink" Target="http://baike.haosou.com/doc/4188488.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baike.haosou.com/doc/5869243.html" TargetMode="External"/><Relationship Id="rId2" Type="http://schemas.openxmlformats.org/officeDocument/2006/relationships/hyperlink" Target="http://baike.haosou.com/doc/6532348.html" TargetMode="External"/><Relationship Id="rId1" Type="http://schemas.openxmlformats.org/officeDocument/2006/relationships/hyperlink" Target="http://baike.haosou.com/doc/2720327.html" TargetMode="External"/><Relationship Id="rId5" Type="http://schemas.openxmlformats.org/officeDocument/2006/relationships/hyperlink" Target="http://baike.haosou.com/doc/6138457.html" TargetMode="External"/><Relationship Id="rId4" Type="http://schemas.openxmlformats.org/officeDocument/2006/relationships/hyperlink" Target="http://baike.haosou.com/doc/4188488.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B57CE-2452-4A3B-99DE-EB04C709B43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B5E7E558-62F1-45BC-A76E-CC03D6C64338}">
      <dgm:prSet phldrT="[文本]" custT="1"/>
      <dgm:spPr>
        <a:solidFill>
          <a:schemeClr val="accent2"/>
        </a:solidFill>
      </dgm:spPr>
      <dgm:t>
        <a:bodyPr/>
        <a:lstStyle/>
        <a:p>
          <a:r>
            <a:rPr lang="zh-CN" altLang="en-US" sz="1400" b="1" dirty="0" smtClean="0"/>
            <a:t>知识产权</a:t>
          </a:r>
          <a:endParaRPr lang="zh-CN" altLang="en-US" sz="1400" b="1" dirty="0"/>
        </a:p>
      </dgm:t>
    </dgm:pt>
    <dgm:pt modelId="{97850D18-F8A2-4D93-AE97-DB82E764A39C}" type="parTrans" cxnId="{5C3E230B-391D-494F-AED0-30BF17B9214C}">
      <dgm:prSet/>
      <dgm:spPr/>
      <dgm:t>
        <a:bodyPr/>
        <a:lstStyle/>
        <a:p>
          <a:endParaRPr lang="zh-CN" altLang="en-US"/>
        </a:p>
      </dgm:t>
    </dgm:pt>
    <dgm:pt modelId="{67F8298C-4350-4F22-B8EF-754742B945E6}" type="sibTrans" cxnId="{5C3E230B-391D-494F-AED0-30BF17B9214C}">
      <dgm:prSet/>
      <dgm:spPr/>
      <dgm:t>
        <a:bodyPr/>
        <a:lstStyle/>
        <a:p>
          <a:endParaRPr lang="zh-CN" altLang="en-US"/>
        </a:p>
      </dgm:t>
    </dgm:pt>
    <dgm:pt modelId="{6FCC9588-ED41-4FD1-9CE9-98F23C832E71}">
      <dgm:prSet phldrT="[文本]" custT="1"/>
      <dgm:spPr/>
      <dgm:t>
        <a:bodyPr/>
        <a:lstStyle/>
        <a:p>
          <a:r>
            <a:rPr lang="zh-CN" altLang="en-US" sz="1400" b="1" dirty="0" smtClean="0"/>
            <a:t>定义</a:t>
          </a:r>
          <a:endParaRPr lang="en-US" altLang="zh-CN" sz="1400" b="1" dirty="0" smtClean="0"/>
        </a:p>
        <a:p>
          <a:r>
            <a:rPr lang="zh-CN" altLang="en-US" sz="1100" b="0" i="0" dirty="0" smtClean="0"/>
            <a:t>         知识产权（英语：</a:t>
          </a:r>
          <a:r>
            <a:rPr lang="en-US" altLang="zh-CN" sz="1100" b="0" i="0" dirty="0" smtClean="0"/>
            <a:t>Intellectual property</a:t>
          </a:r>
          <a:r>
            <a:rPr lang="zh-CN" altLang="en-US" sz="1100" b="0" i="0" dirty="0" smtClean="0"/>
            <a:t>），指“权利人对其所创作的智力劳动成果所享有的专有权利”，一般只在有限时间期内有效。各种智力创造比如发明、文学和艺术作品，以及在商业中使用的标志、名称、图像以及外观设计，都可被认为是某一个人或组织所拥有的知识产权。主要分类有：专利权，商标权，著作权（版权）等。</a:t>
          </a:r>
          <a:endParaRPr lang="zh-CN" altLang="en-US" sz="1100" b="1" dirty="0"/>
        </a:p>
      </dgm:t>
    </dgm:pt>
    <dgm:pt modelId="{9488E9C5-CD39-4F37-8E9F-82328920E02C}" type="parTrans" cxnId="{2E77D475-4E6F-4EAF-9B3F-E780B353C1BF}">
      <dgm:prSet/>
      <dgm:spPr/>
      <dgm:t>
        <a:bodyPr/>
        <a:lstStyle/>
        <a:p>
          <a:endParaRPr lang="zh-CN" altLang="en-US"/>
        </a:p>
      </dgm:t>
    </dgm:pt>
    <dgm:pt modelId="{8A2660ED-4399-4DCA-8486-093DFCE2CD35}" type="sibTrans" cxnId="{2E77D475-4E6F-4EAF-9B3F-E780B353C1BF}">
      <dgm:prSet/>
      <dgm:spPr/>
      <dgm:t>
        <a:bodyPr/>
        <a:lstStyle/>
        <a:p>
          <a:endParaRPr lang="zh-CN" altLang="en-US"/>
        </a:p>
      </dgm:t>
    </dgm:pt>
    <dgm:pt modelId="{C15FBE74-599F-4B5E-B40D-4744FDA1B58C}">
      <dgm:prSet phldrT="[文本]" custT="1"/>
      <dgm:spPr/>
      <dgm:t>
        <a:bodyPr/>
        <a:lstStyle/>
        <a:p>
          <a:r>
            <a:rPr lang="zh-CN" altLang="en-US" sz="1400" b="1" dirty="0" smtClean="0"/>
            <a:t>分类</a:t>
          </a:r>
          <a:endParaRPr lang="en-US" altLang="zh-CN" sz="1400" b="1" dirty="0" smtClean="0"/>
        </a:p>
        <a:p>
          <a:r>
            <a:rPr lang="zh-CN" altLang="en-US" sz="1100" b="0" i="0" dirty="0" smtClean="0"/>
            <a:t>         根据</a:t>
          </a:r>
          <a:r>
            <a:rPr lang="en-US" altLang="zh-CN" sz="1100" b="0" i="0" dirty="0" smtClean="0"/>
            <a:t>《</a:t>
          </a:r>
          <a:r>
            <a:rPr lang="zh-CN" altLang="en-US" sz="1100" b="0" i="0" dirty="0" smtClean="0">
              <a:hlinkClick xmlns:r="http://schemas.openxmlformats.org/officeDocument/2006/relationships" r:id="rId1"/>
            </a:rPr>
            <a:t>中华人民共和国民法通则</a:t>
          </a:r>
          <a:r>
            <a:rPr lang="en-US" altLang="zh-CN" sz="1100" b="0" i="0" dirty="0" smtClean="0"/>
            <a:t>》</a:t>
          </a:r>
          <a:r>
            <a:rPr lang="zh-CN" altLang="en-US" sz="1100" b="0" i="0" dirty="0" smtClean="0"/>
            <a:t>第</a:t>
          </a:r>
          <a:r>
            <a:rPr lang="en-US" altLang="zh-CN" sz="1100" b="0" i="0" dirty="0" smtClean="0"/>
            <a:t>5</a:t>
          </a:r>
          <a:r>
            <a:rPr lang="zh-CN" altLang="en-US" sz="1100" b="0" i="0" dirty="0" smtClean="0"/>
            <a:t>章第</a:t>
          </a:r>
          <a:r>
            <a:rPr lang="en-US" altLang="zh-CN" sz="1100" b="0" i="0" dirty="0" smtClean="0"/>
            <a:t>3</a:t>
          </a:r>
          <a:r>
            <a:rPr lang="zh-CN" altLang="en-US" sz="1100" b="0" i="0" dirty="0" smtClean="0"/>
            <a:t>节第</a:t>
          </a:r>
          <a:r>
            <a:rPr lang="en-US" altLang="zh-CN" sz="1100" b="0" i="0" dirty="0" smtClean="0"/>
            <a:t>94</a:t>
          </a:r>
          <a:r>
            <a:rPr lang="zh-CN" altLang="en-US" sz="1100" b="0" i="0" dirty="0" smtClean="0"/>
            <a:t>～</a:t>
          </a:r>
          <a:r>
            <a:rPr lang="en-US" altLang="zh-CN" sz="1100" b="0" i="0" dirty="0" smtClean="0"/>
            <a:t>97</a:t>
          </a:r>
          <a:r>
            <a:rPr lang="zh-CN" altLang="en-US" sz="1100" b="0" i="0" dirty="0" smtClean="0"/>
            <a:t>条界定，知识产权包括：著作权（或版权）（第</a:t>
          </a:r>
          <a:r>
            <a:rPr lang="en-US" altLang="zh-CN" sz="1100" b="0" i="0" dirty="0" smtClean="0"/>
            <a:t>94</a:t>
          </a:r>
          <a:r>
            <a:rPr lang="zh-CN" altLang="en-US" sz="1100" b="0" i="0" dirty="0" smtClean="0"/>
            <a:t>条）、专利权（第</a:t>
          </a:r>
          <a:r>
            <a:rPr lang="en-US" altLang="zh-CN" sz="1100" b="0" i="0" dirty="0" smtClean="0"/>
            <a:t>95</a:t>
          </a:r>
          <a:r>
            <a:rPr lang="zh-CN" altLang="en-US" sz="1100" b="0" i="0" dirty="0" smtClean="0"/>
            <a:t>条）、商标专用权（第</a:t>
          </a:r>
          <a:r>
            <a:rPr lang="en-US" altLang="zh-CN" sz="1100" b="0" i="0" dirty="0" smtClean="0"/>
            <a:t>96</a:t>
          </a:r>
          <a:r>
            <a:rPr lang="zh-CN" altLang="en-US" sz="1100" b="0" i="0" dirty="0" smtClean="0"/>
            <a:t>条）、发现权、发明权和其他科技成果权（第</a:t>
          </a:r>
          <a:r>
            <a:rPr lang="en-US" altLang="zh-CN" sz="1100" b="0" i="0" dirty="0" smtClean="0"/>
            <a:t>97</a:t>
          </a:r>
          <a:r>
            <a:rPr lang="zh-CN" altLang="en-US" sz="1100" b="0" i="0" dirty="0" smtClean="0"/>
            <a:t>条）。由于发现本身不能在工农业生产中直接应用，即不具有财产性质，许多国家不把它作为版权与有关知识产权保护。</a:t>
          </a:r>
          <a:endParaRPr lang="en-US" altLang="zh-CN" sz="1100" b="0" i="0" dirty="0" smtClean="0"/>
        </a:p>
      </dgm:t>
    </dgm:pt>
    <dgm:pt modelId="{A3028D91-5053-4643-B8F2-5D8CA1C6A2E0}" type="parTrans" cxnId="{46694FFF-5405-43D4-AE92-5D9BD2C39D3E}">
      <dgm:prSet/>
      <dgm:spPr/>
      <dgm:t>
        <a:bodyPr/>
        <a:lstStyle/>
        <a:p>
          <a:endParaRPr lang="zh-CN" altLang="en-US"/>
        </a:p>
      </dgm:t>
    </dgm:pt>
    <dgm:pt modelId="{07360A3A-F0F6-45CE-B9FD-972D370ADC56}" type="sibTrans" cxnId="{46694FFF-5405-43D4-AE92-5D9BD2C39D3E}">
      <dgm:prSet/>
      <dgm:spPr/>
      <dgm:t>
        <a:bodyPr/>
        <a:lstStyle/>
        <a:p>
          <a:endParaRPr lang="zh-CN" altLang="en-US"/>
        </a:p>
      </dgm:t>
    </dgm:pt>
    <dgm:pt modelId="{E4B2398A-642A-4CC6-A2F8-45CE291DA241}">
      <dgm:prSet phldrT="[文本]" custT="1"/>
      <dgm:spPr/>
      <dgm:t>
        <a:bodyPr/>
        <a:lstStyle/>
        <a:p>
          <a:pPr algn="ctr"/>
          <a:r>
            <a:rPr lang="zh-CN" altLang="en-US" sz="1400" b="1" dirty="0" smtClean="0"/>
            <a:t>特点</a:t>
          </a:r>
          <a:endParaRPr lang="en-US" altLang="zh-CN" sz="1400" b="1" dirty="0" smtClean="0"/>
        </a:p>
        <a:p>
          <a:pPr algn="ctr"/>
          <a:r>
            <a:rPr lang="zh-CN" altLang="en-US" sz="1100" b="0" i="0" dirty="0" smtClean="0"/>
            <a:t>⑴知识产权是一种无形财产</a:t>
          </a:r>
        </a:p>
        <a:p>
          <a:pPr algn="ctr"/>
          <a:r>
            <a:rPr lang="zh-CN" altLang="en-US" sz="1100" b="0" i="0" dirty="0" smtClean="0"/>
            <a:t>     ⑵知识产权具备专有性的特点。</a:t>
          </a:r>
        </a:p>
        <a:p>
          <a:pPr algn="ctr"/>
          <a:r>
            <a:rPr lang="zh-CN" altLang="en-US" sz="1100" b="0" i="0" dirty="0" smtClean="0"/>
            <a:t>    ⑶知识产权具备时间性的特点。</a:t>
          </a:r>
        </a:p>
        <a:p>
          <a:pPr algn="ctr"/>
          <a:r>
            <a:rPr lang="zh-CN" altLang="en-US" sz="1100" b="0" i="0" dirty="0" smtClean="0"/>
            <a:t>  ⑷知识产权具备</a:t>
          </a:r>
          <a:r>
            <a:rPr lang="zh-CN" altLang="en-US" sz="1100" b="0" i="0" dirty="0" smtClean="0">
              <a:hlinkClick xmlns:r="http://schemas.openxmlformats.org/officeDocument/2006/relationships" r:id="rId2"/>
            </a:rPr>
            <a:t>地域性</a:t>
          </a:r>
          <a:r>
            <a:rPr lang="zh-CN" altLang="en-US" sz="1100" b="0" i="0" dirty="0" smtClean="0"/>
            <a:t>的特点。</a:t>
          </a:r>
        </a:p>
        <a:p>
          <a:pPr algn="ctr"/>
          <a:r>
            <a:rPr lang="zh-CN" altLang="en-US" sz="1100" b="0" i="0" dirty="0" smtClean="0"/>
            <a:t>⑸大部分知识产权的获得需要法定的程序，比如，商标权的获得需要经过登记注册</a:t>
          </a:r>
          <a:r>
            <a:rPr lang="zh-CN" altLang="en-US" sz="700" b="0" i="0" dirty="0" smtClean="0"/>
            <a:t>。</a:t>
          </a:r>
          <a:endParaRPr lang="en-US" altLang="zh-CN" sz="700" b="1" dirty="0" smtClean="0"/>
        </a:p>
        <a:p>
          <a:pPr algn="ctr"/>
          <a:endParaRPr lang="zh-CN" altLang="en-US" sz="700" b="1" dirty="0"/>
        </a:p>
      </dgm:t>
    </dgm:pt>
    <dgm:pt modelId="{4F0B3BA8-D234-43D4-A0BC-959B2B325EA8}" type="parTrans" cxnId="{F375288C-C94D-4BD7-B6AE-C855F37377C4}">
      <dgm:prSet/>
      <dgm:spPr/>
      <dgm:t>
        <a:bodyPr/>
        <a:lstStyle/>
        <a:p>
          <a:endParaRPr lang="zh-CN" altLang="en-US"/>
        </a:p>
      </dgm:t>
    </dgm:pt>
    <dgm:pt modelId="{D316D0B9-0370-4833-B65B-BABE1C86A723}" type="sibTrans" cxnId="{F375288C-C94D-4BD7-B6AE-C855F37377C4}">
      <dgm:prSet/>
      <dgm:spPr/>
      <dgm:t>
        <a:bodyPr/>
        <a:lstStyle/>
        <a:p>
          <a:endParaRPr lang="zh-CN" altLang="en-US"/>
        </a:p>
      </dgm:t>
    </dgm:pt>
    <dgm:pt modelId="{9DE42EE0-771D-48F9-98D3-C7A34BBB8E20}">
      <dgm:prSet phldrT="[文本]" custT="1"/>
      <dgm:spPr/>
      <dgm:t>
        <a:bodyPr/>
        <a:lstStyle/>
        <a:p>
          <a:pPr algn="ctr"/>
          <a:r>
            <a:rPr lang="zh-CN" altLang="en-US" sz="1400" b="1" dirty="0" smtClean="0"/>
            <a:t>作用</a:t>
          </a:r>
          <a:endParaRPr lang="en-US" altLang="zh-CN" sz="1400" b="1" dirty="0" smtClean="0"/>
        </a:p>
        <a:p>
          <a:pPr algn="just"/>
          <a:r>
            <a:rPr lang="zh-CN" altLang="en-US" sz="1100" b="0" i="0" dirty="0" smtClean="0"/>
            <a:t>⑴为</a:t>
          </a:r>
          <a:r>
            <a:rPr lang="zh-CN" altLang="en-US" sz="1100" b="0" i="0" dirty="0" smtClean="0">
              <a:hlinkClick xmlns:r="http://schemas.openxmlformats.org/officeDocument/2006/relationships" r:id="rId3"/>
            </a:rPr>
            <a:t>智力成果</a:t>
          </a:r>
          <a:r>
            <a:rPr lang="zh-CN" altLang="en-US" sz="1100" b="0" i="0" dirty="0" smtClean="0"/>
            <a:t>完成人的权益提供了法律保障，调动了人们从事科学技术研究和</a:t>
          </a:r>
          <a:r>
            <a:rPr lang="zh-CN" altLang="en-US" sz="1100" b="0" i="0" dirty="0" smtClean="0">
              <a:hlinkClick xmlns:r="http://schemas.openxmlformats.org/officeDocument/2006/relationships" r:id="rId4"/>
            </a:rPr>
            <a:t>文学艺术作品</a:t>
          </a:r>
          <a:r>
            <a:rPr lang="zh-CN" altLang="en-US" sz="1100" b="0" i="0" dirty="0" smtClean="0"/>
            <a:t>创作的积极性和创造性。</a:t>
          </a:r>
        </a:p>
        <a:p>
          <a:pPr algn="just"/>
          <a:r>
            <a:rPr lang="zh-CN" altLang="en-US" sz="1100" b="0" i="0" dirty="0" smtClean="0"/>
            <a:t>⑵为智力成果的推广应用和传播提供了法律机制，为智力成果转化为生产力，运用到生产建设上去，产生了巨大的经济效益和社会效益。</a:t>
          </a:r>
        </a:p>
        <a:p>
          <a:pPr algn="just"/>
          <a:r>
            <a:rPr lang="zh-CN" altLang="en-US" sz="1100" b="0" i="0" dirty="0" smtClean="0"/>
            <a:t>⑶为国际经济</a:t>
          </a:r>
          <a:r>
            <a:rPr lang="zh-CN" altLang="en-US" sz="1100" b="0" i="0" dirty="0" smtClean="0">
              <a:hlinkClick xmlns:r="http://schemas.openxmlformats.org/officeDocument/2006/relationships" r:id="rId5"/>
            </a:rPr>
            <a:t>技术贸易</a:t>
          </a:r>
          <a:r>
            <a:rPr lang="zh-CN" altLang="en-US" sz="1100" b="0" i="0" dirty="0" smtClean="0"/>
            <a:t>和文化艺术的交流提供了法律准则，促进人类文明进步和经济发展。</a:t>
          </a:r>
        </a:p>
        <a:p>
          <a:pPr algn="just"/>
          <a:r>
            <a:rPr lang="zh-CN" altLang="en-US" sz="1100" b="0" i="0" dirty="0" smtClean="0"/>
            <a:t>⑷知识产权法律制度作为现代民商法的重要组成部分，对完善中国法律体系，建设法治国家具有重大意义。</a:t>
          </a:r>
          <a:endParaRPr lang="zh-CN" altLang="en-US" sz="1100" b="0" i="0" dirty="0"/>
        </a:p>
      </dgm:t>
    </dgm:pt>
    <dgm:pt modelId="{B3A8784E-6F97-4C66-B9B9-199BB8D56D31}" type="parTrans" cxnId="{2D70F5AB-D6BB-46B3-9096-FAF5E7F8F1CF}">
      <dgm:prSet/>
      <dgm:spPr/>
      <dgm:t>
        <a:bodyPr/>
        <a:lstStyle/>
        <a:p>
          <a:endParaRPr lang="zh-CN" altLang="en-US"/>
        </a:p>
      </dgm:t>
    </dgm:pt>
    <dgm:pt modelId="{F6003EAF-2B98-40F5-9616-45D331A6A1F4}" type="sibTrans" cxnId="{2D70F5AB-D6BB-46B3-9096-FAF5E7F8F1CF}">
      <dgm:prSet/>
      <dgm:spPr/>
      <dgm:t>
        <a:bodyPr/>
        <a:lstStyle/>
        <a:p>
          <a:endParaRPr lang="zh-CN" altLang="en-US"/>
        </a:p>
      </dgm:t>
    </dgm:pt>
    <dgm:pt modelId="{608A3F2F-1C53-4F53-89BE-A733C2E982F3}" type="pres">
      <dgm:prSet presAssocID="{BBAB57CE-2452-4A3B-99DE-EB04C709B43B}" presName="diagram" presStyleCnt="0">
        <dgm:presLayoutVars>
          <dgm:chMax val="1"/>
          <dgm:dir/>
          <dgm:animLvl val="ctr"/>
          <dgm:resizeHandles val="exact"/>
        </dgm:presLayoutVars>
      </dgm:prSet>
      <dgm:spPr/>
      <dgm:t>
        <a:bodyPr/>
        <a:lstStyle/>
        <a:p>
          <a:endParaRPr lang="zh-CN" altLang="en-US"/>
        </a:p>
      </dgm:t>
    </dgm:pt>
    <dgm:pt modelId="{2C008097-F06D-414C-8293-D5EEDC75EE0B}" type="pres">
      <dgm:prSet presAssocID="{BBAB57CE-2452-4A3B-99DE-EB04C709B43B}" presName="matrix" presStyleCnt="0"/>
      <dgm:spPr/>
    </dgm:pt>
    <dgm:pt modelId="{852F462F-C19D-4A08-B9FC-F2A82C6DB0D8}" type="pres">
      <dgm:prSet presAssocID="{BBAB57CE-2452-4A3B-99DE-EB04C709B43B}" presName="tile1" presStyleLbl="node1" presStyleIdx="0" presStyleCnt="4"/>
      <dgm:spPr/>
      <dgm:t>
        <a:bodyPr/>
        <a:lstStyle/>
        <a:p>
          <a:endParaRPr lang="zh-CN" altLang="en-US"/>
        </a:p>
      </dgm:t>
    </dgm:pt>
    <dgm:pt modelId="{2D4DE288-2C00-494F-8457-96BD1705FA18}" type="pres">
      <dgm:prSet presAssocID="{BBAB57CE-2452-4A3B-99DE-EB04C709B43B}" presName="tile1text" presStyleLbl="node1" presStyleIdx="0" presStyleCnt="4">
        <dgm:presLayoutVars>
          <dgm:chMax val="0"/>
          <dgm:chPref val="0"/>
          <dgm:bulletEnabled val="1"/>
        </dgm:presLayoutVars>
      </dgm:prSet>
      <dgm:spPr/>
      <dgm:t>
        <a:bodyPr/>
        <a:lstStyle/>
        <a:p>
          <a:endParaRPr lang="zh-CN" altLang="en-US"/>
        </a:p>
      </dgm:t>
    </dgm:pt>
    <dgm:pt modelId="{A89A9F6A-D72C-4D8A-B499-FEB2FB6353B3}" type="pres">
      <dgm:prSet presAssocID="{BBAB57CE-2452-4A3B-99DE-EB04C709B43B}" presName="tile2" presStyleLbl="node1" presStyleIdx="1" presStyleCnt="4"/>
      <dgm:spPr/>
      <dgm:t>
        <a:bodyPr/>
        <a:lstStyle/>
        <a:p>
          <a:endParaRPr lang="zh-CN" altLang="en-US"/>
        </a:p>
      </dgm:t>
    </dgm:pt>
    <dgm:pt modelId="{E46AB909-7B8B-4C27-ADB1-37910D6ED1C4}" type="pres">
      <dgm:prSet presAssocID="{BBAB57CE-2452-4A3B-99DE-EB04C709B43B}" presName="tile2text" presStyleLbl="node1" presStyleIdx="1" presStyleCnt="4">
        <dgm:presLayoutVars>
          <dgm:chMax val="0"/>
          <dgm:chPref val="0"/>
          <dgm:bulletEnabled val="1"/>
        </dgm:presLayoutVars>
      </dgm:prSet>
      <dgm:spPr/>
      <dgm:t>
        <a:bodyPr/>
        <a:lstStyle/>
        <a:p>
          <a:endParaRPr lang="zh-CN" altLang="en-US"/>
        </a:p>
      </dgm:t>
    </dgm:pt>
    <dgm:pt modelId="{79D3C26A-281C-4609-AC78-19D2227138F5}" type="pres">
      <dgm:prSet presAssocID="{BBAB57CE-2452-4A3B-99DE-EB04C709B43B}" presName="tile3" presStyleLbl="node1" presStyleIdx="2" presStyleCnt="4" custLinFactNeighborY="639"/>
      <dgm:spPr/>
      <dgm:t>
        <a:bodyPr/>
        <a:lstStyle/>
        <a:p>
          <a:endParaRPr lang="zh-CN" altLang="en-US"/>
        </a:p>
      </dgm:t>
    </dgm:pt>
    <dgm:pt modelId="{09BFEF0F-8A08-40BC-B425-A8E26F978727}" type="pres">
      <dgm:prSet presAssocID="{BBAB57CE-2452-4A3B-99DE-EB04C709B43B}" presName="tile3text" presStyleLbl="node1" presStyleIdx="2" presStyleCnt="4">
        <dgm:presLayoutVars>
          <dgm:chMax val="0"/>
          <dgm:chPref val="0"/>
          <dgm:bulletEnabled val="1"/>
        </dgm:presLayoutVars>
      </dgm:prSet>
      <dgm:spPr/>
      <dgm:t>
        <a:bodyPr/>
        <a:lstStyle/>
        <a:p>
          <a:endParaRPr lang="zh-CN" altLang="en-US"/>
        </a:p>
      </dgm:t>
    </dgm:pt>
    <dgm:pt modelId="{401AC805-CDE7-4EF8-9FEF-2FD743D9358D}" type="pres">
      <dgm:prSet presAssocID="{BBAB57CE-2452-4A3B-99DE-EB04C709B43B}" presName="tile4" presStyleLbl="node1" presStyleIdx="3" presStyleCnt="4"/>
      <dgm:spPr/>
      <dgm:t>
        <a:bodyPr/>
        <a:lstStyle/>
        <a:p>
          <a:endParaRPr lang="zh-CN" altLang="en-US"/>
        </a:p>
      </dgm:t>
    </dgm:pt>
    <dgm:pt modelId="{FCF667C9-D94E-4D3C-BB60-681B06889DB6}" type="pres">
      <dgm:prSet presAssocID="{BBAB57CE-2452-4A3B-99DE-EB04C709B43B}" presName="tile4text" presStyleLbl="node1" presStyleIdx="3" presStyleCnt="4">
        <dgm:presLayoutVars>
          <dgm:chMax val="0"/>
          <dgm:chPref val="0"/>
          <dgm:bulletEnabled val="1"/>
        </dgm:presLayoutVars>
      </dgm:prSet>
      <dgm:spPr/>
      <dgm:t>
        <a:bodyPr/>
        <a:lstStyle/>
        <a:p>
          <a:endParaRPr lang="zh-CN" altLang="en-US"/>
        </a:p>
      </dgm:t>
    </dgm:pt>
    <dgm:pt modelId="{A15728E3-3F26-4AD7-974A-E571494A96AC}" type="pres">
      <dgm:prSet presAssocID="{BBAB57CE-2452-4A3B-99DE-EB04C709B43B}" presName="centerTile" presStyleLbl="fgShp" presStyleIdx="0" presStyleCnt="1" custScaleX="52158" custScaleY="78485" custLinFactNeighborX="85" custLinFactNeighborY="-2174">
        <dgm:presLayoutVars>
          <dgm:chMax val="0"/>
          <dgm:chPref val="0"/>
        </dgm:presLayoutVars>
      </dgm:prSet>
      <dgm:spPr/>
      <dgm:t>
        <a:bodyPr/>
        <a:lstStyle/>
        <a:p>
          <a:endParaRPr lang="zh-CN" altLang="en-US"/>
        </a:p>
      </dgm:t>
    </dgm:pt>
  </dgm:ptLst>
  <dgm:cxnLst>
    <dgm:cxn modelId="{46694FFF-5405-43D4-AE92-5D9BD2C39D3E}" srcId="{B5E7E558-62F1-45BC-A76E-CC03D6C64338}" destId="{C15FBE74-599F-4B5E-B40D-4744FDA1B58C}" srcOrd="1" destOrd="0" parTransId="{A3028D91-5053-4643-B8F2-5D8CA1C6A2E0}" sibTransId="{07360A3A-F0F6-45CE-B9FD-972D370ADC56}"/>
    <dgm:cxn modelId="{031AAA03-9BD3-47E8-AB3F-1A4018FF6CA3}" type="presOf" srcId="{C15FBE74-599F-4B5E-B40D-4744FDA1B58C}" destId="{A89A9F6A-D72C-4D8A-B499-FEB2FB6353B3}" srcOrd="0" destOrd="0" presId="urn:microsoft.com/office/officeart/2005/8/layout/matrix1"/>
    <dgm:cxn modelId="{5DEFE54D-55E0-4CF3-A9D2-579B84D85953}" type="presOf" srcId="{6FCC9588-ED41-4FD1-9CE9-98F23C832E71}" destId="{2D4DE288-2C00-494F-8457-96BD1705FA18}" srcOrd="1" destOrd="0" presId="urn:microsoft.com/office/officeart/2005/8/layout/matrix1"/>
    <dgm:cxn modelId="{F375288C-C94D-4BD7-B6AE-C855F37377C4}" srcId="{B5E7E558-62F1-45BC-A76E-CC03D6C64338}" destId="{E4B2398A-642A-4CC6-A2F8-45CE291DA241}" srcOrd="2" destOrd="0" parTransId="{4F0B3BA8-D234-43D4-A0BC-959B2B325EA8}" sibTransId="{D316D0B9-0370-4833-B65B-BABE1C86A723}"/>
    <dgm:cxn modelId="{4D55546A-7E5C-440E-AE22-A643FFEBAD4D}" type="presOf" srcId="{6FCC9588-ED41-4FD1-9CE9-98F23C832E71}" destId="{852F462F-C19D-4A08-B9FC-F2A82C6DB0D8}" srcOrd="0" destOrd="0" presId="urn:microsoft.com/office/officeart/2005/8/layout/matrix1"/>
    <dgm:cxn modelId="{5C3E230B-391D-494F-AED0-30BF17B9214C}" srcId="{BBAB57CE-2452-4A3B-99DE-EB04C709B43B}" destId="{B5E7E558-62F1-45BC-A76E-CC03D6C64338}" srcOrd="0" destOrd="0" parTransId="{97850D18-F8A2-4D93-AE97-DB82E764A39C}" sibTransId="{67F8298C-4350-4F22-B8EF-754742B945E6}"/>
    <dgm:cxn modelId="{A02038F7-222A-4FFA-A085-A80583B1AD32}" type="presOf" srcId="{9DE42EE0-771D-48F9-98D3-C7A34BBB8E20}" destId="{FCF667C9-D94E-4D3C-BB60-681B06889DB6}" srcOrd="1" destOrd="0" presId="urn:microsoft.com/office/officeart/2005/8/layout/matrix1"/>
    <dgm:cxn modelId="{2E77D475-4E6F-4EAF-9B3F-E780B353C1BF}" srcId="{B5E7E558-62F1-45BC-A76E-CC03D6C64338}" destId="{6FCC9588-ED41-4FD1-9CE9-98F23C832E71}" srcOrd="0" destOrd="0" parTransId="{9488E9C5-CD39-4F37-8E9F-82328920E02C}" sibTransId="{8A2660ED-4399-4DCA-8486-093DFCE2CD35}"/>
    <dgm:cxn modelId="{1824FF66-77CF-4E18-9ADD-D46A693566AC}" type="presOf" srcId="{E4B2398A-642A-4CC6-A2F8-45CE291DA241}" destId="{09BFEF0F-8A08-40BC-B425-A8E26F978727}" srcOrd="1" destOrd="0" presId="urn:microsoft.com/office/officeart/2005/8/layout/matrix1"/>
    <dgm:cxn modelId="{FC4171F2-EB7E-4643-90EF-D8997E1AA100}" type="presOf" srcId="{BBAB57CE-2452-4A3B-99DE-EB04C709B43B}" destId="{608A3F2F-1C53-4F53-89BE-A733C2E982F3}" srcOrd="0" destOrd="0" presId="urn:microsoft.com/office/officeart/2005/8/layout/matrix1"/>
    <dgm:cxn modelId="{2D70F5AB-D6BB-46B3-9096-FAF5E7F8F1CF}" srcId="{B5E7E558-62F1-45BC-A76E-CC03D6C64338}" destId="{9DE42EE0-771D-48F9-98D3-C7A34BBB8E20}" srcOrd="3" destOrd="0" parTransId="{B3A8784E-6F97-4C66-B9B9-199BB8D56D31}" sibTransId="{F6003EAF-2B98-40F5-9616-45D331A6A1F4}"/>
    <dgm:cxn modelId="{07B55D6A-E600-4667-A3F2-0AF76E778F08}" type="presOf" srcId="{E4B2398A-642A-4CC6-A2F8-45CE291DA241}" destId="{79D3C26A-281C-4609-AC78-19D2227138F5}" srcOrd="0" destOrd="0" presId="urn:microsoft.com/office/officeart/2005/8/layout/matrix1"/>
    <dgm:cxn modelId="{7A04F20C-D6A0-4F5D-8603-7FB53C14356D}" type="presOf" srcId="{B5E7E558-62F1-45BC-A76E-CC03D6C64338}" destId="{A15728E3-3F26-4AD7-974A-E571494A96AC}" srcOrd="0" destOrd="0" presId="urn:microsoft.com/office/officeart/2005/8/layout/matrix1"/>
    <dgm:cxn modelId="{6AEAF8BA-02E3-4139-92EE-4AE761D5B99F}" type="presOf" srcId="{9DE42EE0-771D-48F9-98D3-C7A34BBB8E20}" destId="{401AC805-CDE7-4EF8-9FEF-2FD743D9358D}" srcOrd="0" destOrd="0" presId="urn:microsoft.com/office/officeart/2005/8/layout/matrix1"/>
    <dgm:cxn modelId="{4C4C99DD-EC58-405B-AA29-54D7E932079A}" type="presOf" srcId="{C15FBE74-599F-4B5E-B40D-4744FDA1B58C}" destId="{E46AB909-7B8B-4C27-ADB1-37910D6ED1C4}" srcOrd="1" destOrd="0" presId="urn:microsoft.com/office/officeart/2005/8/layout/matrix1"/>
    <dgm:cxn modelId="{A8836AC6-67A6-46B3-934C-1B09F90AB1BF}" type="presParOf" srcId="{608A3F2F-1C53-4F53-89BE-A733C2E982F3}" destId="{2C008097-F06D-414C-8293-D5EEDC75EE0B}" srcOrd="0" destOrd="0" presId="urn:microsoft.com/office/officeart/2005/8/layout/matrix1"/>
    <dgm:cxn modelId="{E89938EC-5EDF-49D5-98CB-59D6F9FD79E4}" type="presParOf" srcId="{2C008097-F06D-414C-8293-D5EEDC75EE0B}" destId="{852F462F-C19D-4A08-B9FC-F2A82C6DB0D8}" srcOrd="0" destOrd="0" presId="urn:microsoft.com/office/officeart/2005/8/layout/matrix1"/>
    <dgm:cxn modelId="{58D2C833-8C42-4B87-9394-33275A711CBF}" type="presParOf" srcId="{2C008097-F06D-414C-8293-D5EEDC75EE0B}" destId="{2D4DE288-2C00-494F-8457-96BD1705FA18}" srcOrd="1" destOrd="0" presId="urn:microsoft.com/office/officeart/2005/8/layout/matrix1"/>
    <dgm:cxn modelId="{6BE57935-434E-4BBA-96E9-179ACAB8639E}" type="presParOf" srcId="{2C008097-F06D-414C-8293-D5EEDC75EE0B}" destId="{A89A9F6A-D72C-4D8A-B499-FEB2FB6353B3}" srcOrd="2" destOrd="0" presId="urn:microsoft.com/office/officeart/2005/8/layout/matrix1"/>
    <dgm:cxn modelId="{CA8D1033-1370-4F05-A2F5-879B0899AF57}" type="presParOf" srcId="{2C008097-F06D-414C-8293-D5EEDC75EE0B}" destId="{E46AB909-7B8B-4C27-ADB1-37910D6ED1C4}" srcOrd="3" destOrd="0" presId="urn:microsoft.com/office/officeart/2005/8/layout/matrix1"/>
    <dgm:cxn modelId="{89779DD1-1026-4C12-8DB7-FF8373910D8F}" type="presParOf" srcId="{2C008097-F06D-414C-8293-D5EEDC75EE0B}" destId="{79D3C26A-281C-4609-AC78-19D2227138F5}" srcOrd="4" destOrd="0" presId="urn:microsoft.com/office/officeart/2005/8/layout/matrix1"/>
    <dgm:cxn modelId="{6A8E4A4C-53B8-4778-8258-553222FF0138}" type="presParOf" srcId="{2C008097-F06D-414C-8293-D5EEDC75EE0B}" destId="{09BFEF0F-8A08-40BC-B425-A8E26F978727}" srcOrd="5" destOrd="0" presId="urn:microsoft.com/office/officeart/2005/8/layout/matrix1"/>
    <dgm:cxn modelId="{27DE4C4E-B6CF-45D7-9B22-0F174BBEEC2D}" type="presParOf" srcId="{2C008097-F06D-414C-8293-D5EEDC75EE0B}" destId="{401AC805-CDE7-4EF8-9FEF-2FD743D9358D}" srcOrd="6" destOrd="0" presId="urn:microsoft.com/office/officeart/2005/8/layout/matrix1"/>
    <dgm:cxn modelId="{2FA1D357-CF07-4A24-BF79-2EBB1BC1C7DF}" type="presParOf" srcId="{2C008097-F06D-414C-8293-D5EEDC75EE0B}" destId="{FCF667C9-D94E-4D3C-BB60-681B06889DB6}" srcOrd="7" destOrd="0" presId="urn:microsoft.com/office/officeart/2005/8/layout/matrix1"/>
    <dgm:cxn modelId="{21931B9F-9956-418A-B607-A7C14576BEAB}" type="presParOf" srcId="{608A3F2F-1C53-4F53-89BE-A733C2E982F3}" destId="{A15728E3-3F26-4AD7-974A-E571494A96A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B1D65-56C1-42B2-B408-BCC2C8B4BDE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CN" altLang="en-US"/>
        </a:p>
      </dgm:t>
    </dgm:pt>
    <dgm:pt modelId="{B2870813-4191-48E4-AE88-7242153EC3EC}">
      <dgm:prSet phldrT="[文本]" custT="1"/>
      <dgm:spPr/>
      <dgm:t>
        <a:bodyPr/>
        <a:lstStyle/>
        <a:p>
          <a:r>
            <a:rPr lang="zh-CN" altLang="en-US" sz="2800" b="1" dirty="0" smtClean="0"/>
            <a:t>科研流</a:t>
          </a:r>
          <a:endParaRPr lang="zh-CN" altLang="en-US" sz="2800" b="1" dirty="0"/>
        </a:p>
      </dgm:t>
    </dgm:pt>
    <dgm:pt modelId="{48DF53C2-627C-4C59-BBB5-EB0E6B7B3711}" type="parTrans" cxnId="{8B870B0B-14A1-43DE-BE79-D0A73D9A9E0C}">
      <dgm:prSet/>
      <dgm:spPr/>
      <dgm:t>
        <a:bodyPr/>
        <a:lstStyle/>
        <a:p>
          <a:endParaRPr lang="zh-CN" altLang="en-US"/>
        </a:p>
      </dgm:t>
    </dgm:pt>
    <dgm:pt modelId="{3673E7B5-F3CD-4042-9704-EEE2FCAF615D}" type="sibTrans" cxnId="{8B870B0B-14A1-43DE-BE79-D0A73D9A9E0C}">
      <dgm:prSet/>
      <dgm:spPr/>
      <dgm:t>
        <a:bodyPr/>
        <a:lstStyle/>
        <a:p>
          <a:endParaRPr lang="zh-CN" altLang="en-US"/>
        </a:p>
      </dgm:t>
    </dgm:pt>
    <dgm:pt modelId="{3127ADB7-7158-46AC-8D6A-878944782D5A}">
      <dgm:prSet phldrT="[文本]" custT="1"/>
      <dgm:spPr/>
      <dgm:t>
        <a:bodyPr/>
        <a:lstStyle/>
        <a:p>
          <a:r>
            <a:rPr lang="zh-CN" altLang="en-US" sz="1800" dirty="0" smtClean="0"/>
            <a:t>图书</a:t>
          </a:r>
          <a:endParaRPr lang="zh-CN" altLang="en-US" sz="1800" dirty="0"/>
        </a:p>
      </dgm:t>
    </dgm:pt>
    <dgm:pt modelId="{74CDF0E6-904D-4715-9E92-068B241088F7}" type="parTrans" cxnId="{8F07E396-0B28-41F8-8978-A01207181A01}">
      <dgm:prSet/>
      <dgm:spPr/>
      <dgm:t>
        <a:bodyPr/>
        <a:lstStyle/>
        <a:p>
          <a:endParaRPr lang="zh-CN" altLang="en-US"/>
        </a:p>
      </dgm:t>
    </dgm:pt>
    <dgm:pt modelId="{2655DFF9-BB6E-4A12-A053-02C065C531C2}" type="sibTrans" cxnId="{8F07E396-0B28-41F8-8978-A01207181A01}">
      <dgm:prSet/>
      <dgm:spPr/>
      <dgm:t>
        <a:bodyPr/>
        <a:lstStyle/>
        <a:p>
          <a:endParaRPr lang="zh-CN" altLang="en-US"/>
        </a:p>
      </dgm:t>
    </dgm:pt>
    <dgm:pt modelId="{5DBC6ADB-A829-43DB-AABC-1B40AB8E552E}">
      <dgm:prSet phldrT="[文本]" custT="1"/>
      <dgm:spPr/>
      <dgm:t>
        <a:bodyPr/>
        <a:lstStyle/>
        <a:p>
          <a:r>
            <a:rPr lang="zh-CN" altLang="en-US" sz="1800" dirty="0" smtClean="0"/>
            <a:t>报纸</a:t>
          </a:r>
          <a:endParaRPr lang="zh-CN" altLang="en-US" sz="1800" dirty="0"/>
        </a:p>
      </dgm:t>
    </dgm:pt>
    <dgm:pt modelId="{332A0739-028A-436A-95AE-ADE6BD9EB9F5}" type="parTrans" cxnId="{65BEF3CC-86BB-4626-A348-40E2A231D280}">
      <dgm:prSet/>
      <dgm:spPr/>
      <dgm:t>
        <a:bodyPr/>
        <a:lstStyle/>
        <a:p>
          <a:endParaRPr lang="zh-CN" altLang="en-US"/>
        </a:p>
      </dgm:t>
    </dgm:pt>
    <dgm:pt modelId="{4CCBB4FA-EC56-4828-BC7C-A4C4A79D7CD8}" type="sibTrans" cxnId="{65BEF3CC-86BB-4626-A348-40E2A231D280}">
      <dgm:prSet/>
      <dgm:spPr/>
      <dgm:t>
        <a:bodyPr/>
        <a:lstStyle/>
        <a:p>
          <a:endParaRPr lang="zh-CN" altLang="en-US"/>
        </a:p>
      </dgm:t>
    </dgm:pt>
    <dgm:pt modelId="{39B203F3-A7B0-47D5-BEEC-325CE9CBDBAE}">
      <dgm:prSet phldrT="[文本]" custT="1"/>
      <dgm:spPr/>
      <dgm:t>
        <a:bodyPr/>
        <a:lstStyle/>
        <a:p>
          <a:r>
            <a:rPr lang="zh-CN" altLang="en-US" sz="2800" b="1" dirty="0" smtClean="0"/>
            <a:t>技术流</a:t>
          </a:r>
          <a:endParaRPr lang="zh-CN" altLang="en-US" sz="2800" b="1" dirty="0"/>
        </a:p>
      </dgm:t>
    </dgm:pt>
    <dgm:pt modelId="{9949284B-0AC8-4754-B91D-90DE0937547B}" type="parTrans" cxnId="{6299033C-F247-4F8F-846B-BEA07A588228}">
      <dgm:prSet/>
      <dgm:spPr/>
      <dgm:t>
        <a:bodyPr/>
        <a:lstStyle/>
        <a:p>
          <a:endParaRPr lang="zh-CN" altLang="en-US"/>
        </a:p>
      </dgm:t>
    </dgm:pt>
    <dgm:pt modelId="{C111F7C2-881B-4E0F-8E36-955DA966D086}" type="sibTrans" cxnId="{6299033C-F247-4F8F-846B-BEA07A588228}">
      <dgm:prSet/>
      <dgm:spPr/>
      <dgm:t>
        <a:bodyPr/>
        <a:lstStyle/>
        <a:p>
          <a:endParaRPr lang="zh-CN" altLang="en-US"/>
        </a:p>
      </dgm:t>
    </dgm:pt>
    <dgm:pt modelId="{61F939A0-2441-4ECD-B609-B0E83C40E3E3}">
      <dgm:prSet phldrT="[文本]"/>
      <dgm:spPr/>
      <dgm:t>
        <a:bodyPr/>
        <a:lstStyle/>
        <a:p>
          <a:r>
            <a:rPr lang="zh-CN" altLang="en-US" sz="4000" b="1" dirty="0" smtClean="0">
              <a:solidFill>
                <a:srgbClr val="C00000"/>
              </a:solidFill>
            </a:rPr>
            <a:t>专利</a:t>
          </a:r>
          <a:endParaRPr lang="zh-CN" altLang="en-US" sz="4000" b="1" dirty="0">
            <a:solidFill>
              <a:srgbClr val="C00000"/>
            </a:solidFill>
          </a:endParaRPr>
        </a:p>
      </dgm:t>
    </dgm:pt>
    <dgm:pt modelId="{664E0851-EF6E-43D5-B9CF-D6013CE04DF7}" type="parTrans" cxnId="{91BD8B10-4FD4-48A1-A673-FC0EFDBBB4CB}">
      <dgm:prSet/>
      <dgm:spPr/>
      <dgm:t>
        <a:bodyPr/>
        <a:lstStyle/>
        <a:p>
          <a:endParaRPr lang="zh-CN" altLang="en-US"/>
        </a:p>
      </dgm:t>
    </dgm:pt>
    <dgm:pt modelId="{3DD9CF25-9958-4039-A21E-F5FC56922D11}" type="sibTrans" cxnId="{91BD8B10-4FD4-48A1-A673-FC0EFDBBB4CB}">
      <dgm:prSet/>
      <dgm:spPr/>
      <dgm:t>
        <a:bodyPr/>
        <a:lstStyle/>
        <a:p>
          <a:endParaRPr lang="zh-CN" altLang="en-US"/>
        </a:p>
      </dgm:t>
    </dgm:pt>
    <dgm:pt modelId="{6AA8A4F7-48E9-48B0-BE60-A070AF854AAB}">
      <dgm:prSet phldrT="[文本]" custT="1"/>
      <dgm:spPr/>
      <dgm:t>
        <a:bodyPr/>
        <a:lstStyle/>
        <a:p>
          <a:r>
            <a:rPr lang="zh-CN" altLang="en-US" sz="2000" dirty="0" smtClean="0"/>
            <a:t>标准</a:t>
          </a:r>
          <a:endParaRPr lang="zh-CN" altLang="en-US" sz="2000" dirty="0"/>
        </a:p>
      </dgm:t>
    </dgm:pt>
    <dgm:pt modelId="{46C70770-4150-415B-926F-8B91FCCAB0E1}" type="parTrans" cxnId="{8EC8092E-C97C-4F28-924A-D9F539328BC4}">
      <dgm:prSet/>
      <dgm:spPr/>
      <dgm:t>
        <a:bodyPr/>
        <a:lstStyle/>
        <a:p>
          <a:endParaRPr lang="zh-CN" altLang="en-US"/>
        </a:p>
      </dgm:t>
    </dgm:pt>
    <dgm:pt modelId="{63C35897-925E-436D-BCEE-08BF266F7C5C}" type="sibTrans" cxnId="{8EC8092E-C97C-4F28-924A-D9F539328BC4}">
      <dgm:prSet/>
      <dgm:spPr/>
      <dgm:t>
        <a:bodyPr/>
        <a:lstStyle/>
        <a:p>
          <a:endParaRPr lang="zh-CN" altLang="en-US"/>
        </a:p>
      </dgm:t>
    </dgm:pt>
    <dgm:pt modelId="{FA6C8B05-181B-4AD0-85FD-C2522E3B758F}">
      <dgm:prSet phldrT="[文本]" custT="1"/>
      <dgm:spPr/>
      <dgm:t>
        <a:bodyPr/>
        <a:lstStyle/>
        <a:p>
          <a:r>
            <a:rPr lang="zh-CN" altLang="en-US" sz="1800" dirty="0" smtClean="0"/>
            <a:t>期刊</a:t>
          </a:r>
          <a:endParaRPr lang="zh-CN" altLang="en-US" sz="1800" dirty="0"/>
        </a:p>
      </dgm:t>
    </dgm:pt>
    <dgm:pt modelId="{36E63458-7392-4500-9D5C-AC7AF9AA1376}" type="parTrans" cxnId="{DD8DEDD1-EBA3-4B16-91D6-AB76AF8681AE}">
      <dgm:prSet/>
      <dgm:spPr/>
      <dgm:t>
        <a:bodyPr/>
        <a:lstStyle/>
        <a:p>
          <a:endParaRPr lang="zh-CN" altLang="en-US"/>
        </a:p>
      </dgm:t>
    </dgm:pt>
    <dgm:pt modelId="{E87522EF-EEF5-4489-B123-12B2C15B0F17}" type="sibTrans" cxnId="{DD8DEDD1-EBA3-4B16-91D6-AB76AF8681AE}">
      <dgm:prSet/>
      <dgm:spPr/>
      <dgm:t>
        <a:bodyPr/>
        <a:lstStyle/>
        <a:p>
          <a:endParaRPr lang="zh-CN" altLang="en-US"/>
        </a:p>
      </dgm:t>
    </dgm:pt>
    <dgm:pt modelId="{607F47B6-FD70-4CD6-97EC-FA8481090310}">
      <dgm:prSet phldrT="[文本]" custT="1"/>
      <dgm:spPr/>
      <dgm:t>
        <a:bodyPr/>
        <a:lstStyle/>
        <a:p>
          <a:r>
            <a:rPr lang="zh-CN" altLang="en-US" sz="1800" dirty="0" smtClean="0"/>
            <a:t>会议论文</a:t>
          </a:r>
          <a:endParaRPr lang="zh-CN" altLang="en-US" sz="1800" dirty="0"/>
        </a:p>
      </dgm:t>
    </dgm:pt>
    <dgm:pt modelId="{D81870F3-8D36-4037-97BD-9EFFA3492675}" type="parTrans" cxnId="{8960AC9F-6056-438C-87FA-C4457F11C6BD}">
      <dgm:prSet/>
      <dgm:spPr/>
      <dgm:t>
        <a:bodyPr/>
        <a:lstStyle/>
        <a:p>
          <a:endParaRPr lang="zh-CN" altLang="en-US"/>
        </a:p>
      </dgm:t>
    </dgm:pt>
    <dgm:pt modelId="{47EF9B38-3FE8-44E2-8B51-EE7B8704EF01}" type="sibTrans" cxnId="{8960AC9F-6056-438C-87FA-C4457F11C6BD}">
      <dgm:prSet/>
      <dgm:spPr/>
      <dgm:t>
        <a:bodyPr/>
        <a:lstStyle/>
        <a:p>
          <a:endParaRPr lang="zh-CN" altLang="en-US"/>
        </a:p>
      </dgm:t>
    </dgm:pt>
    <dgm:pt modelId="{4A59475D-F548-4302-B0D8-7F5189F02203}">
      <dgm:prSet phldrT="[文本]" custT="1"/>
      <dgm:spPr/>
      <dgm:t>
        <a:bodyPr/>
        <a:lstStyle/>
        <a:p>
          <a:r>
            <a:rPr lang="zh-CN" altLang="en-US" sz="1800" dirty="0" smtClean="0"/>
            <a:t>学位论文</a:t>
          </a:r>
          <a:endParaRPr lang="zh-CN" altLang="en-US" sz="1800" dirty="0"/>
        </a:p>
      </dgm:t>
    </dgm:pt>
    <dgm:pt modelId="{79784651-F25E-411B-9A2F-0E4880509D42}" type="parTrans" cxnId="{39F15D4D-D4DF-42F0-8CBC-7A76EC8A4029}">
      <dgm:prSet/>
      <dgm:spPr/>
      <dgm:t>
        <a:bodyPr/>
        <a:lstStyle/>
        <a:p>
          <a:endParaRPr lang="zh-CN" altLang="en-US"/>
        </a:p>
      </dgm:t>
    </dgm:pt>
    <dgm:pt modelId="{BD627DCD-40A5-4967-888A-2F4A34963023}" type="sibTrans" cxnId="{39F15D4D-D4DF-42F0-8CBC-7A76EC8A4029}">
      <dgm:prSet/>
      <dgm:spPr/>
      <dgm:t>
        <a:bodyPr/>
        <a:lstStyle/>
        <a:p>
          <a:endParaRPr lang="zh-CN" altLang="en-US"/>
        </a:p>
      </dgm:t>
    </dgm:pt>
    <dgm:pt modelId="{2BA088F2-037F-4C00-B770-EC019F36A70C}">
      <dgm:prSet phldrT="[文本]" custT="1"/>
      <dgm:spPr/>
      <dgm:t>
        <a:bodyPr/>
        <a:lstStyle/>
        <a:p>
          <a:r>
            <a:rPr lang="zh-CN" altLang="en-US" sz="1800" dirty="0" smtClean="0"/>
            <a:t>科技报告</a:t>
          </a:r>
          <a:endParaRPr lang="zh-CN" altLang="en-US" sz="1800" dirty="0"/>
        </a:p>
      </dgm:t>
    </dgm:pt>
    <dgm:pt modelId="{4E0140AB-AE6F-45BC-AFF3-EC41E7561B1C}" type="parTrans" cxnId="{E9B2419E-626C-4B0B-8673-FB1A719FE6B3}">
      <dgm:prSet/>
      <dgm:spPr/>
      <dgm:t>
        <a:bodyPr/>
        <a:lstStyle/>
        <a:p>
          <a:endParaRPr lang="zh-CN" altLang="en-US"/>
        </a:p>
      </dgm:t>
    </dgm:pt>
    <dgm:pt modelId="{0B2202A6-5D21-406F-9852-6748E71329C1}" type="sibTrans" cxnId="{E9B2419E-626C-4B0B-8673-FB1A719FE6B3}">
      <dgm:prSet/>
      <dgm:spPr/>
      <dgm:t>
        <a:bodyPr/>
        <a:lstStyle/>
        <a:p>
          <a:endParaRPr lang="zh-CN" altLang="en-US"/>
        </a:p>
      </dgm:t>
    </dgm:pt>
    <dgm:pt modelId="{CF206064-F8BD-4E67-BF33-1727745B17C2}" type="pres">
      <dgm:prSet presAssocID="{755B1D65-56C1-42B2-B408-BCC2C8B4BDE4}" presName="Name0" presStyleCnt="0">
        <dgm:presLayoutVars>
          <dgm:dir/>
          <dgm:animLvl val="lvl"/>
          <dgm:resizeHandles/>
        </dgm:presLayoutVars>
      </dgm:prSet>
      <dgm:spPr/>
      <dgm:t>
        <a:bodyPr/>
        <a:lstStyle/>
        <a:p>
          <a:endParaRPr lang="zh-CN" altLang="en-US"/>
        </a:p>
      </dgm:t>
    </dgm:pt>
    <dgm:pt modelId="{4E4B6359-A4F4-4681-B3E7-4109AFA5C0C4}" type="pres">
      <dgm:prSet presAssocID="{B2870813-4191-48E4-AE88-7242153EC3EC}" presName="linNode" presStyleCnt="0"/>
      <dgm:spPr/>
    </dgm:pt>
    <dgm:pt modelId="{AC3F8026-A332-4413-B89C-E691C5317BDE}" type="pres">
      <dgm:prSet presAssocID="{B2870813-4191-48E4-AE88-7242153EC3EC}" presName="parentShp" presStyleLbl="node1" presStyleIdx="0" presStyleCnt="2" custScaleX="48307" custScaleY="58629">
        <dgm:presLayoutVars>
          <dgm:bulletEnabled val="1"/>
        </dgm:presLayoutVars>
      </dgm:prSet>
      <dgm:spPr/>
      <dgm:t>
        <a:bodyPr/>
        <a:lstStyle/>
        <a:p>
          <a:endParaRPr lang="zh-CN" altLang="en-US"/>
        </a:p>
      </dgm:t>
    </dgm:pt>
    <dgm:pt modelId="{85A9DCB7-79AC-481D-968B-5634926D419B}" type="pres">
      <dgm:prSet presAssocID="{B2870813-4191-48E4-AE88-7242153EC3EC}" presName="childShp" presStyleLbl="bgAccFollowNode1" presStyleIdx="0" presStyleCnt="2" custScaleY="184922">
        <dgm:presLayoutVars>
          <dgm:bulletEnabled val="1"/>
        </dgm:presLayoutVars>
      </dgm:prSet>
      <dgm:spPr/>
      <dgm:t>
        <a:bodyPr/>
        <a:lstStyle/>
        <a:p>
          <a:endParaRPr lang="zh-CN" altLang="en-US"/>
        </a:p>
      </dgm:t>
    </dgm:pt>
    <dgm:pt modelId="{840D2CCA-9D71-4ED8-A4FF-FB950C7F930A}" type="pres">
      <dgm:prSet presAssocID="{3673E7B5-F3CD-4042-9704-EEE2FCAF615D}" presName="spacing" presStyleCnt="0"/>
      <dgm:spPr/>
    </dgm:pt>
    <dgm:pt modelId="{9CFA9322-A9D7-4990-8094-B9CBF546EEB8}" type="pres">
      <dgm:prSet presAssocID="{39B203F3-A7B0-47D5-BEEC-325CE9CBDBAE}" presName="linNode" presStyleCnt="0"/>
      <dgm:spPr/>
    </dgm:pt>
    <dgm:pt modelId="{426C2393-2A06-431D-B395-A2EE406F718E}" type="pres">
      <dgm:prSet presAssocID="{39B203F3-A7B0-47D5-BEEC-325CE9CBDBAE}" presName="parentShp" presStyleLbl="node1" presStyleIdx="1" presStyleCnt="2" custScaleX="46504" custScaleY="60019" custLinFactNeighborX="-4717">
        <dgm:presLayoutVars>
          <dgm:bulletEnabled val="1"/>
        </dgm:presLayoutVars>
      </dgm:prSet>
      <dgm:spPr/>
      <dgm:t>
        <a:bodyPr/>
        <a:lstStyle/>
        <a:p>
          <a:endParaRPr lang="zh-CN" altLang="en-US"/>
        </a:p>
      </dgm:t>
    </dgm:pt>
    <dgm:pt modelId="{7E0E642C-512E-41E3-A4A2-E8D6262C4387}" type="pres">
      <dgm:prSet presAssocID="{39B203F3-A7B0-47D5-BEEC-325CE9CBDBAE}" presName="childShp" presStyleLbl="bgAccFollowNode1" presStyleIdx="1" presStyleCnt="2" custScaleX="88494" custLinFactNeighborX="-6410">
        <dgm:presLayoutVars>
          <dgm:bulletEnabled val="1"/>
        </dgm:presLayoutVars>
      </dgm:prSet>
      <dgm:spPr/>
      <dgm:t>
        <a:bodyPr/>
        <a:lstStyle/>
        <a:p>
          <a:endParaRPr lang="zh-CN" altLang="en-US"/>
        </a:p>
      </dgm:t>
    </dgm:pt>
  </dgm:ptLst>
  <dgm:cxnLst>
    <dgm:cxn modelId="{8960AC9F-6056-438C-87FA-C4457F11C6BD}" srcId="{B2870813-4191-48E4-AE88-7242153EC3EC}" destId="{607F47B6-FD70-4CD6-97EC-FA8481090310}" srcOrd="3" destOrd="0" parTransId="{D81870F3-8D36-4037-97BD-9EFFA3492675}" sibTransId="{47EF9B38-3FE8-44E2-8B51-EE7B8704EF01}"/>
    <dgm:cxn modelId="{48DDC408-625B-42BC-BCAE-55BF525213BB}" type="presOf" srcId="{755B1D65-56C1-42B2-B408-BCC2C8B4BDE4}" destId="{CF206064-F8BD-4E67-BF33-1727745B17C2}" srcOrd="0" destOrd="0" presId="urn:microsoft.com/office/officeart/2005/8/layout/vList6"/>
    <dgm:cxn modelId="{9A00FC1A-946B-48B8-B987-261A3D04CE54}" type="presOf" srcId="{3127ADB7-7158-46AC-8D6A-878944782D5A}" destId="{85A9DCB7-79AC-481D-968B-5634926D419B}" srcOrd="0" destOrd="0" presId="urn:microsoft.com/office/officeart/2005/8/layout/vList6"/>
    <dgm:cxn modelId="{6299033C-F247-4F8F-846B-BEA07A588228}" srcId="{755B1D65-56C1-42B2-B408-BCC2C8B4BDE4}" destId="{39B203F3-A7B0-47D5-BEEC-325CE9CBDBAE}" srcOrd="1" destOrd="0" parTransId="{9949284B-0AC8-4754-B91D-90DE0937547B}" sibTransId="{C111F7C2-881B-4E0F-8E36-955DA966D086}"/>
    <dgm:cxn modelId="{DF54A922-752D-49F3-8136-5E9C2745C969}" type="presOf" srcId="{FA6C8B05-181B-4AD0-85FD-C2522E3B758F}" destId="{85A9DCB7-79AC-481D-968B-5634926D419B}" srcOrd="0" destOrd="1" presId="urn:microsoft.com/office/officeart/2005/8/layout/vList6"/>
    <dgm:cxn modelId="{39F15D4D-D4DF-42F0-8CBC-7A76EC8A4029}" srcId="{B2870813-4191-48E4-AE88-7242153EC3EC}" destId="{4A59475D-F548-4302-B0D8-7F5189F02203}" srcOrd="4" destOrd="0" parTransId="{79784651-F25E-411B-9A2F-0E4880509D42}" sibTransId="{BD627DCD-40A5-4967-888A-2F4A34963023}"/>
    <dgm:cxn modelId="{65BEF3CC-86BB-4626-A348-40E2A231D280}" srcId="{B2870813-4191-48E4-AE88-7242153EC3EC}" destId="{5DBC6ADB-A829-43DB-AABC-1B40AB8E552E}" srcOrd="2" destOrd="0" parTransId="{332A0739-028A-436A-95AE-ADE6BD9EB9F5}" sibTransId="{4CCBB4FA-EC56-4828-BC7C-A4C4A79D7CD8}"/>
    <dgm:cxn modelId="{8B870B0B-14A1-43DE-BE79-D0A73D9A9E0C}" srcId="{755B1D65-56C1-42B2-B408-BCC2C8B4BDE4}" destId="{B2870813-4191-48E4-AE88-7242153EC3EC}" srcOrd="0" destOrd="0" parTransId="{48DF53C2-627C-4C59-BBB5-EB0E6B7B3711}" sibTransId="{3673E7B5-F3CD-4042-9704-EEE2FCAF615D}"/>
    <dgm:cxn modelId="{982FB248-B481-478A-9404-2C25A1708B92}" type="presOf" srcId="{5DBC6ADB-A829-43DB-AABC-1B40AB8E552E}" destId="{85A9DCB7-79AC-481D-968B-5634926D419B}" srcOrd="0" destOrd="2" presId="urn:microsoft.com/office/officeart/2005/8/layout/vList6"/>
    <dgm:cxn modelId="{36173BB3-B914-40FF-8004-446A3B7C18A4}" type="presOf" srcId="{2BA088F2-037F-4C00-B770-EC019F36A70C}" destId="{85A9DCB7-79AC-481D-968B-5634926D419B}" srcOrd="0" destOrd="5" presId="urn:microsoft.com/office/officeart/2005/8/layout/vList6"/>
    <dgm:cxn modelId="{91BD8B10-4FD4-48A1-A673-FC0EFDBBB4CB}" srcId="{39B203F3-A7B0-47D5-BEEC-325CE9CBDBAE}" destId="{61F939A0-2441-4ECD-B609-B0E83C40E3E3}" srcOrd="0" destOrd="0" parTransId="{664E0851-EF6E-43D5-B9CF-D6013CE04DF7}" sibTransId="{3DD9CF25-9958-4039-A21E-F5FC56922D11}"/>
    <dgm:cxn modelId="{44280777-0FDA-4CBC-96FF-CFE2EAF3C08F}" type="presOf" srcId="{39B203F3-A7B0-47D5-BEEC-325CE9CBDBAE}" destId="{426C2393-2A06-431D-B395-A2EE406F718E}" srcOrd="0" destOrd="0" presId="urn:microsoft.com/office/officeart/2005/8/layout/vList6"/>
    <dgm:cxn modelId="{D0813299-2DDD-43F2-B4BC-E234A3F8985D}" type="presOf" srcId="{B2870813-4191-48E4-AE88-7242153EC3EC}" destId="{AC3F8026-A332-4413-B89C-E691C5317BDE}" srcOrd="0" destOrd="0" presId="urn:microsoft.com/office/officeart/2005/8/layout/vList6"/>
    <dgm:cxn modelId="{4D7C83E9-5CDC-4D0B-BFF6-A920B05E450E}" type="presOf" srcId="{61F939A0-2441-4ECD-B609-B0E83C40E3E3}" destId="{7E0E642C-512E-41E3-A4A2-E8D6262C4387}" srcOrd="0" destOrd="0" presId="urn:microsoft.com/office/officeart/2005/8/layout/vList6"/>
    <dgm:cxn modelId="{CA49191D-8297-4112-A3FA-0E339226592F}" type="presOf" srcId="{607F47B6-FD70-4CD6-97EC-FA8481090310}" destId="{85A9DCB7-79AC-481D-968B-5634926D419B}" srcOrd="0" destOrd="3" presId="urn:microsoft.com/office/officeart/2005/8/layout/vList6"/>
    <dgm:cxn modelId="{C4BCAE4E-A86C-4A31-BAC1-7785C8D267DB}" type="presOf" srcId="{6AA8A4F7-48E9-48B0-BE60-A070AF854AAB}" destId="{7E0E642C-512E-41E3-A4A2-E8D6262C4387}" srcOrd="0" destOrd="1" presId="urn:microsoft.com/office/officeart/2005/8/layout/vList6"/>
    <dgm:cxn modelId="{DD8DEDD1-EBA3-4B16-91D6-AB76AF8681AE}" srcId="{B2870813-4191-48E4-AE88-7242153EC3EC}" destId="{FA6C8B05-181B-4AD0-85FD-C2522E3B758F}" srcOrd="1" destOrd="0" parTransId="{36E63458-7392-4500-9D5C-AC7AF9AA1376}" sibTransId="{E87522EF-EEF5-4489-B123-12B2C15B0F17}"/>
    <dgm:cxn modelId="{8EC8092E-C97C-4F28-924A-D9F539328BC4}" srcId="{39B203F3-A7B0-47D5-BEEC-325CE9CBDBAE}" destId="{6AA8A4F7-48E9-48B0-BE60-A070AF854AAB}" srcOrd="1" destOrd="0" parTransId="{46C70770-4150-415B-926F-8B91FCCAB0E1}" sibTransId="{63C35897-925E-436D-BCEE-08BF266F7C5C}"/>
    <dgm:cxn modelId="{E9B2419E-626C-4B0B-8673-FB1A719FE6B3}" srcId="{B2870813-4191-48E4-AE88-7242153EC3EC}" destId="{2BA088F2-037F-4C00-B770-EC019F36A70C}" srcOrd="5" destOrd="0" parTransId="{4E0140AB-AE6F-45BC-AFF3-EC41E7561B1C}" sibTransId="{0B2202A6-5D21-406F-9852-6748E71329C1}"/>
    <dgm:cxn modelId="{1258012E-7A31-426C-8019-1B683BFF1435}" type="presOf" srcId="{4A59475D-F548-4302-B0D8-7F5189F02203}" destId="{85A9DCB7-79AC-481D-968B-5634926D419B}" srcOrd="0" destOrd="4" presId="urn:microsoft.com/office/officeart/2005/8/layout/vList6"/>
    <dgm:cxn modelId="{8F07E396-0B28-41F8-8978-A01207181A01}" srcId="{B2870813-4191-48E4-AE88-7242153EC3EC}" destId="{3127ADB7-7158-46AC-8D6A-878944782D5A}" srcOrd="0" destOrd="0" parTransId="{74CDF0E6-904D-4715-9E92-068B241088F7}" sibTransId="{2655DFF9-BB6E-4A12-A053-02C065C531C2}"/>
    <dgm:cxn modelId="{98E4356D-3C42-43EA-AA94-E08B1884F0D7}" type="presParOf" srcId="{CF206064-F8BD-4E67-BF33-1727745B17C2}" destId="{4E4B6359-A4F4-4681-B3E7-4109AFA5C0C4}" srcOrd="0" destOrd="0" presId="urn:microsoft.com/office/officeart/2005/8/layout/vList6"/>
    <dgm:cxn modelId="{EC0BEC76-D199-4A38-9018-1CF982D8E43E}" type="presParOf" srcId="{4E4B6359-A4F4-4681-B3E7-4109AFA5C0C4}" destId="{AC3F8026-A332-4413-B89C-E691C5317BDE}" srcOrd="0" destOrd="0" presId="urn:microsoft.com/office/officeart/2005/8/layout/vList6"/>
    <dgm:cxn modelId="{903924DD-DDD7-4769-AB8B-0EC5ACDEAE68}" type="presParOf" srcId="{4E4B6359-A4F4-4681-B3E7-4109AFA5C0C4}" destId="{85A9DCB7-79AC-481D-968B-5634926D419B}" srcOrd="1" destOrd="0" presId="urn:microsoft.com/office/officeart/2005/8/layout/vList6"/>
    <dgm:cxn modelId="{FDF54F71-69DC-4717-AD31-B5DC5D071B9E}" type="presParOf" srcId="{CF206064-F8BD-4E67-BF33-1727745B17C2}" destId="{840D2CCA-9D71-4ED8-A4FF-FB950C7F930A}" srcOrd="1" destOrd="0" presId="urn:microsoft.com/office/officeart/2005/8/layout/vList6"/>
    <dgm:cxn modelId="{B92585A9-26DC-451D-A568-2B4C559A692B}" type="presParOf" srcId="{CF206064-F8BD-4E67-BF33-1727745B17C2}" destId="{9CFA9322-A9D7-4990-8094-B9CBF546EEB8}" srcOrd="2" destOrd="0" presId="urn:microsoft.com/office/officeart/2005/8/layout/vList6"/>
    <dgm:cxn modelId="{AEAF3AB0-6F5E-4D35-A303-932DDC567707}" type="presParOf" srcId="{9CFA9322-A9D7-4990-8094-B9CBF546EEB8}" destId="{426C2393-2A06-431D-B395-A2EE406F718E}" srcOrd="0" destOrd="0" presId="urn:microsoft.com/office/officeart/2005/8/layout/vList6"/>
    <dgm:cxn modelId="{238B6CEE-CF60-4540-A937-2003FFA8CDCF}" type="presParOf" srcId="{9CFA9322-A9D7-4990-8094-B9CBF546EEB8}" destId="{7E0E642C-512E-41E3-A4A2-E8D6262C438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7990C2-09F3-4CF1-AC3F-7ADFF6E8A2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040EA598-EE56-40B0-A55B-88580E4D3F10}">
      <dgm:prSet phldrT="[文本]" custT="1"/>
      <dgm:spPr/>
      <dgm:t>
        <a:bodyPr/>
        <a:lstStyle/>
        <a:p>
          <a:r>
            <a:rPr lang="zh-CN" altLang="en-US" sz="2000" b="1" dirty="0" smtClean="0"/>
            <a:t>发明专利</a:t>
          </a:r>
          <a:endParaRPr lang="zh-CN" altLang="en-US" sz="2000" b="1" dirty="0"/>
        </a:p>
      </dgm:t>
    </dgm:pt>
    <dgm:pt modelId="{6CF12AF6-6F39-4340-B0BC-5D9888A6599D}" type="parTrans" cxnId="{7B378C09-3FB2-4F8C-9F7A-F507C3129F59}">
      <dgm:prSet/>
      <dgm:spPr/>
      <dgm:t>
        <a:bodyPr/>
        <a:lstStyle/>
        <a:p>
          <a:endParaRPr lang="zh-CN" altLang="en-US"/>
        </a:p>
      </dgm:t>
    </dgm:pt>
    <dgm:pt modelId="{5043A597-854A-4608-89BE-36CC92C24AF0}" type="sibTrans" cxnId="{7B378C09-3FB2-4F8C-9F7A-F507C3129F59}">
      <dgm:prSet/>
      <dgm:spPr/>
      <dgm:t>
        <a:bodyPr/>
        <a:lstStyle/>
        <a:p>
          <a:endParaRPr lang="zh-CN" altLang="en-US"/>
        </a:p>
      </dgm:t>
    </dgm:pt>
    <dgm:pt modelId="{14D739E8-D5EF-4BA8-912D-8DC0C3B77513}">
      <dgm:prSet phldrT="[文本]" custT="1"/>
      <dgm:spPr/>
      <dgm:t>
        <a:bodyPr/>
        <a:lstStyle/>
        <a:p>
          <a:r>
            <a:rPr lang="zh-CN" altLang="en-US" sz="1600" dirty="0" smtClean="0"/>
            <a:t>对产品、方法或者其改进所提出的新的技术方案，应有相当的发明高度，即突出的实质性特点和显著进步</a:t>
          </a:r>
          <a:endParaRPr lang="zh-CN" altLang="en-US" sz="1600" dirty="0"/>
        </a:p>
      </dgm:t>
    </dgm:pt>
    <dgm:pt modelId="{2501BC55-CFC4-4808-B9F2-34177FC1BFCA}" type="parTrans" cxnId="{AC14BF16-BA58-4E54-9185-FA1F7410BB80}">
      <dgm:prSet/>
      <dgm:spPr/>
      <dgm:t>
        <a:bodyPr/>
        <a:lstStyle/>
        <a:p>
          <a:endParaRPr lang="zh-CN" altLang="en-US"/>
        </a:p>
      </dgm:t>
    </dgm:pt>
    <dgm:pt modelId="{A03B7590-8199-4F94-BBDF-8061E46A93FA}" type="sibTrans" cxnId="{AC14BF16-BA58-4E54-9185-FA1F7410BB80}">
      <dgm:prSet/>
      <dgm:spPr/>
      <dgm:t>
        <a:bodyPr/>
        <a:lstStyle/>
        <a:p>
          <a:endParaRPr lang="zh-CN" altLang="en-US"/>
        </a:p>
      </dgm:t>
    </dgm:pt>
    <dgm:pt modelId="{D675F068-5F1C-46E3-9A5E-6FD6B1AC9BD9}">
      <dgm:prSet phldrT="[文本]" custT="1"/>
      <dgm:spPr/>
      <dgm:t>
        <a:bodyPr/>
        <a:lstStyle/>
        <a:p>
          <a:r>
            <a:rPr lang="zh-CN" altLang="en-US" sz="2000" b="1" dirty="0" smtClean="0"/>
            <a:t>实用新型</a:t>
          </a:r>
          <a:endParaRPr lang="zh-CN" altLang="en-US" sz="2000" b="1" dirty="0"/>
        </a:p>
      </dgm:t>
    </dgm:pt>
    <dgm:pt modelId="{F833CDED-8FBF-4A48-B52B-57A004DCEE0E}" type="parTrans" cxnId="{0BD24FCA-A5C1-409D-AD1B-8B114E34AAFE}">
      <dgm:prSet/>
      <dgm:spPr/>
      <dgm:t>
        <a:bodyPr/>
        <a:lstStyle/>
        <a:p>
          <a:endParaRPr lang="zh-CN" altLang="en-US"/>
        </a:p>
      </dgm:t>
    </dgm:pt>
    <dgm:pt modelId="{48CE7B4D-F814-471F-8BCC-0D4CC4C3F4D1}" type="sibTrans" cxnId="{0BD24FCA-A5C1-409D-AD1B-8B114E34AAFE}">
      <dgm:prSet/>
      <dgm:spPr/>
      <dgm:t>
        <a:bodyPr/>
        <a:lstStyle/>
        <a:p>
          <a:endParaRPr lang="zh-CN" altLang="en-US"/>
        </a:p>
      </dgm:t>
    </dgm:pt>
    <dgm:pt modelId="{A64D4A8B-0FD7-43AC-A289-A7585CD985D8}">
      <dgm:prSet phldrT="[文本]" custT="1"/>
      <dgm:spPr/>
      <dgm:t>
        <a:bodyPr/>
        <a:lstStyle/>
        <a:p>
          <a:r>
            <a:rPr lang="zh-CN" altLang="en-US" sz="1600" dirty="0" smtClean="0"/>
            <a:t>对产品的形状、构造或者其结合所提出的适于使用的新的技术方案，对其发明的高度要求比发明专利低，即实质性特点和进步</a:t>
          </a:r>
          <a:endParaRPr lang="zh-CN" altLang="en-US" sz="1600" dirty="0"/>
        </a:p>
      </dgm:t>
    </dgm:pt>
    <dgm:pt modelId="{F9BFA3DC-70DE-49C8-BD97-F9DC1D649AC3}" type="parTrans" cxnId="{D7928DD5-CD3D-4893-8604-69690B5E68B9}">
      <dgm:prSet/>
      <dgm:spPr/>
      <dgm:t>
        <a:bodyPr/>
        <a:lstStyle/>
        <a:p>
          <a:endParaRPr lang="zh-CN" altLang="en-US"/>
        </a:p>
      </dgm:t>
    </dgm:pt>
    <dgm:pt modelId="{BB60435F-4ED8-4146-9291-723BB3E284BE}" type="sibTrans" cxnId="{D7928DD5-CD3D-4893-8604-69690B5E68B9}">
      <dgm:prSet/>
      <dgm:spPr/>
      <dgm:t>
        <a:bodyPr/>
        <a:lstStyle/>
        <a:p>
          <a:endParaRPr lang="zh-CN" altLang="en-US"/>
        </a:p>
      </dgm:t>
    </dgm:pt>
    <dgm:pt modelId="{FDC3AEFE-9F52-4A03-B73B-F3EDCFCFD021}">
      <dgm:prSet phldrT="[文本]" custT="1"/>
      <dgm:spPr/>
      <dgm:t>
        <a:bodyPr/>
        <a:lstStyle/>
        <a:p>
          <a:r>
            <a:rPr lang="zh-CN" altLang="en-US" sz="2000" b="1" dirty="0" smtClean="0"/>
            <a:t>外观设计</a:t>
          </a:r>
          <a:endParaRPr lang="zh-CN" altLang="en-US" sz="2000" b="1" dirty="0"/>
        </a:p>
      </dgm:t>
    </dgm:pt>
    <dgm:pt modelId="{B5E934B5-810F-4063-BDC3-B6CC40314B1D}" type="parTrans" cxnId="{9D5737C1-F1AD-40EA-92B9-3922BFD7AE77}">
      <dgm:prSet/>
      <dgm:spPr/>
      <dgm:t>
        <a:bodyPr/>
        <a:lstStyle/>
        <a:p>
          <a:endParaRPr lang="zh-CN" altLang="en-US"/>
        </a:p>
      </dgm:t>
    </dgm:pt>
    <dgm:pt modelId="{7FCEA3C4-EAE2-4505-BD91-F81755F13DA8}" type="sibTrans" cxnId="{9D5737C1-F1AD-40EA-92B9-3922BFD7AE77}">
      <dgm:prSet/>
      <dgm:spPr/>
      <dgm:t>
        <a:bodyPr/>
        <a:lstStyle/>
        <a:p>
          <a:endParaRPr lang="zh-CN" altLang="en-US"/>
        </a:p>
      </dgm:t>
    </dgm:pt>
    <dgm:pt modelId="{7A753A8E-879B-4235-8D70-AF239470D665}">
      <dgm:prSet phldrT="[文本]" custT="1"/>
      <dgm:spPr/>
      <dgm:t>
        <a:bodyPr/>
        <a:lstStyle/>
        <a:p>
          <a:r>
            <a:rPr lang="zh-CN" altLang="en-US" sz="1600" dirty="0" smtClean="0"/>
            <a:t>对产品的形状、图案或者其结合以及色彩与形状、图案的结合所做出的富有美感并适用于工业应用的新设计</a:t>
          </a:r>
          <a:endParaRPr lang="zh-CN" altLang="en-US" sz="1600" dirty="0"/>
        </a:p>
      </dgm:t>
    </dgm:pt>
    <dgm:pt modelId="{7B82AA12-B221-4D80-AE63-2AA740F2D3A6}" type="parTrans" cxnId="{4D36D335-6924-4254-B446-B1F73A1997B0}">
      <dgm:prSet/>
      <dgm:spPr/>
      <dgm:t>
        <a:bodyPr/>
        <a:lstStyle/>
        <a:p>
          <a:endParaRPr lang="zh-CN" altLang="en-US"/>
        </a:p>
      </dgm:t>
    </dgm:pt>
    <dgm:pt modelId="{F171958E-8238-4C33-80CD-7CEE0A788CE5}" type="sibTrans" cxnId="{4D36D335-6924-4254-B446-B1F73A1997B0}">
      <dgm:prSet/>
      <dgm:spPr/>
      <dgm:t>
        <a:bodyPr/>
        <a:lstStyle/>
        <a:p>
          <a:endParaRPr lang="zh-CN" altLang="en-US"/>
        </a:p>
      </dgm:t>
    </dgm:pt>
    <dgm:pt modelId="{2BC4D998-CEF7-4EE7-9F40-F5F0D1282912}" type="pres">
      <dgm:prSet presAssocID="{417990C2-09F3-4CF1-AC3F-7ADFF6E8A238}" presName="Name0" presStyleCnt="0">
        <dgm:presLayoutVars>
          <dgm:dir/>
          <dgm:animLvl val="lvl"/>
          <dgm:resizeHandles val="exact"/>
        </dgm:presLayoutVars>
      </dgm:prSet>
      <dgm:spPr/>
      <dgm:t>
        <a:bodyPr/>
        <a:lstStyle/>
        <a:p>
          <a:endParaRPr lang="zh-CN" altLang="en-US"/>
        </a:p>
      </dgm:t>
    </dgm:pt>
    <dgm:pt modelId="{61D3847B-0878-4680-BBFE-BE196A5340FD}" type="pres">
      <dgm:prSet presAssocID="{040EA598-EE56-40B0-A55B-88580E4D3F10}" presName="linNode" presStyleCnt="0"/>
      <dgm:spPr/>
    </dgm:pt>
    <dgm:pt modelId="{36E7317B-382D-4C23-AEFA-B0ACE102617D}" type="pres">
      <dgm:prSet presAssocID="{040EA598-EE56-40B0-A55B-88580E4D3F10}" presName="parentText" presStyleLbl="node1" presStyleIdx="0" presStyleCnt="3" custScaleX="49029" custScaleY="39729">
        <dgm:presLayoutVars>
          <dgm:chMax val="1"/>
          <dgm:bulletEnabled val="1"/>
        </dgm:presLayoutVars>
      </dgm:prSet>
      <dgm:spPr/>
      <dgm:t>
        <a:bodyPr/>
        <a:lstStyle/>
        <a:p>
          <a:endParaRPr lang="zh-CN" altLang="en-US"/>
        </a:p>
      </dgm:t>
    </dgm:pt>
    <dgm:pt modelId="{3538FF69-3B83-4005-83D1-90AF60E341AF}" type="pres">
      <dgm:prSet presAssocID="{040EA598-EE56-40B0-A55B-88580E4D3F10}" presName="descendantText" presStyleLbl="alignAccFollowNode1" presStyleIdx="0" presStyleCnt="3">
        <dgm:presLayoutVars>
          <dgm:bulletEnabled val="1"/>
        </dgm:presLayoutVars>
      </dgm:prSet>
      <dgm:spPr/>
      <dgm:t>
        <a:bodyPr/>
        <a:lstStyle/>
        <a:p>
          <a:endParaRPr lang="zh-CN" altLang="en-US"/>
        </a:p>
      </dgm:t>
    </dgm:pt>
    <dgm:pt modelId="{B2454CF8-EFF1-4064-BD1F-A1802C4BBF0A}" type="pres">
      <dgm:prSet presAssocID="{5043A597-854A-4608-89BE-36CC92C24AF0}" presName="sp" presStyleCnt="0"/>
      <dgm:spPr/>
    </dgm:pt>
    <dgm:pt modelId="{8F2097A0-2BB0-4CAF-94BF-E6C6CDC495B2}" type="pres">
      <dgm:prSet presAssocID="{D675F068-5F1C-46E3-9A5E-6FD6B1AC9BD9}" presName="linNode" presStyleCnt="0"/>
      <dgm:spPr/>
    </dgm:pt>
    <dgm:pt modelId="{A86D5CE5-523E-4083-BB44-BCAC17EABE55}" type="pres">
      <dgm:prSet presAssocID="{D675F068-5F1C-46E3-9A5E-6FD6B1AC9BD9}" presName="parentText" presStyleLbl="node1" presStyleIdx="1" presStyleCnt="3" custScaleX="50486" custScaleY="48399">
        <dgm:presLayoutVars>
          <dgm:chMax val="1"/>
          <dgm:bulletEnabled val="1"/>
        </dgm:presLayoutVars>
      </dgm:prSet>
      <dgm:spPr/>
      <dgm:t>
        <a:bodyPr/>
        <a:lstStyle/>
        <a:p>
          <a:endParaRPr lang="zh-CN" altLang="en-US"/>
        </a:p>
      </dgm:t>
    </dgm:pt>
    <dgm:pt modelId="{FA8AA144-948B-42F3-A1E3-A3CEC0C178B1}" type="pres">
      <dgm:prSet presAssocID="{D675F068-5F1C-46E3-9A5E-6FD6B1AC9BD9}" presName="descendantText" presStyleLbl="alignAccFollowNode1" presStyleIdx="1" presStyleCnt="3">
        <dgm:presLayoutVars>
          <dgm:bulletEnabled val="1"/>
        </dgm:presLayoutVars>
      </dgm:prSet>
      <dgm:spPr/>
      <dgm:t>
        <a:bodyPr/>
        <a:lstStyle/>
        <a:p>
          <a:endParaRPr lang="zh-CN" altLang="en-US"/>
        </a:p>
      </dgm:t>
    </dgm:pt>
    <dgm:pt modelId="{34109DC2-1025-48F2-A1F1-03ADAD4DD622}" type="pres">
      <dgm:prSet presAssocID="{48CE7B4D-F814-471F-8BCC-0D4CC4C3F4D1}" presName="sp" presStyleCnt="0"/>
      <dgm:spPr/>
    </dgm:pt>
    <dgm:pt modelId="{AAF9920A-4648-4FD3-B695-4476DE836E1F}" type="pres">
      <dgm:prSet presAssocID="{FDC3AEFE-9F52-4A03-B73B-F3EDCFCFD021}" presName="linNode" presStyleCnt="0"/>
      <dgm:spPr/>
    </dgm:pt>
    <dgm:pt modelId="{0403FFE1-57AB-487E-9290-9C61B18B7863}" type="pres">
      <dgm:prSet presAssocID="{FDC3AEFE-9F52-4A03-B73B-F3EDCFCFD021}" presName="parentText" presStyleLbl="node1" presStyleIdx="2" presStyleCnt="3" custScaleX="49513" custScaleY="57069">
        <dgm:presLayoutVars>
          <dgm:chMax val="1"/>
          <dgm:bulletEnabled val="1"/>
        </dgm:presLayoutVars>
      </dgm:prSet>
      <dgm:spPr/>
      <dgm:t>
        <a:bodyPr/>
        <a:lstStyle/>
        <a:p>
          <a:endParaRPr lang="zh-CN" altLang="en-US"/>
        </a:p>
      </dgm:t>
    </dgm:pt>
    <dgm:pt modelId="{0FE56348-4933-4894-907A-9D1ACF4B1355}" type="pres">
      <dgm:prSet presAssocID="{FDC3AEFE-9F52-4A03-B73B-F3EDCFCFD021}" presName="descendantText" presStyleLbl="alignAccFollowNode1" presStyleIdx="2" presStyleCnt="3">
        <dgm:presLayoutVars>
          <dgm:bulletEnabled val="1"/>
        </dgm:presLayoutVars>
      </dgm:prSet>
      <dgm:spPr/>
      <dgm:t>
        <a:bodyPr/>
        <a:lstStyle/>
        <a:p>
          <a:endParaRPr lang="zh-CN" altLang="en-US"/>
        </a:p>
      </dgm:t>
    </dgm:pt>
  </dgm:ptLst>
  <dgm:cxnLst>
    <dgm:cxn modelId="{41981AB4-E574-4CF9-92D1-B15A04DC2FF1}" type="presOf" srcId="{A64D4A8B-0FD7-43AC-A289-A7585CD985D8}" destId="{FA8AA144-948B-42F3-A1E3-A3CEC0C178B1}" srcOrd="0" destOrd="0" presId="urn:microsoft.com/office/officeart/2005/8/layout/vList5"/>
    <dgm:cxn modelId="{4D36D335-6924-4254-B446-B1F73A1997B0}" srcId="{FDC3AEFE-9F52-4A03-B73B-F3EDCFCFD021}" destId="{7A753A8E-879B-4235-8D70-AF239470D665}" srcOrd="0" destOrd="0" parTransId="{7B82AA12-B221-4D80-AE63-2AA740F2D3A6}" sibTransId="{F171958E-8238-4C33-80CD-7CEE0A788CE5}"/>
    <dgm:cxn modelId="{0963260F-E172-4321-8995-0FD2E3F9BE81}" type="presOf" srcId="{D675F068-5F1C-46E3-9A5E-6FD6B1AC9BD9}" destId="{A86D5CE5-523E-4083-BB44-BCAC17EABE55}" srcOrd="0" destOrd="0" presId="urn:microsoft.com/office/officeart/2005/8/layout/vList5"/>
    <dgm:cxn modelId="{F8740B2C-438E-4849-AABD-C61822E3298A}" type="presOf" srcId="{FDC3AEFE-9F52-4A03-B73B-F3EDCFCFD021}" destId="{0403FFE1-57AB-487E-9290-9C61B18B7863}" srcOrd="0" destOrd="0" presId="urn:microsoft.com/office/officeart/2005/8/layout/vList5"/>
    <dgm:cxn modelId="{AC14BF16-BA58-4E54-9185-FA1F7410BB80}" srcId="{040EA598-EE56-40B0-A55B-88580E4D3F10}" destId="{14D739E8-D5EF-4BA8-912D-8DC0C3B77513}" srcOrd="0" destOrd="0" parTransId="{2501BC55-CFC4-4808-B9F2-34177FC1BFCA}" sibTransId="{A03B7590-8199-4F94-BBDF-8061E46A93FA}"/>
    <dgm:cxn modelId="{00012383-E03B-4372-B130-AC7CBC30ECCF}" type="presOf" srcId="{14D739E8-D5EF-4BA8-912D-8DC0C3B77513}" destId="{3538FF69-3B83-4005-83D1-90AF60E341AF}" srcOrd="0" destOrd="0" presId="urn:microsoft.com/office/officeart/2005/8/layout/vList5"/>
    <dgm:cxn modelId="{0BD24FCA-A5C1-409D-AD1B-8B114E34AAFE}" srcId="{417990C2-09F3-4CF1-AC3F-7ADFF6E8A238}" destId="{D675F068-5F1C-46E3-9A5E-6FD6B1AC9BD9}" srcOrd="1" destOrd="0" parTransId="{F833CDED-8FBF-4A48-B52B-57A004DCEE0E}" sibTransId="{48CE7B4D-F814-471F-8BCC-0D4CC4C3F4D1}"/>
    <dgm:cxn modelId="{80CD0847-5E35-4FF4-9908-D1759E28F823}" type="presOf" srcId="{417990C2-09F3-4CF1-AC3F-7ADFF6E8A238}" destId="{2BC4D998-CEF7-4EE7-9F40-F5F0D1282912}" srcOrd="0" destOrd="0" presId="urn:microsoft.com/office/officeart/2005/8/layout/vList5"/>
    <dgm:cxn modelId="{06FE6E92-B2F5-45FB-9039-7D6CBB112FB8}" type="presOf" srcId="{040EA598-EE56-40B0-A55B-88580E4D3F10}" destId="{36E7317B-382D-4C23-AEFA-B0ACE102617D}" srcOrd="0" destOrd="0" presId="urn:microsoft.com/office/officeart/2005/8/layout/vList5"/>
    <dgm:cxn modelId="{9D5737C1-F1AD-40EA-92B9-3922BFD7AE77}" srcId="{417990C2-09F3-4CF1-AC3F-7ADFF6E8A238}" destId="{FDC3AEFE-9F52-4A03-B73B-F3EDCFCFD021}" srcOrd="2" destOrd="0" parTransId="{B5E934B5-810F-4063-BDC3-B6CC40314B1D}" sibTransId="{7FCEA3C4-EAE2-4505-BD91-F81755F13DA8}"/>
    <dgm:cxn modelId="{6F6CF982-28D0-418B-9ABE-0DB8774DE9C0}" type="presOf" srcId="{7A753A8E-879B-4235-8D70-AF239470D665}" destId="{0FE56348-4933-4894-907A-9D1ACF4B1355}" srcOrd="0" destOrd="0" presId="urn:microsoft.com/office/officeart/2005/8/layout/vList5"/>
    <dgm:cxn modelId="{7B378C09-3FB2-4F8C-9F7A-F507C3129F59}" srcId="{417990C2-09F3-4CF1-AC3F-7ADFF6E8A238}" destId="{040EA598-EE56-40B0-A55B-88580E4D3F10}" srcOrd="0" destOrd="0" parTransId="{6CF12AF6-6F39-4340-B0BC-5D9888A6599D}" sibTransId="{5043A597-854A-4608-89BE-36CC92C24AF0}"/>
    <dgm:cxn modelId="{D7928DD5-CD3D-4893-8604-69690B5E68B9}" srcId="{D675F068-5F1C-46E3-9A5E-6FD6B1AC9BD9}" destId="{A64D4A8B-0FD7-43AC-A289-A7585CD985D8}" srcOrd="0" destOrd="0" parTransId="{F9BFA3DC-70DE-49C8-BD97-F9DC1D649AC3}" sibTransId="{BB60435F-4ED8-4146-9291-723BB3E284BE}"/>
    <dgm:cxn modelId="{F23BA8BC-F7C8-488C-89D9-C13B1198C07E}" type="presParOf" srcId="{2BC4D998-CEF7-4EE7-9F40-F5F0D1282912}" destId="{61D3847B-0878-4680-BBFE-BE196A5340FD}" srcOrd="0" destOrd="0" presId="urn:microsoft.com/office/officeart/2005/8/layout/vList5"/>
    <dgm:cxn modelId="{6088622C-5A47-4837-A87E-3ECD49117078}" type="presParOf" srcId="{61D3847B-0878-4680-BBFE-BE196A5340FD}" destId="{36E7317B-382D-4C23-AEFA-B0ACE102617D}" srcOrd="0" destOrd="0" presId="urn:microsoft.com/office/officeart/2005/8/layout/vList5"/>
    <dgm:cxn modelId="{2D04F54C-6808-45F1-9124-A72CEB8A2AB9}" type="presParOf" srcId="{61D3847B-0878-4680-BBFE-BE196A5340FD}" destId="{3538FF69-3B83-4005-83D1-90AF60E341AF}" srcOrd="1" destOrd="0" presId="urn:microsoft.com/office/officeart/2005/8/layout/vList5"/>
    <dgm:cxn modelId="{9FC33FFC-1162-4AFC-B13D-0DCC915A6F28}" type="presParOf" srcId="{2BC4D998-CEF7-4EE7-9F40-F5F0D1282912}" destId="{B2454CF8-EFF1-4064-BD1F-A1802C4BBF0A}" srcOrd="1" destOrd="0" presId="urn:microsoft.com/office/officeart/2005/8/layout/vList5"/>
    <dgm:cxn modelId="{D2CF1D2A-1328-47A1-BA09-91E3C534C346}" type="presParOf" srcId="{2BC4D998-CEF7-4EE7-9F40-F5F0D1282912}" destId="{8F2097A0-2BB0-4CAF-94BF-E6C6CDC495B2}" srcOrd="2" destOrd="0" presId="urn:microsoft.com/office/officeart/2005/8/layout/vList5"/>
    <dgm:cxn modelId="{3C3F521E-97DD-47EE-A9AB-0399DA7F5886}" type="presParOf" srcId="{8F2097A0-2BB0-4CAF-94BF-E6C6CDC495B2}" destId="{A86D5CE5-523E-4083-BB44-BCAC17EABE55}" srcOrd="0" destOrd="0" presId="urn:microsoft.com/office/officeart/2005/8/layout/vList5"/>
    <dgm:cxn modelId="{97B64764-B845-4D59-B3A1-9282D4EB51B4}" type="presParOf" srcId="{8F2097A0-2BB0-4CAF-94BF-E6C6CDC495B2}" destId="{FA8AA144-948B-42F3-A1E3-A3CEC0C178B1}" srcOrd="1" destOrd="0" presId="urn:microsoft.com/office/officeart/2005/8/layout/vList5"/>
    <dgm:cxn modelId="{F0339BE3-DA1E-4276-8CAF-4055DDE1CAF0}" type="presParOf" srcId="{2BC4D998-CEF7-4EE7-9F40-F5F0D1282912}" destId="{34109DC2-1025-48F2-A1F1-03ADAD4DD622}" srcOrd="3" destOrd="0" presId="urn:microsoft.com/office/officeart/2005/8/layout/vList5"/>
    <dgm:cxn modelId="{BF36C307-6B73-46F4-ABB4-33A3D193AA06}" type="presParOf" srcId="{2BC4D998-CEF7-4EE7-9F40-F5F0D1282912}" destId="{AAF9920A-4648-4FD3-B695-4476DE836E1F}" srcOrd="4" destOrd="0" presId="urn:microsoft.com/office/officeart/2005/8/layout/vList5"/>
    <dgm:cxn modelId="{BD536B86-12E8-4F9A-9564-AB9720BC9F48}" type="presParOf" srcId="{AAF9920A-4648-4FD3-B695-4476DE836E1F}" destId="{0403FFE1-57AB-487E-9290-9C61B18B7863}" srcOrd="0" destOrd="0" presId="urn:microsoft.com/office/officeart/2005/8/layout/vList5"/>
    <dgm:cxn modelId="{212CD822-EAAF-48C4-B751-9E6E0A9C4699}" type="presParOf" srcId="{AAF9920A-4648-4FD3-B695-4476DE836E1F}" destId="{0FE56348-4933-4894-907A-9D1ACF4B135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7C3900-74C6-4E2F-B0A4-48691170A4A8}" type="doc">
      <dgm:prSet loTypeId="urn:microsoft.com/office/officeart/2005/8/layout/vList5" loCatId="list" qsTypeId="urn:microsoft.com/office/officeart/2005/8/quickstyle/3d1" qsCatId="3D" csTypeId="urn:microsoft.com/office/officeart/2005/8/colors/accent1_5" csCatId="accent1" phldr="1"/>
      <dgm:spPr/>
      <dgm:t>
        <a:bodyPr/>
        <a:lstStyle/>
        <a:p>
          <a:endParaRPr lang="zh-CN" altLang="en-US"/>
        </a:p>
      </dgm:t>
    </dgm:pt>
    <dgm:pt modelId="{F5DDC509-8D2F-4913-91B9-08FCE3BF7FE0}">
      <dgm:prSet phldrT="[文本]" custT="1"/>
      <dgm:spPr/>
      <dgm:t>
        <a:bodyPr/>
        <a:lstStyle/>
        <a:p>
          <a:r>
            <a:rPr lang="zh-CN" altLang="en-US" sz="3600" b="0" dirty="0" smtClean="0">
              <a:latin typeface="+mj-ea"/>
              <a:ea typeface="+mj-ea"/>
            </a:rPr>
            <a:t>独占性</a:t>
          </a:r>
          <a:endParaRPr lang="zh-CN" altLang="en-US" sz="3600" b="0" dirty="0">
            <a:latin typeface="+mj-ea"/>
            <a:ea typeface="+mj-ea"/>
          </a:endParaRPr>
        </a:p>
      </dgm:t>
    </dgm:pt>
    <dgm:pt modelId="{043B06A6-08CD-433B-B2BC-422BA9A38826}" type="parTrans" cxnId="{EB4EC958-C2FF-43D5-92AE-ED60AAA8DEA2}">
      <dgm:prSet/>
      <dgm:spPr/>
      <dgm:t>
        <a:bodyPr/>
        <a:lstStyle/>
        <a:p>
          <a:endParaRPr lang="zh-CN" altLang="en-US" sz="1100" b="0">
            <a:latin typeface="+mj-ea"/>
            <a:ea typeface="+mj-ea"/>
          </a:endParaRPr>
        </a:p>
      </dgm:t>
    </dgm:pt>
    <dgm:pt modelId="{9D20002D-23BA-447A-941D-C4CFF72AD9A3}" type="sibTrans" cxnId="{EB4EC958-C2FF-43D5-92AE-ED60AAA8DEA2}">
      <dgm:prSet/>
      <dgm:spPr/>
      <dgm:t>
        <a:bodyPr/>
        <a:lstStyle/>
        <a:p>
          <a:endParaRPr lang="zh-CN" altLang="en-US" sz="1100" b="0">
            <a:latin typeface="+mj-ea"/>
            <a:ea typeface="+mj-ea"/>
          </a:endParaRPr>
        </a:p>
      </dgm:t>
    </dgm:pt>
    <dgm:pt modelId="{2384DFA4-4923-45C9-8A0D-93DB34D3948D}">
      <dgm:prSet phldrT="[文本]" custT="1"/>
      <dgm:spPr/>
      <dgm:t>
        <a:bodyPr/>
        <a:lstStyle/>
        <a:p>
          <a:r>
            <a:rPr kumimoji="0" lang="zh-CN" altLang="en-US" sz="2400" b="0" i="0" u="none" strike="noStrike" cap="none" spc="0" normalizeH="0" baseline="0" noProof="0" dirty="0" smtClean="0">
              <a:ln/>
              <a:effectLst/>
              <a:uLnTx/>
              <a:uFillTx/>
              <a:latin typeface="+mj-ea"/>
              <a:ea typeface="+mj-ea"/>
              <a:cs typeface="+mn-cs"/>
            </a:rPr>
            <a:t>专利权人对其拥有的专利权</a:t>
          </a:r>
          <a:r>
            <a:rPr kumimoji="0" lang="en-US" altLang="zh-CN" sz="2400" b="0" i="0" u="none" strike="noStrike" cap="none" spc="0" normalizeH="0" baseline="0" noProof="0" dirty="0" smtClean="0">
              <a:ln/>
              <a:effectLst/>
              <a:uLnTx/>
              <a:uFillTx/>
              <a:latin typeface="+mj-ea"/>
              <a:ea typeface="+mj-ea"/>
              <a:cs typeface="+mn-cs"/>
            </a:rPr>
            <a:t>,</a:t>
          </a:r>
          <a:r>
            <a:rPr kumimoji="0" lang="zh-CN" altLang="en-US" sz="2400" b="0" i="0" u="none" strike="noStrike" cap="none" spc="0" normalizeH="0" baseline="0" noProof="0" dirty="0" smtClean="0">
              <a:ln/>
              <a:effectLst/>
              <a:uLnTx/>
              <a:uFillTx/>
              <a:latin typeface="+mj-ea"/>
              <a:ea typeface="+mj-ea"/>
              <a:cs typeface="+mn-cs"/>
            </a:rPr>
            <a:t>具有独占的实施权</a:t>
          </a:r>
          <a:endParaRPr lang="zh-CN" altLang="en-US" sz="2400" b="0" dirty="0">
            <a:latin typeface="+mj-ea"/>
            <a:ea typeface="+mj-ea"/>
          </a:endParaRPr>
        </a:p>
      </dgm:t>
    </dgm:pt>
    <dgm:pt modelId="{DED01466-BDBF-43C6-B849-82502CFFC891}" type="parTrans" cxnId="{8F55C68F-A262-4508-BE39-AE3D4D7DC617}">
      <dgm:prSet/>
      <dgm:spPr/>
      <dgm:t>
        <a:bodyPr/>
        <a:lstStyle/>
        <a:p>
          <a:endParaRPr lang="zh-CN" altLang="en-US" sz="1100" b="0">
            <a:latin typeface="+mj-ea"/>
            <a:ea typeface="+mj-ea"/>
          </a:endParaRPr>
        </a:p>
      </dgm:t>
    </dgm:pt>
    <dgm:pt modelId="{147EAE22-832C-479C-8A0B-957D4D038D8A}" type="sibTrans" cxnId="{8F55C68F-A262-4508-BE39-AE3D4D7DC617}">
      <dgm:prSet/>
      <dgm:spPr/>
      <dgm:t>
        <a:bodyPr/>
        <a:lstStyle/>
        <a:p>
          <a:endParaRPr lang="zh-CN" altLang="en-US" sz="1100" b="0">
            <a:latin typeface="+mj-ea"/>
            <a:ea typeface="+mj-ea"/>
          </a:endParaRPr>
        </a:p>
      </dgm:t>
    </dgm:pt>
    <dgm:pt modelId="{0C4F2351-8A28-437C-A64A-1B542E8342F5}">
      <dgm:prSet phldrT="[文本]" custT="1"/>
      <dgm:spPr/>
      <dgm:t>
        <a:bodyPr/>
        <a:lstStyle/>
        <a:p>
          <a:r>
            <a:rPr lang="zh-CN" altLang="en-US" sz="3600" b="0" dirty="0" smtClean="0">
              <a:latin typeface="+mj-ea"/>
              <a:ea typeface="+mj-ea"/>
            </a:rPr>
            <a:t>时间性</a:t>
          </a:r>
          <a:endParaRPr lang="zh-CN" altLang="en-US" sz="3600" b="0" dirty="0">
            <a:latin typeface="+mj-ea"/>
            <a:ea typeface="+mj-ea"/>
          </a:endParaRPr>
        </a:p>
      </dgm:t>
    </dgm:pt>
    <dgm:pt modelId="{48240F0F-DA41-4742-B43F-1F1A138D4546}" type="parTrans" cxnId="{FB4F949B-666C-49A6-AC2D-802F37A098AE}">
      <dgm:prSet/>
      <dgm:spPr/>
      <dgm:t>
        <a:bodyPr/>
        <a:lstStyle/>
        <a:p>
          <a:endParaRPr lang="zh-CN" altLang="en-US" sz="1100" b="0">
            <a:latin typeface="+mj-ea"/>
            <a:ea typeface="+mj-ea"/>
          </a:endParaRPr>
        </a:p>
      </dgm:t>
    </dgm:pt>
    <dgm:pt modelId="{652D4465-2C99-40B2-9FBC-0D67C3C22B6F}" type="sibTrans" cxnId="{FB4F949B-666C-49A6-AC2D-802F37A098AE}">
      <dgm:prSet/>
      <dgm:spPr/>
      <dgm:t>
        <a:bodyPr/>
        <a:lstStyle/>
        <a:p>
          <a:endParaRPr lang="zh-CN" altLang="en-US" sz="1100" b="0">
            <a:latin typeface="+mj-ea"/>
            <a:ea typeface="+mj-ea"/>
          </a:endParaRPr>
        </a:p>
      </dgm:t>
    </dgm:pt>
    <dgm:pt modelId="{F29FFF01-CF88-40EC-8690-D1C0953343FD}">
      <dgm:prSet phldrT="[文本]" custT="1"/>
      <dgm:spPr/>
      <dgm:t>
        <a:bodyPr/>
        <a:lstStyle/>
        <a:p>
          <a:r>
            <a:rPr kumimoji="0" lang="zh-CN" altLang="en-US" sz="2400" b="0" i="0" u="none" strike="noStrike" cap="none" spc="0" normalizeH="0" baseline="0" noProof="0" dirty="0" smtClean="0">
              <a:ln/>
              <a:effectLst/>
              <a:uLnTx/>
              <a:uFillTx/>
              <a:latin typeface="+mj-ea"/>
              <a:ea typeface="+mj-ea"/>
              <a:cs typeface="+mn-cs"/>
            </a:rPr>
            <a:t>专利权人的独占实施权是有时间限制的</a:t>
          </a:r>
          <a:r>
            <a:rPr kumimoji="0" lang="en-US" altLang="zh-CN" sz="2400" b="0" i="0" u="none" strike="noStrike" cap="none" spc="0" normalizeH="0" baseline="0" noProof="0" dirty="0" smtClean="0">
              <a:ln/>
              <a:effectLst/>
              <a:uLnTx/>
              <a:uFillTx/>
              <a:latin typeface="+mj-ea"/>
              <a:ea typeface="+mj-ea"/>
              <a:cs typeface="+mn-cs"/>
            </a:rPr>
            <a:t>,</a:t>
          </a:r>
          <a:r>
            <a:rPr kumimoji="0" lang="zh-CN" altLang="en-US" sz="2400" b="0" i="0" u="none" strike="noStrike" cap="none" spc="0" normalizeH="0" baseline="0" noProof="0" dirty="0" smtClean="0">
              <a:ln/>
              <a:effectLst/>
              <a:uLnTx/>
              <a:uFillTx/>
              <a:latin typeface="+mj-ea"/>
              <a:ea typeface="+mj-ea"/>
              <a:cs typeface="+mn-cs"/>
            </a:rPr>
            <a:t>不是永久的</a:t>
          </a:r>
          <a:endParaRPr kumimoji="0" lang="zh-CN" altLang="en-US" sz="2400" b="0" i="0" u="none" strike="noStrike" cap="none" spc="0" normalizeH="0" baseline="0" noProof="0" dirty="0">
            <a:ln/>
            <a:effectLst/>
            <a:uLnTx/>
            <a:uFillTx/>
            <a:latin typeface="+mj-ea"/>
            <a:ea typeface="+mj-ea"/>
            <a:cs typeface="+mn-cs"/>
          </a:endParaRPr>
        </a:p>
      </dgm:t>
    </dgm:pt>
    <dgm:pt modelId="{221943D0-97EA-453D-B8BF-2FDB2748E207}" type="parTrans" cxnId="{F1AEBA28-348E-48CC-94C3-9EBE6AB8DCF3}">
      <dgm:prSet/>
      <dgm:spPr/>
      <dgm:t>
        <a:bodyPr/>
        <a:lstStyle/>
        <a:p>
          <a:endParaRPr lang="zh-CN" altLang="en-US" sz="1100" b="0">
            <a:latin typeface="+mj-ea"/>
            <a:ea typeface="+mj-ea"/>
          </a:endParaRPr>
        </a:p>
      </dgm:t>
    </dgm:pt>
    <dgm:pt modelId="{0D8B8175-DCC0-43BA-B8BD-13AFD876650E}" type="sibTrans" cxnId="{F1AEBA28-348E-48CC-94C3-9EBE6AB8DCF3}">
      <dgm:prSet/>
      <dgm:spPr/>
      <dgm:t>
        <a:bodyPr/>
        <a:lstStyle/>
        <a:p>
          <a:endParaRPr lang="zh-CN" altLang="en-US" sz="1100" b="0">
            <a:latin typeface="+mj-ea"/>
            <a:ea typeface="+mj-ea"/>
          </a:endParaRPr>
        </a:p>
      </dgm:t>
    </dgm:pt>
    <dgm:pt modelId="{92E85E7C-C140-4018-9344-873D3E10B04D}">
      <dgm:prSet phldrT="[文本]" custT="1"/>
      <dgm:spPr/>
      <dgm:t>
        <a:bodyPr/>
        <a:lstStyle/>
        <a:p>
          <a:r>
            <a:rPr lang="zh-CN" altLang="en-US" sz="3600" b="0" dirty="0" smtClean="0">
              <a:latin typeface="+mj-ea"/>
              <a:ea typeface="+mj-ea"/>
            </a:rPr>
            <a:t>地域性</a:t>
          </a:r>
          <a:endParaRPr lang="zh-CN" altLang="en-US" sz="3600" b="0" dirty="0">
            <a:latin typeface="+mj-ea"/>
            <a:ea typeface="+mj-ea"/>
          </a:endParaRPr>
        </a:p>
      </dgm:t>
    </dgm:pt>
    <dgm:pt modelId="{9AA026DF-7613-45BF-AF95-26CB18A6CE76}" type="parTrans" cxnId="{5F032253-CBBF-418F-934D-9C91779201D1}">
      <dgm:prSet/>
      <dgm:spPr/>
      <dgm:t>
        <a:bodyPr/>
        <a:lstStyle/>
        <a:p>
          <a:endParaRPr lang="zh-CN" altLang="en-US" sz="1100" b="0">
            <a:latin typeface="+mj-ea"/>
            <a:ea typeface="+mj-ea"/>
          </a:endParaRPr>
        </a:p>
      </dgm:t>
    </dgm:pt>
    <dgm:pt modelId="{318E083A-85ED-4DC9-B50A-B5CD64C49C2A}" type="sibTrans" cxnId="{5F032253-CBBF-418F-934D-9C91779201D1}">
      <dgm:prSet/>
      <dgm:spPr/>
      <dgm:t>
        <a:bodyPr/>
        <a:lstStyle/>
        <a:p>
          <a:endParaRPr lang="zh-CN" altLang="en-US" sz="1100" b="0">
            <a:latin typeface="+mj-ea"/>
            <a:ea typeface="+mj-ea"/>
          </a:endParaRPr>
        </a:p>
      </dgm:t>
    </dgm:pt>
    <dgm:pt modelId="{DEB92BC6-3B83-4853-B2DA-A2200E0CE28B}">
      <dgm:prSet phldrT="[文本]" custT="1"/>
      <dgm:spPr/>
      <dgm:t>
        <a:bodyPr/>
        <a:lstStyle/>
        <a:p>
          <a:r>
            <a:rPr kumimoji="0" lang="zh-CN" altLang="en-US" sz="2000" b="0" i="0" u="none" strike="noStrike" cap="none" spc="0" normalizeH="0" baseline="0" noProof="0" dirty="0" smtClean="0">
              <a:ln/>
              <a:effectLst/>
              <a:uLnTx/>
              <a:uFillTx/>
              <a:latin typeface="+mj-ea"/>
              <a:ea typeface="+mj-ea"/>
              <a:cs typeface="+mn-cs"/>
            </a:rPr>
            <a:t>专利权的权限有效地区</a:t>
          </a:r>
          <a:r>
            <a:rPr kumimoji="0" lang="en-US" altLang="zh-CN" sz="2000" b="0" i="0" u="none" strike="noStrike" cap="none" spc="0" normalizeH="0" baseline="0" noProof="0" dirty="0" smtClean="0">
              <a:ln/>
              <a:effectLst/>
              <a:uLnTx/>
              <a:uFillTx/>
              <a:latin typeface="+mj-ea"/>
              <a:ea typeface="+mj-ea"/>
              <a:cs typeface="+mn-cs"/>
            </a:rPr>
            <a:t>,</a:t>
          </a:r>
          <a:r>
            <a:rPr kumimoji="0" lang="zh-CN" altLang="en-US" sz="2000" b="0" i="0" u="none" strike="noStrike" cap="none" spc="0" normalizeH="0" baseline="0" noProof="0" dirty="0" smtClean="0">
              <a:ln/>
              <a:effectLst/>
              <a:uLnTx/>
              <a:uFillTx/>
              <a:latin typeface="+mj-ea"/>
              <a:ea typeface="+mj-ea"/>
              <a:cs typeface="+mn-cs"/>
            </a:rPr>
            <a:t>只限于专利权授予国的领土上</a:t>
          </a:r>
          <a:r>
            <a:rPr kumimoji="0" lang="en-US" altLang="zh-CN" sz="2000" b="0" i="0" u="none" strike="noStrike" cap="none" spc="0" normalizeH="0" baseline="0" noProof="0" dirty="0" smtClean="0">
              <a:ln/>
              <a:effectLst/>
              <a:uLnTx/>
              <a:uFillTx/>
              <a:latin typeface="+mj-ea"/>
              <a:ea typeface="+mj-ea"/>
              <a:cs typeface="+mn-cs"/>
            </a:rPr>
            <a:t>,</a:t>
          </a:r>
          <a:r>
            <a:rPr kumimoji="0" lang="zh-CN" altLang="en-US" sz="2000" b="0" i="0" u="none" strike="noStrike" cap="none" spc="0" normalizeH="0" baseline="0" noProof="0" dirty="0" smtClean="0">
              <a:ln/>
              <a:effectLst/>
              <a:uLnTx/>
              <a:uFillTx/>
              <a:latin typeface="+mj-ea"/>
              <a:ea typeface="+mj-ea"/>
              <a:cs typeface="+mn-cs"/>
            </a:rPr>
            <a:t>也就是说</a:t>
          </a:r>
          <a:r>
            <a:rPr kumimoji="0" lang="en-US" altLang="zh-CN" sz="2000" b="0" i="0" u="none" strike="noStrike" cap="none" spc="0" normalizeH="0" baseline="0" noProof="0" dirty="0" smtClean="0">
              <a:ln/>
              <a:effectLst/>
              <a:uLnTx/>
              <a:uFillTx/>
              <a:latin typeface="+mj-ea"/>
              <a:ea typeface="+mj-ea"/>
              <a:cs typeface="+mn-cs"/>
            </a:rPr>
            <a:t>,</a:t>
          </a:r>
          <a:r>
            <a:rPr kumimoji="0" lang="zh-CN" altLang="en-US" sz="2000" b="0" i="0" u="none" strike="noStrike" cap="none" spc="0" normalizeH="0" baseline="0" noProof="0" dirty="0" smtClean="0">
              <a:ln/>
              <a:effectLst/>
              <a:uLnTx/>
              <a:uFillTx/>
              <a:latin typeface="+mj-ea"/>
              <a:ea typeface="+mj-ea"/>
              <a:cs typeface="+mn-cs"/>
            </a:rPr>
            <a:t>经某国专利局依法授予的专利权</a:t>
          </a:r>
          <a:r>
            <a:rPr kumimoji="0" lang="en-US" altLang="zh-CN" sz="2000" b="0" i="0" u="none" strike="noStrike" cap="none" spc="0" normalizeH="0" baseline="0" noProof="0" dirty="0" smtClean="0">
              <a:ln/>
              <a:effectLst/>
              <a:uLnTx/>
              <a:uFillTx/>
              <a:latin typeface="+mj-ea"/>
              <a:ea typeface="+mj-ea"/>
              <a:cs typeface="+mn-cs"/>
            </a:rPr>
            <a:t>,</a:t>
          </a:r>
          <a:r>
            <a:rPr kumimoji="0" lang="zh-CN" altLang="en-US" sz="2000" b="0" i="0" u="none" strike="noStrike" cap="none" spc="0" normalizeH="0" baseline="0" noProof="0" dirty="0" smtClean="0">
              <a:ln/>
              <a:effectLst/>
              <a:uLnTx/>
              <a:uFillTx/>
              <a:latin typeface="+mj-ea"/>
              <a:ea typeface="+mj-ea"/>
              <a:cs typeface="+mn-cs"/>
            </a:rPr>
            <a:t>只在该国领域内受到保护</a:t>
          </a:r>
          <a:r>
            <a:rPr kumimoji="0" lang="en-US" altLang="zh-CN" sz="2000" b="0" i="0" u="none" strike="noStrike" cap="none" spc="0" normalizeH="0" baseline="0" noProof="0" dirty="0" smtClean="0">
              <a:ln/>
              <a:effectLst/>
              <a:uLnTx/>
              <a:uFillTx/>
              <a:latin typeface="+mj-ea"/>
              <a:ea typeface="+mj-ea"/>
              <a:cs typeface="+mn-cs"/>
            </a:rPr>
            <a:t>,</a:t>
          </a:r>
          <a:r>
            <a:rPr kumimoji="0" lang="zh-CN" altLang="en-US" sz="2000" b="0" i="0" u="none" strike="noStrike" cap="none" spc="0" normalizeH="0" baseline="0" noProof="0" dirty="0" smtClean="0">
              <a:ln/>
              <a:effectLst/>
              <a:uLnTx/>
              <a:uFillTx/>
              <a:latin typeface="+mj-ea"/>
              <a:ea typeface="+mj-ea"/>
              <a:cs typeface="+mn-cs"/>
            </a:rPr>
            <a:t>而在那些未申请的国家</a:t>
          </a:r>
          <a:r>
            <a:rPr kumimoji="0" lang="en-US" altLang="zh-CN" sz="2000" b="0" i="0" u="none" strike="noStrike" cap="none" spc="0" normalizeH="0" baseline="0" noProof="0" dirty="0" smtClean="0">
              <a:ln/>
              <a:effectLst/>
              <a:uLnTx/>
              <a:uFillTx/>
              <a:latin typeface="+mj-ea"/>
              <a:ea typeface="+mj-ea"/>
              <a:cs typeface="+mn-cs"/>
            </a:rPr>
            <a:t>,</a:t>
          </a:r>
          <a:r>
            <a:rPr kumimoji="0" lang="zh-CN" altLang="en-US" sz="2000" b="0" i="0" u="none" strike="noStrike" cap="none" spc="0" normalizeH="0" baseline="0" noProof="0" dirty="0" smtClean="0">
              <a:ln/>
              <a:effectLst/>
              <a:uLnTx/>
              <a:uFillTx/>
              <a:latin typeface="+mj-ea"/>
              <a:ea typeface="+mj-ea"/>
              <a:cs typeface="+mn-cs"/>
            </a:rPr>
            <a:t>则不受保护</a:t>
          </a:r>
          <a:endParaRPr lang="zh-CN" altLang="en-US" sz="2000" b="0" dirty="0">
            <a:latin typeface="+mj-ea"/>
            <a:ea typeface="+mj-ea"/>
          </a:endParaRPr>
        </a:p>
      </dgm:t>
    </dgm:pt>
    <dgm:pt modelId="{236A791C-D100-4B2E-842A-81BB975FF371}" type="parTrans" cxnId="{9B4609A8-72E8-439E-904C-1A890A27D10A}">
      <dgm:prSet/>
      <dgm:spPr/>
      <dgm:t>
        <a:bodyPr/>
        <a:lstStyle/>
        <a:p>
          <a:endParaRPr lang="zh-CN" altLang="en-US" sz="1100" b="0">
            <a:latin typeface="+mj-ea"/>
            <a:ea typeface="+mj-ea"/>
          </a:endParaRPr>
        </a:p>
      </dgm:t>
    </dgm:pt>
    <dgm:pt modelId="{9370DD0C-8B8C-4298-ACFD-E3793B941E0C}" type="sibTrans" cxnId="{9B4609A8-72E8-439E-904C-1A890A27D10A}">
      <dgm:prSet/>
      <dgm:spPr/>
      <dgm:t>
        <a:bodyPr/>
        <a:lstStyle/>
        <a:p>
          <a:endParaRPr lang="zh-CN" altLang="en-US" sz="1100" b="0">
            <a:latin typeface="+mj-ea"/>
            <a:ea typeface="+mj-ea"/>
          </a:endParaRPr>
        </a:p>
      </dgm:t>
    </dgm:pt>
    <dgm:pt modelId="{07989A0D-225F-42F5-BF90-CF06F87DC5C3}" type="pres">
      <dgm:prSet presAssocID="{2D7C3900-74C6-4E2F-B0A4-48691170A4A8}" presName="Name0" presStyleCnt="0">
        <dgm:presLayoutVars>
          <dgm:dir/>
          <dgm:animLvl val="lvl"/>
          <dgm:resizeHandles val="exact"/>
        </dgm:presLayoutVars>
      </dgm:prSet>
      <dgm:spPr/>
      <dgm:t>
        <a:bodyPr/>
        <a:lstStyle/>
        <a:p>
          <a:endParaRPr lang="zh-CN" altLang="en-US"/>
        </a:p>
      </dgm:t>
    </dgm:pt>
    <dgm:pt modelId="{8268E9C1-E202-461F-BD1C-4F119835B42F}" type="pres">
      <dgm:prSet presAssocID="{F5DDC509-8D2F-4913-91B9-08FCE3BF7FE0}" presName="linNode" presStyleCnt="0"/>
      <dgm:spPr/>
      <dgm:t>
        <a:bodyPr/>
        <a:lstStyle/>
        <a:p>
          <a:endParaRPr lang="zh-CN" altLang="en-US"/>
        </a:p>
      </dgm:t>
    </dgm:pt>
    <dgm:pt modelId="{4C2C57CF-F90D-4362-AF17-E76EF4B3A286}" type="pres">
      <dgm:prSet presAssocID="{F5DDC509-8D2F-4913-91B9-08FCE3BF7FE0}" presName="parentText" presStyleLbl="node1" presStyleIdx="0" presStyleCnt="3" custLinFactNeighborY="-151">
        <dgm:presLayoutVars>
          <dgm:chMax val="1"/>
          <dgm:bulletEnabled val="1"/>
        </dgm:presLayoutVars>
      </dgm:prSet>
      <dgm:spPr/>
      <dgm:t>
        <a:bodyPr/>
        <a:lstStyle/>
        <a:p>
          <a:endParaRPr lang="zh-CN" altLang="en-US"/>
        </a:p>
      </dgm:t>
    </dgm:pt>
    <dgm:pt modelId="{7F36FD8E-A23B-408E-86AF-A3D4A3C4C920}" type="pres">
      <dgm:prSet presAssocID="{F5DDC509-8D2F-4913-91B9-08FCE3BF7FE0}" presName="descendantText" presStyleLbl="alignAccFollowNode1" presStyleIdx="0" presStyleCnt="3">
        <dgm:presLayoutVars>
          <dgm:bulletEnabled val="1"/>
        </dgm:presLayoutVars>
      </dgm:prSet>
      <dgm:spPr/>
      <dgm:t>
        <a:bodyPr/>
        <a:lstStyle/>
        <a:p>
          <a:endParaRPr lang="zh-CN" altLang="en-US"/>
        </a:p>
      </dgm:t>
    </dgm:pt>
    <dgm:pt modelId="{68D1A486-150D-49E1-AB1C-FC9364F96365}" type="pres">
      <dgm:prSet presAssocID="{9D20002D-23BA-447A-941D-C4CFF72AD9A3}" presName="sp" presStyleCnt="0"/>
      <dgm:spPr/>
      <dgm:t>
        <a:bodyPr/>
        <a:lstStyle/>
        <a:p>
          <a:endParaRPr lang="zh-CN" altLang="en-US"/>
        </a:p>
      </dgm:t>
    </dgm:pt>
    <dgm:pt modelId="{E02EC146-6AF0-4129-ADCC-22E4D51B47DE}" type="pres">
      <dgm:prSet presAssocID="{0C4F2351-8A28-437C-A64A-1B542E8342F5}" presName="linNode" presStyleCnt="0"/>
      <dgm:spPr/>
      <dgm:t>
        <a:bodyPr/>
        <a:lstStyle/>
        <a:p>
          <a:endParaRPr lang="zh-CN" altLang="en-US"/>
        </a:p>
      </dgm:t>
    </dgm:pt>
    <dgm:pt modelId="{BEF23C46-17E5-42AA-924D-6AE31657639B}" type="pres">
      <dgm:prSet presAssocID="{0C4F2351-8A28-437C-A64A-1B542E8342F5}" presName="parentText" presStyleLbl="node1" presStyleIdx="1" presStyleCnt="3">
        <dgm:presLayoutVars>
          <dgm:chMax val="1"/>
          <dgm:bulletEnabled val="1"/>
        </dgm:presLayoutVars>
      </dgm:prSet>
      <dgm:spPr/>
      <dgm:t>
        <a:bodyPr/>
        <a:lstStyle/>
        <a:p>
          <a:endParaRPr lang="zh-CN" altLang="en-US"/>
        </a:p>
      </dgm:t>
    </dgm:pt>
    <dgm:pt modelId="{CA5E6BF7-5FED-4A37-93AF-9E527A7AE18C}" type="pres">
      <dgm:prSet presAssocID="{0C4F2351-8A28-437C-A64A-1B542E8342F5}" presName="descendantText" presStyleLbl="alignAccFollowNode1" presStyleIdx="1" presStyleCnt="3">
        <dgm:presLayoutVars>
          <dgm:bulletEnabled val="1"/>
        </dgm:presLayoutVars>
      </dgm:prSet>
      <dgm:spPr/>
      <dgm:t>
        <a:bodyPr/>
        <a:lstStyle/>
        <a:p>
          <a:endParaRPr lang="zh-CN" altLang="en-US"/>
        </a:p>
      </dgm:t>
    </dgm:pt>
    <dgm:pt modelId="{403BDC77-0CDD-4CFA-9031-D0B6BF79397D}" type="pres">
      <dgm:prSet presAssocID="{652D4465-2C99-40B2-9FBC-0D67C3C22B6F}" presName="sp" presStyleCnt="0"/>
      <dgm:spPr/>
      <dgm:t>
        <a:bodyPr/>
        <a:lstStyle/>
        <a:p>
          <a:endParaRPr lang="zh-CN" altLang="en-US"/>
        </a:p>
      </dgm:t>
    </dgm:pt>
    <dgm:pt modelId="{DDF86148-08C7-4FFC-BEE3-2AFF9079DCD4}" type="pres">
      <dgm:prSet presAssocID="{92E85E7C-C140-4018-9344-873D3E10B04D}" presName="linNode" presStyleCnt="0"/>
      <dgm:spPr/>
      <dgm:t>
        <a:bodyPr/>
        <a:lstStyle/>
        <a:p>
          <a:endParaRPr lang="zh-CN" altLang="en-US"/>
        </a:p>
      </dgm:t>
    </dgm:pt>
    <dgm:pt modelId="{043CB9F5-694E-4357-8350-DF20CAB7E3EB}" type="pres">
      <dgm:prSet presAssocID="{92E85E7C-C140-4018-9344-873D3E10B04D}" presName="parentText" presStyleLbl="node1" presStyleIdx="2" presStyleCnt="3">
        <dgm:presLayoutVars>
          <dgm:chMax val="1"/>
          <dgm:bulletEnabled val="1"/>
        </dgm:presLayoutVars>
      </dgm:prSet>
      <dgm:spPr/>
      <dgm:t>
        <a:bodyPr/>
        <a:lstStyle/>
        <a:p>
          <a:endParaRPr lang="zh-CN" altLang="en-US"/>
        </a:p>
      </dgm:t>
    </dgm:pt>
    <dgm:pt modelId="{58E73A03-B762-4950-9B6A-3A82103368DF}" type="pres">
      <dgm:prSet presAssocID="{92E85E7C-C140-4018-9344-873D3E10B04D}" presName="descendantText" presStyleLbl="alignAccFollowNode1" presStyleIdx="2" presStyleCnt="3" custScaleY="175415" custLinFactNeighborX="-1716">
        <dgm:presLayoutVars>
          <dgm:bulletEnabled val="1"/>
        </dgm:presLayoutVars>
      </dgm:prSet>
      <dgm:spPr/>
      <dgm:t>
        <a:bodyPr/>
        <a:lstStyle/>
        <a:p>
          <a:endParaRPr lang="zh-CN" altLang="en-US"/>
        </a:p>
      </dgm:t>
    </dgm:pt>
  </dgm:ptLst>
  <dgm:cxnLst>
    <dgm:cxn modelId="{9B4609A8-72E8-439E-904C-1A890A27D10A}" srcId="{92E85E7C-C140-4018-9344-873D3E10B04D}" destId="{DEB92BC6-3B83-4853-B2DA-A2200E0CE28B}" srcOrd="0" destOrd="0" parTransId="{236A791C-D100-4B2E-842A-81BB975FF371}" sibTransId="{9370DD0C-8B8C-4298-ACFD-E3793B941E0C}"/>
    <dgm:cxn modelId="{EB4EC958-C2FF-43D5-92AE-ED60AAA8DEA2}" srcId="{2D7C3900-74C6-4E2F-B0A4-48691170A4A8}" destId="{F5DDC509-8D2F-4913-91B9-08FCE3BF7FE0}" srcOrd="0" destOrd="0" parTransId="{043B06A6-08CD-433B-B2BC-422BA9A38826}" sibTransId="{9D20002D-23BA-447A-941D-C4CFF72AD9A3}"/>
    <dgm:cxn modelId="{50191EB7-DC05-451D-83CA-0A131CE8B84D}" type="presOf" srcId="{92E85E7C-C140-4018-9344-873D3E10B04D}" destId="{043CB9F5-694E-4357-8350-DF20CAB7E3EB}" srcOrd="0" destOrd="0" presId="urn:microsoft.com/office/officeart/2005/8/layout/vList5"/>
    <dgm:cxn modelId="{FB4F949B-666C-49A6-AC2D-802F37A098AE}" srcId="{2D7C3900-74C6-4E2F-B0A4-48691170A4A8}" destId="{0C4F2351-8A28-437C-A64A-1B542E8342F5}" srcOrd="1" destOrd="0" parTransId="{48240F0F-DA41-4742-B43F-1F1A138D4546}" sibTransId="{652D4465-2C99-40B2-9FBC-0D67C3C22B6F}"/>
    <dgm:cxn modelId="{8F55C68F-A262-4508-BE39-AE3D4D7DC617}" srcId="{F5DDC509-8D2F-4913-91B9-08FCE3BF7FE0}" destId="{2384DFA4-4923-45C9-8A0D-93DB34D3948D}" srcOrd="0" destOrd="0" parTransId="{DED01466-BDBF-43C6-B849-82502CFFC891}" sibTransId="{147EAE22-832C-479C-8A0B-957D4D038D8A}"/>
    <dgm:cxn modelId="{2C36D08D-AFFB-4A8C-A909-87011E534525}" type="presOf" srcId="{DEB92BC6-3B83-4853-B2DA-A2200E0CE28B}" destId="{58E73A03-B762-4950-9B6A-3A82103368DF}" srcOrd="0" destOrd="0" presId="urn:microsoft.com/office/officeart/2005/8/layout/vList5"/>
    <dgm:cxn modelId="{87F7EAED-E709-4F0D-9636-3828BE7B9CC6}" type="presOf" srcId="{2D7C3900-74C6-4E2F-B0A4-48691170A4A8}" destId="{07989A0D-225F-42F5-BF90-CF06F87DC5C3}" srcOrd="0" destOrd="0" presId="urn:microsoft.com/office/officeart/2005/8/layout/vList5"/>
    <dgm:cxn modelId="{BF06E182-F172-4B18-A512-5EBD60848D41}" type="presOf" srcId="{F29FFF01-CF88-40EC-8690-D1C0953343FD}" destId="{CA5E6BF7-5FED-4A37-93AF-9E527A7AE18C}" srcOrd="0" destOrd="0" presId="urn:microsoft.com/office/officeart/2005/8/layout/vList5"/>
    <dgm:cxn modelId="{F1AEBA28-348E-48CC-94C3-9EBE6AB8DCF3}" srcId="{0C4F2351-8A28-437C-A64A-1B542E8342F5}" destId="{F29FFF01-CF88-40EC-8690-D1C0953343FD}" srcOrd="0" destOrd="0" parTransId="{221943D0-97EA-453D-B8BF-2FDB2748E207}" sibTransId="{0D8B8175-DCC0-43BA-B8BD-13AFD876650E}"/>
    <dgm:cxn modelId="{1CDE00E1-8AE6-4817-89A8-3FD96F485110}" type="presOf" srcId="{F5DDC509-8D2F-4913-91B9-08FCE3BF7FE0}" destId="{4C2C57CF-F90D-4362-AF17-E76EF4B3A286}" srcOrd="0" destOrd="0" presId="urn:microsoft.com/office/officeart/2005/8/layout/vList5"/>
    <dgm:cxn modelId="{C305663B-5C49-49D4-B97A-50CD92AE7D30}" type="presOf" srcId="{2384DFA4-4923-45C9-8A0D-93DB34D3948D}" destId="{7F36FD8E-A23B-408E-86AF-A3D4A3C4C920}" srcOrd="0" destOrd="0" presId="urn:microsoft.com/office/officeart/2005/8/layout/vList5"/>
    <dgm:cxn modelId="{5F032253-CBBF-418F-934D-9C91779201D1}" srcId="{2D7C3900-74C6-4E2F-B0A4-48691170A4A8}" destId="{92E85E7C-C140-4018-9344-873D3E10B04D}" srcOrd="2" destOrd="0" parTransId="{9AA026DF-7613-45BF-AF95-26CB18A6CE76}" sibTransId="{318E083A-85ED-4DC9-B50A-B5CD64C49C2A}"/>
    <dgm:cxn modelId="{0CF331D2-ED2D-42A8-962F-05D72ECE6A3A}" type="presOf" srcId="{0C4F2351-8A28-437C-A64A-1B542E8342F5}" destId="{BEF23C46-17E5-42AA-924D-6AE31657639B}" srcOrd="0" destOrd="0" presId="urn:microsoft.com/office/officeart/2005/8/layout/vList5"/>
    <dgm:cxn modelId="{99785D62-F154-443F-BD9E-2F855AB859F8}" type="presParOf" srcId="{07989A0D-225F-42F5-BF90-CF06F87DC5C3}" destId="{8268E9C1-E202-461F-BD1C-4F119835B42F}" srcOrd="0" destOrd="0" presId="urn:microsoft.com/office/officeart/2005/8/layout/vList5"/>
    <dgm:cxn modelId="{DCD0ACB1-DE18-41FA-9638-18E9243ABC3B}" type="presParOf" srcId="{8268E9C1-E202-461F-BD1C-4F119835B42F}" destId="{4C2C57CF-F90D-4362-AF17-E76EF4B3A286}" srcOrd="0" destOrd="0" presId="urn:microsoft.com/office/officeart/2005/8/layout/vList5"/>
    <dgm:cxn modelId="{2C48EA9E-3DBE-4777-8836-D67A6557F8FA}" type="presParOf" srcId="{8268E9C1-E202-461F-BD1C-4F119835B42F}" destId="{7F36FD8E-A23B-408E-86AF-A3D4A3C4C920}" srcOrd="1" destOrd="0" presId="urn:microsoft.com/office/officeart/2005/8/layout/vList5"/>
    <dgm:cxn modelId="{45EEAE38-6367-4C12-9590-24AD71040812}" type="presParOf" srcId="{07989A0D-225F-42F5-BF90-CF06F87DC5C3}" destId="{68D1A486-150D-49E1-AB1C-FC9364F96365}" srcOrd="1" destOrd="0" presId="urn:microsoft.com/office/officeart/2005/8/layout/vList5"/>
    <dgm:cxn modelId="{6B49BD27-7B67-40E8-B517-4FDFE42B6D8B}" type="presParOf" srcId="{07989A0D-225F-42F5-BF90-CF06F87DC5C3}" destId="{E02EC146-6AF0-4129-ADCC-22E4D51B47DE}" srcOrd="2" destOrd="0" presId="urn:microsoft.com/office/officeart/2005/8/layout/vList5"/>
    <dgm:cxn modelId="{01A9B13D-C804-4341-B601-CF57CA1FAB24}" type="presParOf" srcId="{E02EC146-6AF0-4129-ADCC-22E4D51B47DE}" destId="{BEF23C46-17E5-42AA-924D-6AE31657639B}" srcOrd="0" destOrd="0" presId="urn:microsoft.com/office/officeart/2005/8/layout/vList5"/>
    <dgm:cxn modelId="{A5540C47-0E8E-44D1-86D2-361414A0A10C}" type="presParOf" srcId="{E02EC146-6AF0-4129-ADCC-22E4D51B47DE}" destId="{CA5E6BF7-5FED-4A37-93AF-9E527A7AE18C}" srcOrd="1" destOrd="0" presId="urn:microsoft.com/office/officeart/2005/8/layout/vList5"/>
    <dgm:cxn modelId="{0129C950-94F8-40AE-BC2E-7E30C964E5A5}" type="presParOf" srcId="{07989A0D-225F-42F5-BF90-CF06F87DC5C3}" destId="{403BDC77-0CDD-4CFA-9031-D0B6BF79397D}" srcOrd="3" destOrd="0" presId="urn:microsoft.com/office/officeart/2005/8/layout/vList5"/>
    <dgm:cxn modelId="{56062AD3-AD59-4B10-8D2D-873141930579}" type="presParOf" srcId="{07989A0D-225F-42F5-BF90-CF06F87DC5C3}" destId="{DDF86148-08C7-4FFC-BEE3-2AFF9079DCD4}" srcOrd="4" destOrd="0" presId="urn:microsoft.com/office/officeart/2005/8/layout/vList5"/>
    <dgm:cxn modelId="{4A8B9C63-3ACB-450B-982C-3A2ED380D047}" type="presParOf" srcId="{DDF86148-08C7-4FFC-BEE3-2AFF9079DCD4}" destId="{043CB9F5-694E-4357-8350-DF20CAB7E3EB}" srcOrd="0" destOrd="0" presId="urn:microsoft.com/office/officeart/2005/8/layout/vList5"/>
    <dgm:cxn modelId="{EFEA85EA-5A55-4A49-8E02-EE4307CAC68D}" type="presParOf" srcId="{DDF86148-08C7-4FFC-BEE3-2AFF9079DCD4}" destId="{58E73A03-B762-4950-9B6A-3A82103368DF}" srcOrd="1" destOrd="0" presId="urn:microsoft.com/office/officeart/2005/8/layout/vList5"/>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F462F-C19D-4A08-B9FC-F2A82C6DB0D8}">
      <dsp:nvSpPr>
        <dsp:cNvPr id="0" name=""/>
        <dsp:cNvSpPr/>
      </dsp:nvSpPr>
      <dsp:spPr>
        <a:xfrm rot="16200000">
          <a:off x="781635" y="-781635"/>
          <a:ext cx="2361166" cy="392443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CN" altLang="en-US" sz="1400" b="1" kern="1200" dirty="0" smtClean="0"/>
            <a:t>定义</a:t>
          </a:r>
          <a:endParaRPr lang="en-US" altLang="zh-CN" sz="1400" b="1" kern="1200" dirty="0" smtClean="0"/>
        </a:p>
        <a:p>
          <a:pPr lvl="0" algn="ctr" defTabSz="622300">
            <a:lnSpc>
              <a:spcPct val="90000"/>
            </a:lnSpc>
            <a:spcBef>
              <a:spcPct val="0"/>
            </a:spcBef>
            <a:spcAft>
              <a:spcPct val="35000"/>
            </a:spcAft>
          </a:pPr>
          <a:r>
            <a:rPr lang="zh-CN" altLang="en-US" sz="1100" b="0" i="0" kern="1200" dirty="0" smtClean="0"/>
            <a:t>         知识产权（英语：</a:t>
          </a:r>
          <a:r>
            <a:rPr lang="en-US" altLang="zh-CN" sz="1100" b="0" i="0" kern="1200" dirty="0" smtClean="0"/>
            <a:t>Intellectual property</a:t>
          </a:r>
          <a:r>
            <a:rPr lang="zh-CN" altLang="en-US" sz="1100" b="0" i="0" kern="1200" dirty="0" smtClean="0"/>
            <a:t>），指“权利人对其所创作的智力劳动成果所享有的专有权利”，一般只在有限时间期内有效。各种智力创造比如发明、文学和艺术作品，以及在商业中使用的标志、名称、图像以及外观设计，都可被认为是某一个人或组织所拥有的知识产权。主要分类有：专利权，商标权，著作权（版权）等。</a:t>
          </a:r>
          <a:endParaRPr lang="zh-CN" altLang="en-US" sz="1100" b="1" kern="1200" dirty="0"/>
        </a:p>
      </dsp:txBody>
      <dsp:txXfrm rot="5400000">
        <a:off x="-1" y="1"/>
        <a:ext cx="3924436" cy="1770874"/>
      </dsp:txXfrm>
    </dsp:sp>
    <dsp:sp modelId="{A89A9F6A-D72C-4D8A-B499-FEB2FB6353B3}">
      <dsp:nvSpPr>
        <dsp:cNvPr id="0" name=""/>
        <dsp:cNvSpPr/>
      </dsp:nvSpPr>
      <dsp:spPr>
        <a:xfrm>
          <a:off x="3924436" y="0"/>
          <a:ext cx="3924436" cy="236116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CN" altLang="en-US" sz="1400" b="1" kern="1200" dirty="0" smtClean="0"/>
            <a:t>分类</a:t>
          </a:r>
          <a:endParaRPr lang="en-US" altLang="zh-CN" sz="1400" b="1" kern="1200" dirty="0" smtClean="0"/>
        </a:p>
        <a:p>
          <a:pPr lvl="0" algn="ctr" defTabSz="622300">
            <a:lnSpc>
              <a:spcPct val="90000"/>
            </a:lnSpc>
            <a:spcBef>
              <a:spcPct val="0"/>
            </a:spcBef>
            <a:spcAft>
              <a:spcPct val="35000"/>
            </a:spcAft>
          </a:pPr>
          <a:r>
            <a:rPr lang="zh-CN" altLang="en-US" sz="1100" b="0" i="0" kern="1200" dirty="0" smtClean="0"/>
            <a:t>         根据</a:t>
          </a:r>
          <a:r>
            <a:rPr lang="en-US" altLang="zh-CN" sz="1100" b="0" i="0" kern="1200" dirty="0" smtClean="0"/>
            <a:t>《</a:t>
          </a:r>
          <a:r>
            <a:rPr lang="zh-CN" altLang="en-US" sz="1100" b="0" i="0" kern="1200" dirty="0" smtClean="0">
              <a:hlinkClick xmlns:r="http://schemas.openxmlformats.org/officeDocument/2006/relationships" r:id="rId1"/>
            </a:rPr>
            <a:t>中华人民共和国民法通则</a:t>
          </a:r>
          <a:r>
            <a:rPr lang="en-US" altLang="zh-CN" sz="1100" b="0" i="0" kern="1200" dirty="0" smtClean="0"/>
            <a:t>》</a:t>
          </a:r>
          <a:r>
            <a:rPr lang="zh-CN" altLang="en-US" sz="1100" b="0" i="0" kern="1200" dirty="0" smtClean="0"/>
            <a:t>第</a:t>
          </a:r>
          <a:r>
            <a:rPr lang="en-US" altLang="zh-CN" sz="1100" b="0" i="0" kern="1200" dirty="0" smtClean="0"/>
            <a:t>5</a:t>
          </a:r>
          <a:r>
            <a:rPr lang="zh-CN" altLang="en-US" sz="1100" b="0" i="0" kern="1200" dirty="0" smtClean="0"/>
            <a:t>章第</a:t>
          </a:r>
          <a:r>
            <a:rPr lang="en-US" altLang="zh-CN" sz="1100" b="0" i="0" kern="1200" dirty="0" smtClean="0"/>
            <a:t>3</a:t>
          </a:r>
          <a:r>
            <a:rPr lang="zh-CN" altLang="en-US" sz="1100" b="0" i="0" kern="1200" dirty="0" smtClean="0"/>
            <a:t>节第</a:t>
          </a:r>
          <a:r>
            <a:rPr lang="en-US" altLang="zh-CN" sz="1100" b="0" i="0" kern="1200" dirty="0" smtClean="0"/>
            <a:t>94</a:t>
          </a:r>
          <a:r>
            <a:rPr lang="zh-CN" altLang="en-US" sz="1100" b="0" i="0" kern="1200" dirty="0" smtClean="0"/>
            <a:t>～</a:t>
          </a:r>
          <a:r>
            <a:rPr lang="en-US" altLang="zh-CN" sz="1100" b="0" i="0" kern="1200" dirty="0" smtClean="0"/>
            <a:t>97</a:t>
          </a:r>
          <a:r>
            <a:rPr lang="zh-CN" altLang="en-US" sz="1100" b="0" i="0" kern="1200" dirty="0" smtClean="0"/>
            <a:t>条界定，知识产权包括：著作权（或版权）（第</a:t>
          </a:r>
          <a:r>
            <a:rPr lang="en-US" altLang="zh-CN" sz="1100" b="0" i="0" kern="1200" dirty="0" smtClean="0"/>
            <a:t>94</a:t>
          </a:r>
          <a:r>
            <a:rPr lang="zh-CN" altLang="en-US" sz="1100" b="0" i="0" kern="1200" dirty="0" smtClean="0"/>
            <a:t>条）、专利权（第</a:t>
          </a:r>
          <a:r>
            <a:rPr lang="en-US" altLang="zh-CN" sz="1100" b="0" i="0" kern="1200" dirty="0" smtClean="0"/>
            <a:t>95</a:t>
          </a:r>
          <a:r>
            <a:rPr lang="zh-CN" altLang="en-US" sz="1100" b="0" i="0" kern="1200" dirty="0" smtClean="0"/>
            <a:t>条）、商标专用权（第</a:t>
          </a:r>
          <a:r>
            <a:rPr lang="en-US" altLang="zh-CN" sz="1100" b="0" i="0" kern="1200" dirty="0" smtClean="0"/>
            <a:t>96</a:t>
          </a:r>
          <a:r>
            <a:rPr lang="zh-CN" altLang="en-US" sz="1100" b="0" i="0" kern="1200" dirty="0" smtClean="0"/>
            <a:t>条）、发现权、发明权和其他科技成果权（第</a:t>
          </a:r>
          <a:r>
            <a:rPr lang="en-US" altLang="zh-CN" sz="1100" b="0" i="0" kern="1200" dirty="0" smtClean="0"/>
            <a:t>97</a:t>
          </a:r>
          <a:r>
            <a:rPr lang="zh-CN" altLang="en-US" sz="1100" b="0" i="0" kern="1200" dirty="0" smtClean="0"/>
            <a:t>条）。由于发现本身不能在工农业生产中直接应用，即不具有财产性质，许多国家不把它作为版权与有关知识产权保护。</a:t>
          </a:r>
          <a:endParaRPr lang="en-US" altLang="zh-CN" sz="1100" b="0" i="0" kern="1200" dirty="0" smtClean="0"/>
        </a:p>
      </dsp:txBody>
      <dsp:txXfrm>
        <a:off x="3924436" y="0"/>
        <a:ext cx="3924436" cy="1770874"/>
      </dsp:txXfrm>
    </dsp:sp>
    <dsp:sp modelId="{79D3C26A-281C-4609-AC78-19D2227138F5}">
      <dsp:nvSpPr>
        <dsp:cNvPr id="0" name=""/>
        <dsp:cNvSpPr/>
      </dsp:nvSpPr>
      <dsp:spPr>
        <a:xfrm rot="10800000">
          <a:off x="0" y="2361166"/>
          <a:ext cx="3924436" cy="236116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CN" altLang="en-US" sz="1400" b="1" kern="1200" dirty="0" smtClean="0"/>
            <a:t>特点</a:t>
          </a:r>
          <a:endParaRPr lang="en-US" altLang="zh-CN" sz="1400" b="1" kern="1200" dirty="0" smtClean="0"/>
        </a:p>
        <a:p>
          <a:pPr lvl="0" algn="ctr" defTabSz="622300">
            <a:lnSpc>
              <a:spcPct val="90000"/>
            </a:lnSpc>
            <a:spcBef>
              <a:spcPct val="0"/>
            </a:spcBef>
            <a:spcAft>
              <a:spcPct val="35000"/>
            </a:spcAft>
          </a:pPr>
          <a:r>
            <a:rPr lang="zh-CN" altLang="en-US" sz="1100" b="0" i="0" kern="1200" dirty="0" smtClean="0"/>
            <a:t>⑴知识产权是一种无形财产</a:t>
          </a:r>
        </a:p>
        <a:p>
          <a:pPr lvl="0" algn="ctr" defTabSz="622300">
            <a:lnSpc>
              <a:spcPct val="90000"/>
            </a:lnSpc>
            <a:spcBef>
              <a:spcPct val="0"/>
            </a:spcBef>
            <a:spcAft>
              <a:spcPct val="35000"/>
            </a:spcAft>
          </a:pPr>
          <a:r>
            <a:rPr lang="zh-CN" altLang="en-US" sz="1100" b="0" i="0" kern="1200" dirty="0" smtClean="0"/>
            <a:t>     ⑵知识产权具备专有性的特点。</a:t>
          </a:r>
        </a:p>
        <a:p>
          <a:pPr lvl="0" algn="ctr" defTabSz="622300">
            <a:lnSpc>
              <a:spcPct val="90000"/>
            </a:lnSpc>
            <a:spcBef>
              <a:spcPct val="0"/>
            </a:spcBef>
            <a:spcAft>
              <a:spcPct val="35000"/>
            </a:spcAft>
          </a:pPr>
          <a:r>
            <a:rPr lang="zh-CN" altLang="en-US" sz="1100" b="0" i="0" kern="1200" dirty="0" smtClean="0"/>
            <a:t>    ⑶知识产权具备时间性的特点。</a:t>
          </a:r>
        </a:p>
        <a:p>
          <a:pPr lvl="0" algn="ctr" defTabSz="622300">
            <a:lnSpc>
              <a:spcPct val="90000"/>
            </a:lnSpc>
            <a:spcBef>
              <a:spcPct val="0"/>
            </a:spcBef>
            <a:spcAft>
              <a:spcPct val="35000"/>
            </a:spcAft>
          </a:pPr>
          <a:r>
            <a:rPr lang="zh-CN" altLang="en-US" sz="1100" b="0" i="0" kern="1200" dirty="0" smtClean="0"/>
            <a:t>  ⑷知识产权具备</a:t>
          </a:r>
          <a:r>
            <a:rPr lang="zh-CN" altLang="en-US" sz="1100" b="0" i="0" kern="1200" dirty="0" smtClean="0">
              <a:hlinkClick xmlns:r="http://schemas.openxmlformats.org/officeDocument/2006/relationships" r:id="rId2"/>
            </a:rPr>
            <a:t>地域性</a:t>
          </a:r>
          <a:r>
            <a:rPr lang="zh-CN" altLang="en-US" sz="1100" b="0" i="0" kern="1200" dirty="0" smtClean="0"/>
            <a:t>的特点。</a:t>
          </a:r>
        </a:p>
        <a:p>
          <a:pPr lvl="0" algn="ctr" defTabSz="622300">
            <a:lnSpc>
              <a:spcPct val="90000"/>
            </a:lnSpc>
            <a:spcBef>
              <a:spcPct val="0"/>
            </a:spcBef>
            <a:spcAft>
              <a:spcPct val="35000"/>
            </a:spcAft>
          </a:pPr>
          <a:r>
            <a:rPr lang="zh-CN" altLang="en-US" sz="1100" b="0" i="0" kern="1200" dirty="0" smtClean="0"/>
            <a:t>⑸大部分知识产权的获得需要法定的程序，比如，商标权的获得需要经过登记注册</a:t>
          </a:r>
          <a:r>
            <a:rPr lang="zh-CN" altLang="en-US" sz="700" b="0" i="0" kern="1200" dirty="0" smtClean="0"/>
            <a:t>。</a:t>
          </a:r>
          <a:endParaRPr lang="en-US" altLang="zh-CN" sz="700" b="1" kern="1200" dirty="0" smtClean="0"/>
        </a:p>
        <a:p>
          <a:pPr lvl="0" algn="ctr" defTabSz="622300">
            <a:lnSpc>
              <a:spcPct val="90000"/>
            </a:lnSpc>
            <a:spcBef>
              <a:spcPct val="0"/>
            </a:spcBef>
            <a:spcAft>
              <a:spcPct val="35000"/>
            </a:spcAft>
          </a:pPr>
          <a:endParaRPr lang="zh-CN" altLang="en-US" sz="700" b="1" kern="1200" dirty="0"/>
        </a:p>
      </dsp:txBody>
      <dsp:txXfrm rot="10800000">
        <a:off x="0" y="2951457"/>
        <a:ext cx="3924436" cy="1770874"/>
      </dsp:txXfrm>
    </dsp:sp>
    <dsp:sp modelId="{401AC805-CDE7-4EF8-9FEF-2FD743D9358D}">
      <dsp:nvSpPr>
        <dsp:cNvPr id="0" name=""/>
        <dsp:cNvSpPr/>
      </dsp:nvSpPr>
      <dsp:spPr>
        <a:xfrm rot="5400000">
          <a:off x="4706071" y="1579531"/>
          <a:ext cx="2361166" cy="3924436"/>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zh-CN" altLang="en-US" sz="1400" b="1" kern="1200" dirty="0" smtClean="0"/>
            <a:t>作用</a:t>
          </a:r>
          <a:endParaRPr lang="en-US" altLang="zh-CN" sz="1400" b="1" kern="1200" dirty="0" smtClean="0"/>
        </a:p>
        <a:p>
          <a:pPr lvl="0" algn="just" defTabSz="622300">
            <a:lnSpc>
              <a:spcPct val="90000"/>
            </a:lnSpc>
            <a:spcBef>
              <a:spcPct val="0"/>
            </a:spcBef>
            <a:spcAft>
              <a:spcPct val="35000"/>
            </a:spcAft>
          </a:pPr>
          <a:r>
            <a:rPr lang="zh-CN" altLang="en-US" sz="1100" b="0" i="0" kern="1200" dirty="0" smtClean="0"/>
            <a:t>⑴为</a:t>
          </a:r>
          <a:r>
            <a:rPr lang="zh-CN" altLang="en-US" sz="1100" b="0" i="0" kern="1200" dirty="0" smtClean="0">
              <a:hlinkClick xmlns:r="http://schemas.openxmlformats.org/officeDocument/2006/relationships" r:id="rId3"/>
            </a:rPr>
            <a:t>智力成果</a:t>
          </a:r>
          <a:r>
            <a:rPr lang="zh-CN" altLang="en-US" sz="1100" b="0" i="0" kern="1200" dirty="0" smtClean="0"/>
            <a:t>完成人的权益提供了法律保障，调动了人们从事科学技术研究和</a:t>
          </a:r>
          <a:r>
            <a:rPr lang="zh-CN" altLang="en-US" sz="1100" b="0" i="0" kern="1200" dirty="0" smtClean="0">
              <a:hlinkClick xmlns:r="http://schemas.openxmlformats.org/officeDocument/2006/relationships" r:id="rId4"/>
            </a:rPr>
            <a:t>文学艺术作品</a:t>
          </a:r>
          <a:r>
            <a:rPr lang="zh-CN" altLang="en-US" sz="1100" b="0" i="0" kern="1200" dirty="0" smtClean="0"/>
            <a:t>创作的积极性和创造性。</a:t>
          </a:r>
        </a:p>
        <a:p>
          <a:pPr lvl="0" algn="just" defTabSz="622300">
            <a:lnSpc>
              <a:spcPct val="90000"/>
            </a:lnSpc>
            <a:spcBef>
              <a:spcPct val="0"/>
            </a:spcBef>
            <a:spcAft>
              <a:spcPct val="35000"/>
            </a:spcAft>
          </a:pPr>
          <a:r>
            <a:rPr lang="zh-CN" altLang="en-US" sz="1100" b="0" i="0" kern="1200" dirty="0" smtClean="0"/>
            <a:t>⑵为智力成果的推广应用和传播提供了法律机制，为智力成果转化为生产力，运用到生产建设上去，产生了巨大的经济效益和社会效益。</a:t>
          </a:r>
        </a:p>
        <a:p>
          <a:pPr lvl="0" algn="just" defTabSz="622300">
            <a:lnSpc>
              <a:spcPct val="90000"/>
            </a:lnSpc>
            <a:spcBef>
              <a:spcPct val="0"/>
            </a:spcBef>
            <a:spcAft>
              <a:spcPct val="35000"/>
            </a:spcAft>
          </a:pPr>
          <a:r>
            <a:rPr lang="zh-CN" altLang="en-US" sz="1100" b="0" i="0" kern="1200" dirty="0" smtClean="0"/>
            <a:t>⑶为国际经济</a:t>
          </a:r>
          <a:r>
            <a:rPr lang="zh-CN" altLang="en-US" sz="1100" b="0" i="0" kern="1200" dirty="0" smtClean="0">
              <a:hlinkClick xmlns:r="http://schemas.openxmlformats.org/officeDocument/2006/relationships" r:id="rId5"/>
            </a:rPr>
            <a:t>技术贸易</a:t>
          </a:r>
          <a:r>
            <a:rPr lang="zh-CN" altLang="en-US" sz="1100" b="0" i="0" kern="1200" dirty="0" smtClean="0"/>
            <a:t>和文化艺术的交流提供了法律准则，促进人类文明进步和经济发展。</a:t>
          </a:r>
        </a:p>
        <a:p>
          <a:pPr lvl="0" algn="just" defTabSz="622300">
            <a:lnSpc>
              <a:spcPct val="90000"/>
            </a:lnSpc>
            <a:spcBef>
              <a:spcPct val="0"/>
            </a:spcBef>
            <a:spcAft>
              <a:spcPct val="35000"/>
            </a:spcAft>
          </a:pPr>
          <a:r>
            <a:rPr lang="zh-CN" altLang="en-US" sz="1100" b="0" i="0" kern="1200" dirty="0" smtClean="0"/>
            <a:t>⑷知识产权法律制度作为现代民商法的重要组成部分，对完善中国法律体系，建设法治国家具有重大意义。</a:t>
          </a:r>
          <a:endParaRPr lang="zh-CN" altLang="en-US" sz="1100" b="0" i="0" kern="1200" dirty="0"/>
        </a:p>
      </dsp:txBody>
      <dsp:txXfrm rot="-5400000">
        <a:off x="3924435" y="2951457"/>
        <a:ext cx="3924436" cy="1770874"/>
      </dsp:txXfrm>
    </dsp:sp>
    <dsp:sp modelId="{A15728E3-3F26-4AD7-974A-E571494A96AC}">
      <dsp:nvSpPr>
        <dsp:cNvPr id="0" name=""/>
        <dsp:cNvSpPr/>
      </dsp:nvSpPr>
      <dsp:spPr>
        <a:xfrm>
          <a:off x="3312365" y="1872209"/>
          <a:ext cx="1228144" cy="9265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smtClean="0"/>
            <a:t>知识产权</a:t>
          </a:r>
          <a:endParaRPr lang="zh-CN" altLang="en-US" sz="1400" b="1" kern="1200" dirty="0"/>
        </a:p>
      </dsp:txBody>
      <dsp:txXfrm>
        <a:off x="3357597" y="1917441"/>
        <a:ext cx="1137680" cy="836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9DCB7-79AC-481D-968B-5634926D419B}">
      <dsp:nvSpPr>
        <dsp:cNvPr id="0" name=""/>
        <dsp:cNvSpPr/>
      </dsp:nvSpPr>
      <dsp:spPr>
        <a:xfrm>
          <a:off x="2265525" y="1527"/>
          <a:ext cx="4575236" cy="315861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t>图书</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期刊</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报纸</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会议论文</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学位论文</a:t>
          </a:r>
          <a:endParaRPr lang="zh-CN" altLang="en-US" sz="1800" kern="1200" dirty="0"/>
        </a:p>
        <a:p>
          <a:pPr marL="171450" lvl="1" indent="-171450" algn="l" defTabSz="800100">
            <a:lnSpc>
              <a:spcPct val="90000"/>
            </a:lnSpc>
            <a:spcBef>
              <a:spcPct val="0"/>
            </a:spcBef>
            <a:spcAft>
              <a:spcPct val="15000"/>
            </a:spcAft>
            <a:buChar char="••"/>
          </a:pPr>
          <a:r>
            <a:rPr lang="zh-CN" altLang="en-US" sz="1800" kern="1200" dirty="0" smtClean="0"/>
            <a:t>科技报告</a:t>
          </a:r>
          <a:endParaRPr lang="zh-CN" altLang="en-US" sz="1800" kern="1200" dirty="0"/>
        </a:p>
      </dsp:txBody>
      <dsp:txXfrm>
        <a:off x="2265525" y="396354"/>
        <a:ext cx="3390755" cy="2368962"/>
      </dsp:txXfrm>
    </dsp:sp>
    <dsp:sp modelId="{AC3F8026-A332-4413-B89C-E691C5317BDE}">
      <dsp:nvSpPr>
        <dsp:cNvPr id="0" name=""/>
        <dsp:cNvSpPr/>
      </dsp:nvSpPr>
      <dsp:spPr>
        <a:xfrm>
          <a:off x="792085" y="1080120"/>
          <a:ext cx="1473439" cy="1001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科研流</a:t>
          </a:r>
          <a:endParaRPr lang="zh-CN" altLang="en-US" sz="2800" b="1" kern="1200" dirty="0"/>
        </a:p>
      </dsp:txBody>
      <dsp:txXfrm>
        <a:off x="840971" y="1129006"/>
        <a:ext cx="1375667" cy="903658"/>
      </dsp:txXfrm>
    </dsp:sp>
    <dsp:sp modelId="{7E0E642C-512E-41E3-A4A2-E8D6262C4387}">
      <dsp:nvSpPr>
        <dsp:cNvPr id="0" name=""/>
        <dsp:cNvSpPr/>
      </dsp:nvSpPr>
      <dsp:spPr>
        <a:xfrm>
          <a:off x="2304249" y="3330952"/>
          <a:ext cx="4052767" cy="170808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85750" lvl="1" indent="-285750" algn="l" defTabSz="1778000">
            <a:lnSpc>
              <a:spcPct val="90000"/>
            </a:lnSpc>
            <a:spcBef>
              <a:spcPct val="0"/>
            </a:spcBef>
            <a:spcAft>
              <a:spcPct val="15000"/>
            </a:spcAft>
            <a:buChar char="••"/>
          </a:pPr>
          <a:r>
            <a:rPr lang="zh-CN" altLang="en-US" sz="4000" b="1" kern="1200" dirty="0" smtClean="0">
              <a:solidFill>
                <a:srgbClr val="C00000"/>
              </a:solidFill>
            </a:rPr>
            <a:t>专利</a:t>
          </a:r>
          <a:endParaRPr lang="zh-CN" altLang="en-US" sz="4000" b="1" kern="1200" dirty="0">
            <a:solidFill>
              <a:srgbClr val="C00000"/>
            </a:solidFill>
          </a:endParaRPr>
        </a:p>
        <a:p>
          <a:pPr marL="228600" lvl="1" indent="-228600" algn="l" defTabSz="889000">
            <a:lnSpc>
              <a:spcPct val="90000"/>
            </a:lnSpc>
            <a:spcBef>
              <a:spcPct val="0"/>
            </a:spcBef>
            <a:spcAft>
              <a:spcPct val="15000"/>
            </a:spcAft>
            <a:buChar char="••"/>
          </a:pPr>
          <a:r>
            <a:rPr lang="zh-CN" altLang="en-US" sz="2000" kern="1200" dirty="0" smtClean="0"/>
            <a:t>标准</a:t>
          </a:r>
          <a:endParaRPr lang="zh-CN" altLang="en-US" sz="2000" kern="1200" dirty="0"/>
        </a:p>
      </dsp:txBody>
      <dsp:txXfrm>
        <a:off x="2304249" y="3544462"/>
        <a:ext cx="3412237" cy="1281060"/>
      </dsp:txXfrm>
    </dsp:sp>
    <dsp:sp modelId="{426C2393-2A06-431D-B395-A2EE406F718E}">
      <dsp:nvSpPr>
        <dsp:cNvPr id="0" name=""/>
        <dsp:cNvSpPr/>
      </dsp:nvSpPr>
      <dsp:spPr>
        <a:xfrm>
          <a:off x="864099" y="3672405"/>
          <a:ext cx="1419831" cy="10251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CN" altLang="en-US" sz="2800" b="1" kern="1200" dirty="0" smtClean="0"/>
            <a:t>技术流</a:t>
          </a:r>
          <a:endParaRPr lang="zh-CN" altLang="en-US" sz="2800" b="1" kern="1200" dirty="0"/>
        </a:p>
      </dsp:txBody>
      <dsp:txXfrm>
        <a:off x="914144" y="3722450"/>
        <a:ext cx="1319741" cy="925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8FF69-3B83-4005-83D1-90AF60E341AF}">
      <dsp:nvSpPr>
        <dsp:cNvPr id="0" name=""/>
        <dsp:cNvSpPr/>
      </dsp:nvSpPr>
      <dsp:spPr>
        <a:xfrm rot="5400000">
          <a:off x="3502856" y="-1589566"/>
          <a:ext cx="1428289" cy="46085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对产品、方法或者其改进所提出的新的技术方案，应有相当的发明高度，即突出的实质性特点和显著进步</a:t>
          </a:r>
          <a:endParaRPr lang="zh-CN" altLang="en-US" sz="1600" kern="1200" dirty="0"/>
        </a:p>
      </dsp:txBody>
      <dsp:txXfrm rot="-5400000">
        <a:off x="1912745" y="70268"/>
        <a:ext cx="4538789" cy="1288843"/>
      </dsp:txXfrm>
    </dsp:sp>
    <dsp:sp modelId="{36E7317B-382D-4C23-AEFA-B0ACE102617D}">
      <dsp:nvSpPr>
        <dsp:cNvPr id="0" name=""/>
        <dsp:cNvSpPr/>
      </dsp:nvSpPr>
      <dsp:spPr>
        <a:xfrm>
          <a:off x="641772" y="360036"/>
          <a:ext cx="1270972" cy="7093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t>发明专利</a:t>
          </a:r>
          <a:endParaRPr lang="zh-CN" altLang="en-US" sz="2000" b="1" kern="1200" dirty="0"/>
        </a:p>
      </dsp:txBody>
      <dsp:txXfrm>
        <a:off x="676397" y="394661"/>
        <a:ext cx="1201722" cy="640056"/>
      </dsp:txXfrm>
    </dsp:sp>
    <dsp:sp modelId="{FA8AA144-948B-42F3-A1E3-A3CEC0C178B1}">
      <dsp:nvSpPr>
        <dsp:cNvPr id="0" name=""/>
        <dsp:cNvSpPr/>
      </dsp:nvSpPr>
      <dsp:spPr>
        <a:xfrm rot="5400000">
          <a:off x="3540626" y="-72008"/>
          <a:ext cx="1428289" cy="46085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对产品的形状、构造或者其结合所提出的适于使用的新的技术方案，对其发明的高度要求比发明专利低，即实质性特点和进步</a:t>
          </a:r>
          <a:endParaRPr lang="zh-CN" altLang="en-US" sz="1600" kern="1200" dirty="0"/>
        </a:p>
      </dsp:txBody>
      <dsp:txXfrm rot="-5400000">
        <a:off x="1950515" y="1587826"/>
        <a:ext cx="4538789" cy="1288843"/>
      </dsp:txXfrm>
    </dsp:sp>
    <dsp:sp modelId="{A86D5CE5-523E-4083-BB44-BCAC17EABE55}">
      <dsp:nvSpPr>
        <dsp:cNvPr id="0" name=""/>
        <dsp:cNvSpPr/>
      </dsp:nvSpPr>
      <dsp:spPr>
        <a:xfrm>
          <a:off x="641772" y="1800199"/>
          <a:ext cx="1308742" cy="8640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t>实用新型</a:t>
          </a:r>
          <a:endParaRPr lang="zh-CN" altLang="en-US" sz="2000" b="1" kern="1200" dirty="0"/>
        </a:p>
      </dsp:txBody>
      <dsp:txXfrm>
        <a:off x="683954" y="1842381"/>
        <a:ext cx="1224378" cy="779733"/>
      </dsp:txXfrm>
    </dsp:sp>
    <dsp:sp modelId="{0FE56348-4933-4894-907A-9D1ACF4B1355}">
      <dsp:nvSpPr>
        <dsp:cNvPr id="0" name=""/>
        <dsp:cNvSpPr/>
      </dsp:nvSpPr>
      <dsp:spPr>
        <a:xfrm rot="5400000">
          <a:off x="3515403" y="1445550"/>
          <a:ext cx="1428289" cy="46085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t>对产品的形状、图案或者其结合以及色彩与形状、图案的结合所做出的富有美感并适用于工业应用的新设计</a:t>
          </a:r>
          <a:endParaRPr lang="zh-CN" altLang="en-US" sz="1600" kern="1200" dirty="0"/>
        </a:p>
      </dsp:txBody>
      <dsp:txXfrm rot="-5400000">
        <a:off x="1925292" y="3105385"/>
        <a:ext cx="4538789" cy="1288843"/>
      </dsp:txXfrm>
    </dsp:sp>
    <dsp:sp modelId="{0403FFE1-57AB-487E-9290-9C61B18B7863}">
      <dsp:nvSpPr>
        <dsp:cNvPr id="0" name=""/>
        <dsp:cNvSpPr/>
      </dsp:nvSpPr>
      <dsp:spPr>
        <a:xfrm>
          <a:off x="641772" y="3240361"/>
          <a:ext cx="1283519" cy="10188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t>外观设计</a:t>
          </a:r>
          <a:endParaRPr lang="zh-CN" altLang="en-US" sz="2000" b="1" kern="1200" dirty="0"/>
        </a:p>
      </dsp:txBody>
      <dsp:txXfrm>
        <a:off x="691510" y="3290099"/>
        <a:ext cx="1184043" cy="919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6FD8E-A23B-408E-86AF-A3D4A3C4C920}">
      <dsp:nvSpPr>
        <dsp:cNvPr id="0" name=""/>
        <dsp:cNvSpPr/>
      </dsp:nvSpPr>
      <dsp:spPr>
        <a:xfrm rot="5400000">
          <a:off x="5079885" y="-1985891"/>
          <a:ext cx="103248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0" lang="zh-CN" altLang="en-US" sz="2400" b="0" i="0" u="none" strike="noStrike" kern="1200" cap="none" spc="0" normalizeH="0" baseline="0" noProof="0" dirty="0" smtClean="0">
              <a:ln/>
              <a:effectLst/>
              <a:uLnTx/>
              <a:uFillTx/>
              <a:latin typeface="+mj-ea"/>
              <a:ea typeface="+mj-ea"/>
              <a:cs typeface="+mn-cs"/>
            </a:rPr>
            <a:t>专利权人对其拥有的专利权</a:t>
          </a:r>
          <a:r>
            <a:rPr kumimoji="0" lang="en-US" altLang="zh-CN" sz="2400" b="0" i="0" u="none" strike="noStrike" kern="1200" cap="none" spc="0" normalizeH="0" baseline="0" noProof="0" dirty="0" smtClean="0">
              <a:ln/>
              <a:effectLst/>
              <a:uLnTx/>
              <a:uFillTx/>
              <a:latin typeface="+mj-ea"/>
              <a:ea typeface="+mj-ea"/>
              <a:cs typeface="+mn-cs"/>
            </a:rPr>
            <a:t>,</a:t>
          </a:r>
          <a:r>
            <a:rPr kumimoji="0" lang="zh-CN" altLang="en-US" sz="2400" b="0" i="0" u="none" strike="noStrike" kern="1200" cap="none" spc="0" normalizeH="0" baseline="0" noProof="0" dirty="0" smtClean="0">
              <a:ln/>
              <a:effectLst/>
              <a:uLnTx/>
              <a:uFillTx/>
              <a:latin typeface="+mj-ea"/>
              <a:ea typeface="+mj-ea"/>
              <a:cs typeface="+mn-cs"/>
            </a:rPr>
            <a:t>具有独占的实施权</a:t>
          </a:r>
          <a:endParaRPr lang="zh-CN" altLang="en-US" sz="2400" b="0" kern="1200" dirty="0">
            <a:latin typeface="+mj-ea"/>
            <a:ea typeface="+mj-ea"/>
          </a:endParaRPr>
        </a:p>
      </dsp:txBody>
      <dsp:txXfrm rot="-5400000">
        <a:off x="2962656" y="181740"/>
        <a:ext cx="5216542" cy="931681"/>
      </dsp:txXfrm>
    </dsp:sp>
    <dsp:sp modelId="{4C2C57CF-F90D-4362-AF17-E76EF4B3A286}">
      <dsp:nvSpPr>
        <dsp:cNvPr id="0" name=""/>
        <dsp:cNvSpPr/>
      </dsp:nvSpPr>
      <dsp:spPr>
        <a:xfrm>
          <a:off x="0" y="328"/>
          <a:ext cx="2962656" cy="1290606"/>
        </a:xfrm>
        <a:prstGeom prst="roundRect">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0" kern="1200" dirty="0" smtClean="0">
              <a:latin typeface="+mj-ea"/>
              <a:ea typeface="+mj-ea"/>
            </a:rPr>
            <a:t>独占性</a:t>
          </a:r>
          <a:endParaRPr lang="zh-CN" altLang="en-US" sz="3600" b="0" kern="1200" dirty="0">
            <a:latin typeface="+mj-ea"/>
            <a:ea typeface="+mj-ea"/>
          </a:endParaRPr>
        </a:p>
      </dsp:txBody>
      <dsp:txXfrm>
        <a:off x="63002" y="63330"/>
        <a:ext cx="2836652" cy="1164602"/>
      </dsp:txXfrm>
    </dsp:sp>
    <dsp:sp modelId="{CA5E6BF7-5FED-4A37-93AF-9E527A7AE18C}">
      <dsp:nvSpPr>
        <dsp:cNvPr id="0" name=""/>
        <dsp:cNvSpPr/>
      </dsp:nvSpPr>
      <dsp:spPr>
        <a:xfrm rot="5400000">
          <a:off x="5079885" y="-630754"/>
          <a:ext cx="1032485" cy="526694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kumimoji="0" lang="zh-CN" altLang="en-US" sz="2400" b="0" i="0" u="none" strike="noStrike" kern="1200" cap="none" spc="0" normalizeH="0" baseline="0" noProof="0" dirty="0" smtClean="0">
              <a:ln/>
              <a:effectLst/>
              <a:uLnTx/>
              <a:uFillTx/>
              <a:latin typeface="+mj-ea"/>
              <a:ea typeface="+mj-ea"/>
              <a:cs typeface="+mn-cs"/>
            </a:rPr>
            <a:t>专利权人的独占实施权是有时间限制的</a:t>
          </a:r>
          <a:r>
            <a:rPr kumimoji="0" lang="en-US" altLang="zh-CN" sz="2400" b="0" i="0" u="none" strike="noStrike" kern="1200" cap="none" spc="0" normalizeH="0" baseline="0" noProof="0" dirty="0" smtClean="0">
              <a:ln/>
              <a:effectLst/>
              <a:uLnTx/>
              <a:uFillTx/>
              <a:latin typeface="+mj-ea"/>
              <a:ea typeface="+mj-ea"/>
              <a:cs typeface="+mn-cs"/>
            </a:rPr>
            <a:t>,</a:t>
          </a:r>
          <a:r>
            <a:rPr kumimoji="0" lang="zh-CN" altLang="en-US" sz="2400" b="0" i="0" u="none" strike="noStrike" kern="1200" cap="none" spc="0" normalizeH="0" baseline="0" noProof="0" dirty="0" smtClean="0">
              <a:ln/>
              <a:effectLst/>
              <a:uLnTx/>
              <a:uFillTx/>
              <a:latin typeface="+mj-ea"/>
              <a:ea typeface="+mj-ea"/>
              <a:cs typeface="+mn-cs"/>
            </a:rPr>
            <a:t>不是永久的</a:t>
          </a:r>
          <a:endParaRPr kumimoji="0" lang="zh-CN" altLang="en-US" sz="2400" b="0" i="0" u="none" strike="noStrike" kern="1200" cap="none" spc="0" normalizeH="0" baseline="0" noProof="0" dirty="0">
            <a:ln/>
            <a:effectLst/>
            <a:uLnTx/>
            <a:uFillTx/>
            <a:latin typeface="+mj-ea"/>
            <a:ea typeface="+mj-ea"/>
            <a:cs typeface="+mn-cs"/>
          </a:endParaRPr>
        </a:p>
      </dsp:txBody>
      <dsp:txXfrm rot="-5400000">
        <a:off x="2962656" y="1536877"/>
        <a:ext cx="5216542" cy="931681"/>
      </dsp:txXfrm>
    </dsp:sp>
    <dsp:sp modelId="{BEF23C46-17E5-42AA-924D-6AE31657639B}">
      <dsp:nvSpPr>
        <dsp:cNvPr id="0" name=""/>
        <dsp:cNvSpPr/>
      </dsp:nvSpPr>
      <dsp:spPr>
        <a:xfrm>
          <a:off x="0" y="1357414"/>
          <a:ext cx="2962656" cy="1290606"/>
        </a:xfrm>
        <a:prstGeom prst="roundRect">
          <a:avLst/>
        </a:prstGeom>
        <a:gradFill rotWithShape="0">
          <a:gsLst>
            <a:gs pos="0">
              <a:schemeClr val="accent1">
                <a:alpha val="90000"/>
                <a:hueOff val="0"/>
                <a:satOff val="0"/>
                <a:lumOff val="0"/>
                <a:alphaOff val="-20000"/>
                <a:shade val="51000"/>
                <a:satMod val="130000"/>
              </a:schemeClr>
            </a:gs>
            <a:gs pos="80000">
              <a:schemeClr val="accent1">
                <a:alpha val="90000"/>
                <a:hueOff val="0"/>
                <a:satOff val="0"/>
                <a:lumOff val="0"/>
                <a:alphaOff val="-20000"/>
                <a:shade val="93000"/>
                <a:satMod val="130000"/>
              </a:schemeClr>
            </a:gs>
            <a:gs pos="100000">
              <a:schemeClr val="accent1">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0" kern="1200" dirty="0" smtClean="0">
              <a:latin typeface="+mj-ea"/>
              <a:ea typeface="+mj-ea"/>
            </a:rPr>
            <a:t>时间性</a:t>
          </a:r>
          <a:endParaRPr lang="zh-CN" altLang="en-US" sz="3600" b="0" kern="1200" dirty="0">
            <a:latin typeface="+mj-ea"/>
            <a:ea typeface="+mj-ea"/>
          </a:endParaRPr>
        </a:p>
      </dsp:txBody>
      <dsp:txXfrm>
        <a:off x="63002" y="1420416"/>
        <a:ext cx="2836652" cy="1164602"/>
      </dsp:txXfrm>
    </dsp:sp>
    <dsp:sp modelId="{58E73A03-B762-4950-9B6A-3A82103368DF}">
      <dsp:nvSpPr>
        <dsp:cNvPr id="0" name=""/>
        <dsp:cNvSpPr/>
      </dsp:nvSpPr>
      <dsp:spPr>
        <a:xfrm rot="5400000">
          <a:off x="4634306" y="987218"/>
          <a:ext cx="1811134" cy="52618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kumimoji="0" lang="zh-CN" altLang="en-US" sz="2000" b="0" i="0" u="none" strike="noStrike" kern="1200" cap="none" spc="0" normalizeH="0" baseline="0" noProof="0" dirty="0" smtClean="0">
              <a:ln/>
              <a:effectLst/>
              <a:uLnTx/>
              <a:uFillTx/>
              <a:latin typeface="+mj-ea"/>
              <a:ea typeface="+mj-ea"/>
              <a:cs typeface="+mn-cs"/>
            </a:rPr>
            <a:t>专利权的权限有效地区</a:t>
          </a:r>
          <a:r>
            <a:rPr kumimoji="0" lang="en-US" altLang="zh-CN" sz="2000" b="0" i="0" u="none" strike="noStrike" kern="1200" cap="none" spc="0" normalizeH="0" baseline="0" noProof="0" dirty="0" smtClean="0">
              <a:ln/>
              <a:effectLst/>
              <a:uLnTx/>
              <a:uFillTx/>
              <a:latin typeface="+mj-ea"/>
              <a:ea typeface="+mj-ea"/>
              <a:cs typeface="+mn-cs"/>
            </a:rPr>
            <a:t>,</a:t>
          </a:r>
          <a:r>
            <a:rPr kumimoji="0" lang="zh-CN" altLang="en-US" sz="2000" b="0" i="0" u="none" strike="noStrike" kern="1200" cap="none" spc="0" normalizeH="0" baseline="0" noProof="0" dirty="0" smtClean="0">
              <a:ln/>
              <a:effectLst/>
              <a:uLnTx/>
              <a:uFillTx/>
              <a:latin typeface="+mj-ea"/>
              <a:ea typeface="+mj-ea"/>
              <a:cs typeface="+mn-cs"/>
            </a:rPr>
            <a:t>只限于专利权授予国的领土上</a:t>
          </a:r>
          <a:r>
            <a:rPr kumimoji="0" lang="en-US" altLang="zh-CN" sz="2000" b="0" i="0" u="none" strike="noStrike" kern="1200" cap="none" spc="0" normalizeH="0" baseline="0" noProof="0" dirty="0" smtClean="0">
              <a:ln/>
              <a:effectLst/>
              <a:uLnTx/>
              <a:uFillTx/>
              <a:latin typeface="+mj-ea"/>
              <a:ea typeface="+mj-ea"/>
              <a:cs typeface="+mn-cs"/>
            </a:rPr>
            <a:t>,</a:t>
          </a:r>
          <a:r>
            <a:rPr kumimoji="0" lang="zh-CN" altLang="en-US" sz="2000" b="0" i="0" u="none" strike="noStrike" kern="1200" cap="none" spc="0" normalizeH="0" baseline="0" noProof="0" dirty="0" smtClean="0">
              <a:ln/>
              <a:effectLst/>
              <a:uLnTx/>
              <a:uFillTx/>
              <a:latin typeface="+mj-ea"/>
              <a:ea typeface="+mj-ea"/>
              <a:cs typeface="+mn-cs"/>
            </a:rPr>
            <a:t>也就是说</a:t>
          </a:r>
          <a:r>
            <a:rPr kumimoji="0" lang="en-US" altLang="zh-CN" sz="2000" b="0" i="0" u="none" strike="noStrike" kern="1200" cap="none" spc="0" normalizeH="0" baseline="0" noProof="0" dirty="0" smtClean="0">
              <a:ln/>
              <a:effectLst/>
              <a:uLnTx/>
              <a:uFillTx/>
              <a:latin typeface="+mj-ea"/>
              <a:ea typeface="+mj-ea"/>
              <a:cs typeface="+mn-cs"/>
            </a:rPr>
            <a:t>,</a:t>
          </a:r>
          <a:r>
            <a:rPr kumimoji="0" lang="zh-CN" altLang="en-US" sz="2000" b="0" i="0" u="none" strike="noStrike" kern="1200" cap="none" spc="0" normalizeH="0" baseline="0" noProof="0" dirty="0" smtClean="0">
              <a:ln/>
              <a:effectLst/>
              <a:uLnTx/>
              <a:uFillTx/>
              <a:latin typeface="+mj-ea"/>
              <a:ea typeface="+mj-ea"/>
              <a:cs typeface="+mn-cs"/>
            </a:rPr>
            <a:t>经某国专利局依法授予的专利权</a:t>
          </a:r>
          <a:r>
            <a:rPr kumimoji="0" lang="en-US" altLang="zh-CN" sz="2000" b="0" i="0" u="none" strike="noStrike" kern="1200" cap="none" spc="0" normalizeH="0" baseline="0" noProof="0" dirty="0" smtClean="0">
              <a:ln/>
              <a:effectLst/>
              <a:uLnTx/>
              <a:uFillTx/>
              <a:latin typeface="+mj-ea"/>
              <a:ea typeface="+mj-ea"/>
              <a:cs typeface="+mn-cs"/>
            </a:rPr>
            <a:t>,</a:t>
          </a:r>
          <a:r>
            <a:rPr kumimoji="0" lang="zh-CN" altLang="en-US" sz="2000" b="0" i="0" u="none" strike="noStrike" kern="1200" cap="none" spc="0" normalizeH="0" baseline="0" noProof="0" dirty="0" smtClean="0">
              <a:ln/>
              <a:effectLst/>
              <a:uLnTx/>
              <a:uFillTx/>
              <a:latin typeface="+mj-ea"/>
              <a:ea typeface="+mj-ea"/>
              <a:cs typeface="+mn-cs"/>
            </a:rPr>
            <a:t>只在该国领域内受到保护</a:t>
          </a:r>
          <a:r>
            <a:rPr kumimoji="0" lang="en-US" altLang="zh-CN" sz="2000" b="0" i="0" u="none" strike="noStrike" kern="1200" cap="none" spc="0" normalizeH="0" baseline="0" noProof="0" dirty="0" smtClean="0">
              <a:ln/>
              <a:effectLst/>
              <a:uLnTx/>
              <a:uFillTx/>
              <a:latin typeface="+mj-ea"/>
              <a:ea typeface="+mj-ea"/>
              <a:cs typeface="+mn-cs"/>
            </a:rPr>
            <a:t>,</a:t>
          </a:r>
          <a:r>
            <a:rPr kumimoji="0" lang="zh-CN" altLang="en-US" sz="2000" b="0" i="0" u="none" strike="noStrike" kern="1200" cap="none" spc="0" normalizeH="0" baseline="0" noProof="0" dirty="0" smtClean="0">
              <a:ln/>
              <a:effectLst/>
              <a:uLnTx/>
              <a:uFillTx/>
              <a:latin typeface="+mj-ea"/>
              <a:ea typeface="+mj-ea"/>
              <a:cs typeface="+mn-cs"/>
            </a:rPr>
            <a:t>而在那些未申请的国家</a:t>
          </a:r>
          <a:r>
            <a:rPr kumimoji="0" lang="en-US" altLang="zh-CN" sz="2000" b="0" i="0" u="none" strike="noStrike" kern="1200" cap="none" spc="0" normalizeH="0" baseline="0" noProof="0" dirty="0" smtClean="0">
              <a:ln/>
              <a:effectLst/>
              <a:uLnTx/>
              <a:uFillTx/>
              <a:latin typeface="+mj-ea"/>
              <a:ea typeface="+mj-ea"/>
              <a:cs typeface="+mn-cs"/>
            </a:rPr>
            <a:t>,</a:t>
          </a:r>
          <a:r>
            <a:rPr kumimoji="0" lang="zh-CN" altLang="en-US" sz="2000" b="0" i="0" u="none" strike="noStrike" kern="1200" cap="none" spc="0" normalizeH="0" baseline="0" noProof="0" dirty="0" smtClean="0">
              <a:ln/>
              <a:effectLst/>
              <a:uLnTx/>
              <a:uFillTx/>
              <a:latin typeface="+mj-ea"/>
              <a:ea typeface="+mj-ea"/>
              <a:cs typeface="+mn-cs"/>
            </a:rPr>
            <a:t>则不受保护</a:t>
          </a:r>
          <a:endParaRPr lang="zh-CN" altLang="en-US" sz="2000" b="0" kern="1200" dirty="0">
            <a:latin typeface="+mj-ea"/>
            <a:ea typeface="+mj-ea"/>
          </a:endParaRPr>
        </a:p>
      </dsp:txBody>
      <dsp:txXfrm rot="-5400000">
        <a:off x="2908973" y="2800963"/>
        <a:ext cx="5173388" cy="1634310"/>
      </dsp:txXfrm>
    </dsp:sp>
    <dsp:sp modelId="{043CB9F5-694E-4357-8350-DF20CAB7E3EB}">
      <dsp:nvSpPr>
        <dsp:cNvPr id="0" name=""/>
        <dsp:cNvSpPr/>
      </dsp:nvSpPr>
      <dsp:spPr>
        <a:xfrm>
          <a:off x="0" y="2972815"/>
          <a:ext cx="2959762" cy="1290606"/>
        </a:xfrm>
        <a:prstGeom prst="roundRect">
          <a:avLst/>
        </a:prstGeom>
        <a:gradFill rotWithShape="0">
          <a:gsLst>
            <a:gs pos="0">
              <a:schemeClr val="accent1">
                <a:alpha val="90000"/>
                <a:hueOff val="0"/>
                <a:satOff val="0"/>
                <a:lumOff val="0"/>
                <a:alphaOff val="-40000"/>
                <a:shade val="51000"/>
                <a:satMod val="130000"/>
              </a:schemeClr>
            </a:gs>
            <a:gs pos="80000">
              <a:schemeClr val="accent1">
                <a:alpha val="90000"/>
                <a:hueOff val="0"/>
                <a:satOff val="0"/>
                <a:lumOff val="0"/>
                <a:alphaOff val="-40000"/>
                <a:shade val="93000"/>
                <a:satMod val="130000"/>
              </a:schemeClr>
            </a:gs>
            <a:gs pos="100000">
              <a:schemeClr val="accent1">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b="0" kern="1200" dirty="0" smtClean="0">
              <a:latin typeface="+mj-ea"/>
              <a:ea typeface="+mj-ea"/>
            </a:rPr>
            <a:t>地域性</a:t>
          </a:r>
          <a:endParaRPr lang="zh-CN" altLang="en-US" sz="3600" b="0" kern="1200" dirty="0">
            <a:latin typeface="+mj-ea"/>
            <a:ea typeface="+mj-ea"/>
          </a:endParaRPr>
        </a:p>
      </dsp:txBody>
      <dsp:txXfrm>
        <a:off x="63002" y="3035817"/>
        <a:ext cx="2833758" cy="116460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spcBef>
                <a:spcPts val="0"/>
              </a:spcBef>
              <a:spcAft>
                <a:spcPts val="0"/>
              </a:spcAft>
              <a:defRPr sz="1200" smtClean="0">
                <a:latin typeface="+mn-lt"/>
                <a:ea typeface="+mn-ea"/>
              </a:defRPr>
            </a:lvl1pPr>
          </a:lstStyle>
          <a:p>
            <a:pPr>
              <a:defRPr/>
            </a:pPr>
            <a:fld id="{65708C13-A6FC-43A3-ACB0-FB2FB078C3F2}" type="datetimeFigureOut">
              <a:rPr lang="zh-CN" altLang="en-US"/>
              <a:t>2017-12-21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spcBef>
                <a:spcPts val="0"/>
              </a:spcBef>
              <a:spcAft>
                <a:spcPts val="0"/>
              </a:spcAft>
              <a:defRPr sz="1200" smtClean="0">
                <a:latin typeface="+mn-lt"/>
                <a:ea typeface="+mn-ea"/>
              </a:defRPr>
            </a:lvl1pPr>
          </a:lstStyle>
          <a:p>
            <a:pPr>
              <a:defRPr/>
            </a:pPr>
            <a:fld id="{C63533D1-36B0-414E-A03E-1D9CAD747AF8}" type="slidenum">
              <a:rPr lang="zh-CN" altLang="en-US"/>
              <a:t>‹#›</a:t>
            </a:fld>
            <a:endParaRPr lang="zh-CN" altLang="en-US"/>
          </a:p>
        </p:txBody>
      </p:sp>
    </p:spTree>
    <p:extLst>
      <p:ext uri="{BB962C8B-B14F-4D97-AF65-F5344CB8AC3E}">
        <p14:creationId xmlns:p14="http://schemas.microsoft.com/office/powerpoint/2010/main" val="3055631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ts val="0"/>
              </a:spcBef>
              <a:spcAft>
                <a:spcPts val="0"/>
              </a:spcAft>
              <a:defRPr sz="1200" smtClean="0">
                <a:latin typeface="+mn-lt"/>
                <a:ea typeface="+mn-ea"/>
              </a:defRPr>
            </a:lvl1pPr>
          </a:lstStyle>
          <a:p>
            <a:pPr>
              <a:defRPr/>
            </a:pPr>
            <a:fld id="{1DD8F519-444E-45F4-B455-875B9A1DD3D6}" type="datetimeFigureOut">
              <a:rPr lang="zh-CN" altLang="en-US"/>
              <a:t>2017-12-21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ts val="0"/>
              </a:spcBef>
              <a:spcAft>
                <a:spcPts val="0"/>
              </a:spcAft>
              <a:defRPr sz="1200" smtClean="0">
                <a:latin typeface="+mn-lt"/>
                <a:ea typeface="+mn-ea"/>
              </a:defRPr>
            </a:lvl1pPr>
          </a:lstStyle>
          <a:p>
            <a:pPr>
              <a:defRPr/>
            </a:pPr>
            <a:fld id="{2BC60557-C7FC-4FCA-B87E-CF7B3546333C}" type="slidenum">
              <a:rPr lang="zh-CN" altLang="en-US"/>
              <a:t>‹#›</a:t>
            </a:fld>
            <a:endParaRPr lang="zh-CN" altLang="en-US"/>
          </a:p>
        </p:txBody>
      </p:sp>
    </p:spTree>
    <p:extLst>
      <p:ext uri="{BB962C8B-B14F-4D97-AF65-F5344CB8AC3E}">
        <p14:creationId xmlns:p14="http://schemas.microsoft.com/office/powerpoint/2010/main" val="104503374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灯片编号占位符 5"/>
          <p:cNvSpPr>
            <a:spLocks noGrp="1"/>
          </p:cNvSpPr>
          <p:nvPr>
            <p:ph type="sldNum" sz="quarter" idx="10"/>
          </p:nvPr>
        </p:nvSpPr>
        <p:spPr>
          <a:xfrm>
            <a:off x="0" y="6492875"/>
            <a:ext cx="642938" cy="365125"/>
          </a:xfrm>
          <a:prstGeom prst="rect">
            <a:avLst/>
          </a:prstGeom>
        </p:spPr>
        <p:txBody>
          <a:bodyPr/>
          <a:lstStyle>
            <a:lvl1pPr>
              <a:spcBef>
                <a:spcPts val="0"/>
              </a:spcBef>
              <a:spcAft>
                <a:spcPts val="0"/>
              </a:spcAft>
              <a:defRPr sz="1600" smtClean="0">
                <a:latin typeface="+mn-lt"/>
                <a:ea typeface="+mn-ea"/>
              </a:defRPr>
            </a:lvl1pPr>
          </a:lstStyle>
          <a:p>
            <a:pPr>
              <a:defRPr/>
            </a:pPr>
            <a:fld id="{26F53426-28F1-4938-9062-665217F01DE2}" type="slidenum">
              <a:rPr lang="zh-CN" altLang="en-US"/>
              <a:t>‹#›</a:t>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7CDA3292-2E34-43D5-AC35-D68EF21C1ACF}"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A5358991-2B5C-4AE2-810C-AEB969389CD6}"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solidFill>
                    <a:srgbClr val="C00000"/>
                  </a:solidFill>
                </a:ln>
                <a:solidFill>
                  <a:srgbClr val="C00000"/>
                </a:solidFill>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灯片编号占位符 3"/>
          <p:cNvSpPr txBox="1"/>
          <p:nvPr userDrawn="1"/>
        </p:nvSpPr>
        <p:spPr>
          <a:xfrm>
            <a:off x="73111" y="6428754"/>
            <a:ext cx="642938" cy="365125"/>
          </a:xfrm>
          <a:prstGeom prst="rect">
            <a:avLst/>
          </a:prstGeom>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6DCD6419-B3B9-4366-BDDE-48F848B27A15}"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D825B-0B10-4BC0-9DE9-DDB0B92983C6}" type="datetimeFigureOut">
              <a:rPr lang="zh-CN" altLang="en-US" smtClean="0"/>
              <a:t>2017-12-21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A64E08-4969-499B-A720-5C2530098F8E}"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72666728-2F1B-487E-92DC-ADFF58AF7A95}" type="slidenum">
              <a:rPr lang="zh-CN" altLang="en-US"/>
              <a:t>‹#›</a:t>
            </a:fld>
            <a:endParaRPr lang="zh-CN" altLang="en-US"/>
          </a:p>
        </p:txBody>
      </p:sp>
      <p:pic>
        <p:nvPicPr>
          <p:cNvPr id="7"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67544" y="862077"/>
            <a:ext cx="3528392" cy="406683"/>
          </a:xfrm>
          <a:prstGeom prst="rect">
            <a:avLst/>
          </a:prstGeom>
        </p:spPr>
        <p:txBody>
          <a:bodyPr/>
          <a:lstStyle>
            <a:lvl1pPr marL="0" indent="0" algn="l">
              <a:buNone/>
              <a:defRPr sz="2000">
                <a:latin typeface="黑体" pitchFamily="2" charset="-122"/>
                <a:ea typeface="黑体" pitchFamily="2"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灯片编号占位符 5"/>
          <p:cNvSpPr>
            <a:spLocks noGrp="1"/>
          </p:cNvSpPr>
          <p:nvPr>
            <p:ph type="sldNum" sz="quarter" idx="10"/>
          </p:nvPr>
        </p:nvSpPr>
        <p:spPr>
          <a:xfrm>
            <a:off x="0" y="6492875"/>
            <a:ext cx="642938" cy="365125"/>
          </a:xfrm>
          <a:prstGeom prst="rect">
            <a:avLst/>
          </a:prstGeom>
        </p:spPr>
        <p:txBody>
          <a:bodyPr/>
          <a:lstStyle>
            <a:lvl1pPr>
              <a:spcBef>
                <a:spcPts val="0"/>
              </a:spcBef>
              <a:spcAft>
                <a:spcPts val="0"/>
              </a:spcAft>
              <a:defRPr sz="1600" smtClean="0">
                <a:latin typeface="+mn-lt"/>
                <a:ea typeface="+mn-ea"/>
              </a:defRPr>
            </a:lvl1pPr>
          </a:lstStyle>
          <a:p>
            <a:pPr>
              <a:defRPr/>
            </a:pPr>
            <a:fld id="{26F53426-28F1-4938-9062-665217F01DE2}" type="slidenum">
              <a:rPr lang="zh-CN" altLang="en-US">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151392353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solidFill>
                    <a:srgbClr val="C00000"/>
                  </a:solidFill>
                </a:ln>
                <a:solidFill>
                  <a:srgbClr val="C00000"/>
                </a:solidFill>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灯片编号占位符 3"/>
          <p:cNvSpPr txBox="1"/>
          <p:nvPr userDrawn="1"/>
        </p:nvSpPr>
        <p:spPr>
          <a:xfrm>
            <a:off x="73111" y="6428754"/>
            <a:ext cx="642938" cy="365125"/>
          </a:xfrm>
          <a:prstGeom prst="rect">
            <a:avLst/>
          </a:prstGeom>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6DCD6419-B3B9-4366-BDDE-48F848B27A15}" type="slidenum">
              <a:rPr lang="zh-CN" altLang="en-US" smtClean="0">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13382019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72666728-2F1B-487E-92DC-ADFF58AF7A95}" type="slidenum">
              <a:rPr lang="zh-CN" altLang="en-US">
                <a:solidFill>
                  <a:prstClr val="black"/>
                </a:solidFill>
              </a:rPr>
              <a:pPr>
                <a:defRPr/>
              </a:pPr>
              <a:t>‹#›</a:t>
            </a:fld>
            <a:endParaRPr lang="zh-CN" altLang="en-US">
              <a:solidFill>
                <a:prstClr val="black"/>
              </a:solidFill>
            </a:endParaRPr>
          </a:p>
        </p:txBody>
      </p:sp>
      <p:pic>
        <p:nvPicPr>
          <p:cNvPr id="7"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56173218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21EA07A-8D02-4A26-BDDD-C0961F4CF37A}"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2569194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8EF333FE-E341-42B2-BFC3-BFFDC044C45B}" type="slidenum">
              <a:rPr lang="zh-CN" altLang="en-US">
                <a:solidFill>
                  <a:prstClr val="black"/>
                </a:solidFill>
              </a:rPr>
              <a:pPr>
                <a:defRPr/>
              </a:pPr>
              <a:t>‹#›</a:t>
            </a:fld>
            <a:endParaRPr lang="zh-CN" altLang="en-US">
              <a:solidFill>
                <a:prstClr val="black"/>
              </a:solidFill>
            </a:endParaRPr>
          </a:p>
        </p:txBody>
      </p:sp>
      <p:pic>
        <p:nvPicPr>
          <p:cNvPr id="10"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1705138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21EA07A-8D02-4A26-BDDD-C0961F4CF37A}" type="slidenum">
              <a:rPr lang="zh-CN" altLang="en-US"/>
              <a:t>‹#›</a:t>
            </a:fld>
            <a:endParaRPr lang="zh-CN" altLang="en-US"/>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D3705E43-83F1-43FF-8970-6820EC346634}" type="slidenum">
              <a:rPr lang="zh-CN" altLang="en-US">
                <a:solidFill>
                  <a:prstClr val="black"/>
                </a:solidFill>
              </a:rPr>
              <a:pPr>
                <a:defRPr/>
              </a:pPr>
              <a:t>‹#›</a:t>
            </a:fld>
            <a:endParaRPr lang="zh-CN" altLang="en-US">
              <a:solidFill>
                <a:prstClr val="black"/>
              </a:solidFill>
            </a:endParaRPr>
          </a:p>
        </p:txBody>
      </p:sp>
      <p:pic>
        <p:nvPicPr>
          <p:cNvPr id="6"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829030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C833094-0EF8-4FDA-82C3-7CE32BF0C1BA}"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57344188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13FBB03-050A-4F25-91EA-7A6AC05A5018}"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3192901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8FA3CF68-AED0-44BE-813A-5D04A96CC4D0}"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99825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7CDA3292-2E34-43D5-AC35-D68EF21C1ACF}"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87137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A5358991-2B5C-4AE2-810C-AEB969389CD6}"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977642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灯片编号占位符 5"/>
          <p:cNvSpPr>
            <a:spLocks noGrp="1"/>
          </p:cNvSpPr>
          <p:nvPr>
            <p:ph type="sldNum" sz="quarter" idx="10"/>
          </p:nvPr>
        </p:nvSpPr>
        <p:spPr>
          <a:xfrm>
            <a:off x="0" y="6492875"/>
            <a:ext cx="642938" cy="365125"/>
          </a:xfrm>
          <a:prstGeom prst="rect">
            <a:avLst/>
          </a:prstGeom>
        </p:spPr>
        <p:txBody>
          <a:bodyPr/>
          <a:lstStyle>
            <a:lvl1pPr>
              <a:spcBef>
                <a:spcPts val="0"/>
              </a:spcBef>
              <a:spcAft>
                <a:spcPts val="0"/>
              </a:spcAft>
              <a:defRPr sz="1600" smtClean="0">
                <a:latin typeface="+mn-lt"/>
                <a:ea typeface="+mn-ea"/>
              </a:defRPr>
            </a:lvl1pPr>
          </a:lstStyle>
          <a:p>
            <a:pPr>
              <a:defRPr/>
            </a:pPr>
            <a:fld id="{26F53426-28F1-4938-9062-665217F01DE2}" type="slidenum">
              <a:rPr lang="zh-CN" altLang="en-US">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38112924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solidFill>
                    <a:srgbClr val="C00000"/>
                  </a:solidFill>
                </a:ln>
                <a:solidFill>
                  <a:srgbClr val="C00000"/>
                </a:solidFill>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灯片编号占位符 3"/>
          <p:cNvSpPr txBox="1"/>
          <p:nvPr userDrawn="1"/>
        </p:nvSpPr>
        <p:spPr>
          <a:xfrm>
            <a:off x="73111" y="6428754"/>
            <a:ext cx="642938" cy="365125"/>
          </a:xfrm>
          <a:prstGeom prst="rect">
            <a:avLst/>
          </a:prstGeom>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6DCD6419-B3B9-4366-BDDE-48F848B27A15}" type="slidenum">
              <a:rPr lang="zh-CN" altLang="en-US" smtClean="0">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36682754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72666728-2F1B-487E-92DC-ADFF58AF7A95}" type="slidenum">
              <a:rPr lang="zh-CN" altLang="en-US">
                <a:solidFill>
                  <a:prstClr val="black"/>
                </a:solidFill>
              </a:rPr>
              <a:pPr>
                <a:defRPr/>
              </a:pPr>
              <a:t>‹#›</a:t>
            </a:fld>
            <a:endParaRPr lang="zh-CN" altLang="en-US">
              <a:solidFill>
                <a:prstClr val="black"/>
              </a:solidFill>
            </a:endParaRPr>
          </a:p>
        </p:txBody>
      </p:sp>
      <p:pic>
        <p:nvPicPr>
          <p:cNvPr id="7"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6152661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21EA07A-8D02-4A26-BDDD-C0961F4CF37A}"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5225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9" name="灯片编号占位符 8"/>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8EF333FE-E341-42B2-BFC3-BFFDC044C45B}" type="slidenum">
              <a:rPr lang="zh-CN" altLang="en-US"/>
              <a:t>‹#›</a:t>
            </a:fld>
            <a:endParaRPr lang="zh-CN" altLang="en-US"/>
          </a:p>
        </p:txBody>
      </p:sp>
      <p:pic>
        <p:nvPicPr>
          <p:cNvPr id="10"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8EF333FE-E341-42B2-BFC3-BFFDC044C45B}" type="slidenum">
              <a:rPr lang="zh-CN" altLang="en-US">
                <a:solidFill>
                  <a:prstClr val="black"/>
                </a:solidFill>
              </a:rPr>
              <a:pPr>
                <a:defRPr/>
              </a:pPr>
              <a:t>‹#›</a:t>
            </a:fld>
            <a:endParaRPr lang="zh-CN" altLang="en-US">
              <a:solidFill>
                <a:prstClr val="black"/>
              </a:solidFill>
            </a:endParaRPr>
          </a:p>
        </p:txBody>
      </p:sp>
      <p:pic>
        <p:nvPicPr>
          <p:cNvPr id="10"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2886816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D3705E43-83F1-43FF-8970-6820EC346634}" type="slidenum">
              <a:rPr lang="zh-CN" altLang="en-US">
                <a:solidFill>
                  <a:prstClr val="black"/>
                </a:solidFill>
              </a:rPr>
              <a:pPr>
                <a:defRPr/>
              </a:pPr>
              <a:t>‹#›</a:t>
            </a:fld>
            <a:endParaRPr lang="zh-CN" altLang="en-US">
              <a:solidFill>
                <a:prstClr val="black"/>
              </a:solidFill>
            </a:endParaRPr>
          </a:p>
        </p:txBody>
      </p:sp>
      <p:pic>
        <p:nvPicPr>
          <p:cNvPr id="6"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222351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C833094-0EF8-4FDA-82C3-7CE32BF0C1BA}"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60102757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13FBB03-050A-4F25-91EA-7A6AC05A5018}"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2478542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8FA3CF68-AED0-44BE-813A-5D04A96CC4D0}"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3304848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7CDA3292-2E34-43D5-AC35-D68EF21C1ACF}"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114875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A5358991-2B5C-4AE2-810C-AEB969389CD6}"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148754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灯片编号占位符 5"/>
          <p:cNvSpPr>
            <a:spLocks noGrp="1"/>
          </p:cNvSpPr>
          <p:nvPr>
            <p:ph type="sldNum" sz="quarter" idx="10"/>
          </p:nvPr>
        </p:nvSpPr>
        <p:spPr>
          <a:xfrm>
            <a:off x="0" y="6492875"/>
            <a:ext cx="642938" cy="365125"/>
          </a:xfrm>
          <a:prstGeom prst="rect">
            <a:avLst/>
          </a:prstGeom>
        </p:spPr>
        <p:txBody>
          <a:bodyPr/>
          <a:lstStyle>
            <a:lvl1pPr>
              <a:spcBef>
                <a:spcPts val="0"/>
              </a:spcBef>
              <a:spcAft>
                <a:spcPts val="0"/>
              </a:spcAft>
              <a:defRPr sz="1600" smtClean="0">
                <a:latin typeface="+mn-lt"/>
                <a:ea typeface="+mn-ea"/>
              </a:defRPr>
            </a:lvl1pPr>
          </a:lstStyle>
          <a:p>
            <a:pPr>
              <a:defRPr/>
            </a:pPr>
            <a:fld id="{26F53426-28F1-4938-9062-665217F01DE2}" type="slidenum">
              <a:rPr lang="zh-CN" altLang="en-US">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425559622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solidFill>
                    <a:srgbClr val="C00000"/>
                  </a:solidFill>
                </a:ln>
                <a:solidFill>
                  <a:srgbClr val="C00000"/>
                </a:solidFill>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灯片编号占位符 3"/>
          <p:cNvSpPr txBox="1"/>
          <p:nvPr userDrawn="1"/>
        </p:nvSpPr>
        <p:spPr>
          <a:xfrm>
            <a:off x="73111" y="6428754"/>
            <a:ext cx="642938" cy="365125"/>
          </a:xfrm>
          <a:prstGeom prst="rect">
            <a:avLst/>
          </a:prstGeom>
        </p:spPr>
        <p:txBody>
          <a:bodyPr/>
          <a:ls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6DCD6419-B3B9-4366-BDDE-48F848B27A15}" type="slidenum">
              <a:rPr lang="zh-CN" altLang="en-US" smtClean="0">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94485274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72666728-2F1B-487E-92DC-ADFF58AF7A95}" type="slidenum">
              <a:rPr lang="zh-CN" altLang="en-US">
                <a:solidFill>
                  <a:prstClr val="black"/>
                </a:solidFill>
              </a:rPr>
              <a:pPr>
                <a:defRPr/>
              </a:pPr>
              <a:t>‹#›</a:t>
            </a:fld>
            <a:endParaRPr lang="zh-CN" altLang="en-US">
              <a:solidFill>
                <a:prstClr val="black"/>
              </a:solidFill>
            </a:endParaRPr>
          </a:p>
        </p:txBody>
      </p:sp>
      <p:pic>
        <p:nvPicPr>
          <p:cNvPr id="7"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9764047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5" name="灯片编号占位符 4"/>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D3705E43-83F1-43FF-8970-6820EC346634}" type="slidenum">
              <a:rPr lang="zh-CN" altLang="en-US"/>
              <a:t>‹#›</a:t>
            </a:fld>
            <a:endParaRPr lang="zh-CN" altLang="en-US"/>
          </a:p>
        </p:txBody>
      </p:sp>
      <p:pic>
        <p:nvPicPr>
          <p:cNvPr id="6"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21EA07A-8D02-4A26-BDDD-C0961F4CF37A}"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447698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8" name="页脚占位符 7"/>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8EF333FE-E341-42B2-BFC3-BFFDC044C45B}" type="slidenum">
              <a:rPr lang="zh-CN" altLang="en-US">
                <a:solidFill>
                  <a:prstClr val="black"/>
                </a:solidFill>
              </a:rPr>
              <a:pPr>
                <a:defRPr/>
              </a:pPr>
              <a:t>‹#›</a:t>
            </a:fld>
            <a:endParaRPr lang="zh-CN" altLang="en-US">
              <a:solidFill>
                <a:prstClr val="black"/>
              </a:solidFill>
            </a:endParaRPr>
          </a:p>
        </p:txBody>
      </p:sp>
      <p:pic>
        <p:nvPicPr>
          <p:cNvPr id="10"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1366648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4" name="页脚占位符 3"/>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灯片编号占位符 4"/>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D3705E43-83F1-43FF-8970-6820EC346634}" type="slidenum">
              <a:rPr lang="zh-CN" altLang="en-US">
                <a:solidFill>
                  <a:prstClr val="black"/>
                </a:solidFill>
              </a:rPr>
              <a:pPr>
                <a:defRPr/>
              </a:pPr>
              <a:t>‹#›</a:t>
            </a:fld>
            <a:endParaRPr lang="zh-CN" altLang="en-US">
              <a:solidFill>
                <a:prstClr val="black"/>
              </a:solidFill>
            </a:endParaRPr>
          </a:p>
        </p:txBody>
      </p:sp>
      <p:pic>
        <p:nvPicPr>
          <p:cNvPr id="6"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4056472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C833094-0EF8-4FDA-82C3-7CE32BF0C1BA}"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61644614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13FBB03-050A-4F25-91EA-7A6AC05A5018}"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31535440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8FA3CF68-AED0-44BE-813A-5D04A96CC4D0}" type="slidenum">
              <a:rPr lang="zh-CN" altLang="en-US">
                <a:solidFill>
                  <a:prstClr val="black"/>
                </a:solidFill>
              </a:rPr>
              <a:pPr>
                <a:defRPr/>
              </a:pPr>
              <a:t>‹#›</a:t>
            </a:fld>
            <a:endParaRPr lang="zh-CN" altLang="en-US">
              <a:solidFill>
                <a:prstClr val="black"/>
              </a:solidFill>
            </a:endParaRPr>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extLst>
      <p:ext uri="{BB962C8B-B14F-4D97-AF65-F5344CB8AC3E}">
        <p14:creationId xmlns:p14="http://schemas.microsoft.com/office/powerpoint/2010/main" val="279708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7CDA3292-2E34-43D5-AC35-D68EF21C1ACF}"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049090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A5358991-2B5C-4AE2-810C-AEB969389CD6}" type="slidenum">
              <a:rPr lang="zh-CN" altLang="en-US">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3076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4" name="灯片编号占位符 3"/>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C833094-0EF8-4FDA-82C3-7CE32BF0C1BA}" type="slidenum">
              <a:rPr lang="zh-CN" altLang="en-US"/>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613FBB03-050A-4F25-91EA-7A6AC05A5018}" type="slidenum">
              <a:rPr lang="zh-CN" altLang="en-US"/>
              <a:t>‹#›</a:t>
            </a:fld>
            <a:endParaRPr lang="zh-CN" altLang="en-US"/>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214313" y="6389688"/>
            <a:ext cx="928687" cy="365125"/>
          </a:xfrm>
          <a:prstGeom prst="rect">
            <a:avLst/>
          </a:prstGeom>
        </p:spPr>
        <p:txBody>
          <a:bodyPr/>
          <a:lstStyle>
            <a:lvl1pPr>
              <a:spcBef>
                <a:spcPts val="0"/>
              </a:spcBef>
              <a:spcAft>
                <a:spcPts val="0"/>
              </a:spcAft>
              <a:defRPr>
                <a:latin typeface="+mn-lt"/>
                <a:ea typeface="+mn-ea"/>
              </a:defRPr>
            </a:lvl1pPr>
          </a:lstStyle>
          <a:p>
            <a:pPr>
              <a:defRPr/>
            </a:pPr>
            <a:fld id="{8FA3CF68-AED0-44BE-813A-5D04A96CC4D0}" type="slidenum">
              <a:rPr lang="zh-CN" altLang="en-US"/>
              <a:t>‹#›</a:t>
            </a:fld>
            <a:endParaRPr lang="zh-CN" altLang="en-US"/>
          </a:p>
        </p:txBody>
      </p:sp>
      <p:pic>
        <p:nvPicPr>
          <p:cNvPr id="8" name="Picture 2" descr="C:\Documents and Settings\Administrator\桌面\都市环保Logo-2.PNG"/>
          <p:cNvPicPr>
            <a:picLocks noChangeAspect="1" noChangeArrowheads="1"/>
          </p:cNvPicPr>
          <p:nvPr userDrawn="1"/>
        </p:nvPicPr>
        <p:blipFill>
          <a:blip r:embed="rId2" cstate="print"/>
          <a:srcRect/>
          <a:stretch>
            <a:fillRect/>
          </a:stretch>
        </p:blipFill>
        <p:spPr bwMode="auto">
          <a:xfrm>
            <a:off x="7396163" y="6391275"/>
            <a:ext cx="1714500" cy="4222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928662" y="0"/>
            <a:ext cx="7858151" cy="928688"/>
          </a:xfrm>
          <a:prstGeom prst="rect">
            <a:avLst/>
          </a:prstGeom>
          <a:noFill/>
          <a:ln w="9525">
            <a:noFill/>
            <a:miter lim="800000"/>
          </a:ln>
        </p:spPr>
        <p:txBody>
          <a:bodyPr vert="horz" wrap="square" lIns="91440" tIns="45720" rIns="91440" bIns="45720" numCol="1" anchor="ctr" anchorCtr="0" compatLnSpc="1"/>
          <a:lstStyle/>
          <a:p>
            <a:pPr lvl="0"/>
            <a:r>
              <a:rPr lang="zh-CN" altLang="en-US" dirty="0" smtClean="0"/>
              <a:t>单击此处编辑母版标题样式</a:t>
            </a:r>
          </a:p>
        </p:txBody>
      </p:sp>
      <p:sp>
        <p:nvSpPr>
          <p:cNvPr id="1027" name="文本占位符 2"/>
          <p:cNvSpPr>
            <a:spLocks noGrp="1"/>
          </p:cNvSpPr>
          <p:nvPr>
            <p:ph type="body" idx="1"/>
          </p:nvPr>
        </p:nvSpPr>
        <p:spPr bwMode="auto">
          <a:xfrm>
            <a:off x="357188" y="1189038"/>
            <a:ext cx="8429625" cy="488315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p:txBody>
      </p:sp>
      <p:cxnSp>
        <p:nvCxnSpPr>
          <p:cNvPr id="10" name="直接连接符 9"/>
          <p:cNvCxnSpPr/>
          <p:nvPr/>
        </p:nvCxnSpPr>
        <p:spPr>
          <a:xfrm>
            <a:off x="0" y="836712"/>
            <a:ext cx="9144000" cy="0"/>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16" name="灯片编号占位符 3"/>
          <p:cNvSpPr>
            <a:spLocks noGrp="1"/>
          </p:cNvSpPr>
          <p:nvPr>
            <p:ph type="sldNum" sz="quarter" idx="4"/>
          </p:nvPr>
        </p:nvSpPr>
        <p:spPr>
          <a:xfrm>
            <a:off x="0" y="6453336"/>
            <a:ext cx="642938" cy="365125"/>
          </a:xfrm>
          <a:prstGeom prst="rect">
            <a:avLst/>
          </a:prstGeom>
        </p:spPr>
        <p:txBody>
          <a:bodyPr/>
          <a:lstStyle/>
          <a:p>
            <a:pPr>
              <a:defRPr/>
            </a:pPr>
            <a:fld id="{6DCD6419-B3B9-4366-BDDE-48F848B27A1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p:titleStyle>
    <p:bodyStyle>
      <a:lvl1pPr marL="514350" indent="-514350" algn="l" rtl="0" fontAlgn="base">
        <a:lnSpc>
          <a:spcPct val="150000"/>
        </a:lnSpc>
        <a:spcBef>
          <a:spcPct val="20000"/>
        </a:spcBef>
        <a:spcAft>
          <a:spcPct val="0"/>
        </a:spcAft>
        <a:buFont typeface="Verdana" pitchFamily="34" charset="0"/>
        <a:buAutoNum type="arabicPeriod"/>
        <a:defRPr sz="2400" b="1" kern="1200">
          <a:solidFill>
            <a:srgbClr val="0070C0"/>
          </a:solidFill>
          <a:latin typeface="+mn-lt"/>
          <a:ea typeface="+mn-ea"/>
          <a:cs typeface="+mn-cs"/>
        </a:defRPr>
      </a:lvl1pPr>
      <a:lvl2pPr marL="742950" indent="-285750" algn="l" rtl="0" fontAlgn="base">
        <a:lnSpc>
          <a:spcPct val="150000"/>
        </a:lnSpc>
        <a:spcBef>
          <a:spcPct val="20000"/>
        </a:spcBef>
        <a:spcAft>
          <a:spcPct val="0"/>
        </a:spcAft>
        <a:buBlip>
          <a:blip r:embed="rId13"/>
        </a:buBlip>
        <a:defRPr sz="2000" b="1" kern="1200">
          <a:solidFill>
            <a:srgbClr val="953735"/>
          </a:solidFill>
          <a:latin typeface="+mn-lt"/>
          <a:ea typeface="+mn-ea"/>
          <a:cs typeface="+mn-cs"/>
        </a:defRPr>
      </a:lvl2pPr>
      <a:lvl3pPr marL="1143000" indent="-228600" algn="l" rtl="0" fontAlgn="base">
        <a:lnSpc>
          <a:spcPct val="150000"/>
        </a:lnSpc>
        <a:spcBef>
          <a:spcPct val="20000"/>
        </a:spcBef>
        <a:spcAft>
          <a:spcPct val="0"/>
        </a:spcAft>
        <a:buFont typeface="Wingdings" pitchFamily="2" charset="2"/>
        <a:defRPr kern="1200">
          <a:solidFill>
            <a:schemeClr val="tx1"/>
          </a:solidFill>
          <a:latin typeface="+mn-lt"/>
          <a:ea typeface="+mn-ea"/>
          <a:cs typeface="+mn-cs"/>
        </a:defRPr>
      </a:lvl3pPr>
      <a:lvl4pPr marL="1600200" indent="-228600" algn="l" rtl="0" fontAlgn="base">
        <a:spcBef>
          <a:spcPct val="20000"/>
        </a:spcBef>
        <a:spcAft>
          <a:spcPct val="0"/>
        </a:spcAft>
        <a:buFont typeface="Wingdings" pitchFamily="2" charset="2"/>
        <a:buChar char="u"/>
        <a:defRPr sz="2000" kern="1200">
          <a:solidFill>
            <a:schemeClr val="tx1"/>
          </a:solidFill>
          <a:latin typeface="+mn-lt"/>
          <a:ea typeface="+mn-ea"/>
          <a:cs typeface="+mn-cs"/>
        </a:defRPr>
      </a:lvl4pPr>
      <a:lvl5pPr marL="2057400" indent="-228600" algn="l" rtl="0" fontAlgn="base">
        <a:spcBef>
          <a:spcPct val="20000"/>
        </a:spcBef>
        <a:spcAft>
          <a:spcPct val="0"/>
        </a:spcAft>
        <a:buFont typeface="Wingdings" pitchFamily="2" charset="2"/>
        <a:buChar char="u"/>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D825B-0B10-4BC0-9DE9-DDB0B92983C6}" type="datetimeFigureOut">
              <a:rPr lang="zh-CN" altLang="en-US" smtClean="0"/>
              <a:t>2017-12-21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64E08-4969-499B-A720-5C2530098F8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D825B-0B10-4BC0-9DE9-DDB0B92983C6}" type="datetimeFigureOut">
              <a:rPr lang="zh-CN" altLang="en-US" smtClean="0">
                <a:solidFill>
                  <a:prstClr val="black">
                    <a:tint val="75000"/>
                  </a:prstClr>
                </a:solidFill>
              </a:rPr>
              <a:t>2017-12-21</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64E08-4969-499B-A720-5C2530098F8E}"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1" name="矩形 42"/>
          <p:cNvSpPr>
            <a:spLocks noChangeArrowheads="1"/>
          </p:cNvSpPr>
          <p:nvPr/>
        </p:nvSpPr>
        <p:spPr bwMode="auto">
          <a:xfrm>
            <a:off x="1587" y="6405657"/>
            <a:ext cx="9150350" cy="420882"/>
          </a:xfrm>
          <a:prstGeom prst="rect">
            <a:avLst/>
          </a:prstGeom>
          <a:solidFill>
            <a:srgbClr val="595959">
              <a:alpha val="25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spcBef>
                <a:spcPts val="0"/>
              </a:spcBef>
              <a:spcAft>
                <a:spcPts val="0"/>
              </a:spcAft>
            </a:pPr>
            <a:endParaRPr lang="zh-CN" altLang="zh-CN">
              <a:solidFill>
                <a:srgbClr val="007682"/>
              </a:solidFill>
              <a:latin typeface="Calibri" pitchFamily="34" charset="0"/>
              <a:ea typeface="楷体_GB2312"/>
            </a:endParaRPr>
          </a:p>
        </p:txBody>
      </p:sp>
      <p:sp>
        <p:nvSpPr>
          <p:cNvPr id="2052" name="矩形 26"/>
          <p:cNvSpPr>
            <a:spLocks noChangeArrowheads="1"/>
          </p:cNvSpPr>
          <p:nvPr/>
        </p:nvSpPr>
        <p:spPr bwMode="auto">
          <a:xfrm>
            <a:off x="254000" y="0"/>
            <a:ext cx="1869728" cy="141353"/>
          </a:xfrm>
          <a:prstGeom prst="rect">
            <a:avLst/>
          </a:prstGeom>
          <a:solidFill>
            <a:srgbClr val="007682"/>
          </a:solidFill>
          <a:ln>
            <a:noFill/>
          </a:ln>
          <a:effectLst/>
        </p:spPr>
        <p:txBody>
          <a:bodyPr anchor="ctr"/>
          <a:lstStyle/>
          <a:p>
            <a:pPr algn="ctr">
              <a:spcBef>
                <a:spcPts val="0"/>
              </a:spcBef>
              <a:spcAft>
                <a:spcPts val="0"/>
              </a:spcAft>
            </a:pPr>
            <a:endParaRPr lang="zh-CN" altLang="zh-CN">
              <a:solidFill>
                <a:srgbClr val="FFFFFF"/>
              </a:solidFill>
              <a:latin typeface="Calibri" pitchFamily="34" charset="0"/>
              <a:ea typeface="楷体_GB2312"/>
            </a:endParaRPr>
          </a:p>
        </p:txBody>
      </p:sp>
      <p:pic>
        <p:nvPicPr>
          <p:cNvPr id="2053" name="图片 43"/>
          <p:cNvPicPr>
            <a:picLocks noChangeAspect="1" noChangeArrowheads="1"/>
          </p:cNvPicPr>
          <p:nvPr/>
        </p:nvPicPr>
        <p:blipFill>
          <a:blip r:embed="rId3"/>
          <a:srcRect/>
          <a:stretch>
            <a:fillRect/>
          </a:stretch>
        </p:blipFill>
        <p:spPr bwMode="auto">
          <a:xfrm>
            <a:off x="8416925" y="236647"/>
            <a:ext cx="522288" cy="37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054" name="AutoShape 6"/>
          <p:cNvCxnSpPr>
            <a:cxnSpLocks noChangeShapeType="1"/>
          </p:cNvCxnSpPr>
          <p:nvPr/>
        </p:nvCxnSpPr>
        <p:spPr bwMode="auto">
          <a:xfrm>
            <a:off x="254000" y="727412"/>
            <a:ext cx="8707438" cy="0"/>
          </a:xfrm>
          <a:prstGeom prst="straightConnector1">
            <a:avLst/>
          </a:prstGeom>
          <a:noFill/>
          <a:ln w="19050" cap="flat" cmpd="sng">
            <a:solidFill>
              <a:srgbClr val="007682"/>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55" name="直接连接符 7"/>
          <p:cNvCxnSpPr>
            <a:cxnSpLocks noChangeShapeType="1"/>
          </p:cNvCxnSpPr>
          <p:nvPr/>
        </p:nvCxnSpPr>
        <p:spPr bwMode="auto">
          <a:xfrm flipV="1">
            <a:off x="247650" y="846530"/>
            <a:ext cx="0" cy="517765"/>
          </a:xfrm>
          <a:prstGeom prst="line">
            <a:avLst/>
          </a:prstGeom>
          <a:noFill/>
          <a:ln w="38100" cap="flat" cmpd="sng">
            <a:solidFill>
              <a:srgbClr val="A6A6A6"/>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56" name="直接连接符 9"/>
          <p:cNvCxnSpPr>
            <a:cxnSpLocks noChangeShapeType="1"/>
          </p:cNvCxnSpPr>
          <p:nvPr/>
        </p:nvCxnSpPr>
        <p:spPr bwMode="auto">
          <a:xfrm flipV="1">
            <a:off x="331788" y="849707"/>
            <a:ext cx="0" cy="346235"/>
          </a:xfrm>
          <a:prstGeom prst="line">
            <a:avLst/>
          </a:prstGeom>
          <a:noFill/>
          <a:ln w="38100" cap="flat" cmpd="sng">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057" name="Picture 2"/>
          <p:cNvPicPr>
            <a:picLocks noChangeAspect="1" noChangeArrowheads="1"/>
          </p:cNvPicPr>
          <p:nvPr/>
        </p:nvPicPr>
        <p:blipFill>
          <a:blip r:embed="rId4" cstate="email"/>
          <a:srcRect/>
          <a:stretch>
            <a:fillRect/>
          </a:stretch>
        </p:blipFill>
        <p:spPr bwMode="auto">
          <a:xfrm>
            <a:off x="244476" y="200118"/>
            <a:ext cx="1879252" cy="449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9" name="Rectangle 11"/>
          <p:cNvSpPr>
            <a:spLocks noChangeArrowheads="1"/>
          </p:cNvSpPr>
          <p:nvPr/>
        </p:nvSpPr>
        <p:spPr bwMode="auto">
          <a:xfrm>
            <a:off x="563563" y="864000"/>
            <a:ext cx="2487612" cy="34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spcBef>
                <a:spcPts val="0"/>
              </a:spcBef>
              <a:spcAft>
                <a:spcPts val="0"/>
              </a:spcAft>
            </a:pPr>
            <a:endParaRPr lang="zh-CN" altLang="zh-CN" sz="4400">
              <a:solidFill>
                <a:srgbClr val="000000"/>
              </a:solidFill>
              <a:latin typeface="Calibri" pitchFamily="34" charset="0"/>
              <a:ea typeface="楷体_GB2312"/>
            </a:endParaRPr>
          </a:p>
        </p:txBody>
      </p:sp>
      <p:sp>
        <p:nvSpPr>
          <p:cNvPr id="16" name="副标题 2"/>
          <p:cNvSpPr txBox="1"/>
          <p:nvPr/>
        </p:nvSpPr>
        <p:spPr>
          <a:xfrm>
            <a:off x="244476" y="6479397"/>
            <a:ext cx="8716962" cy="288032"/>
          </a:xfrm>
          <a:prstGeom prst="rect">
            <a:avLst/>
          </a:prstGeom>
        </p:spPr>
        <p:txBody>
          <a:bodyPr>
            <a:noAutofit/>
          </a:bodyPr>
          <a:lstStyle>
            <a:lvl1pPr marL="342900" indent="-342900" algn="l" defTabSz="0" rtl="0" eaLnBrk="0" fontAlgn="base" hangingPunct="0">
              <a:spcBef>
                <a:spcPct val="20000"/>
              </a:spcBef>
              <a:spcAft>
                <a:spcPct val="0"/>
              </a:spcAft>
              <a:buFont typeface="Arial" pitchFamily="34" charset="0"/>
              <a:defRPr sz="1600">
                <a:solidFill>
                  <a:schemeClr val="tx1"/>
                </a:solidFill>
                <a:latin typeface="+mn-lt"/>
                <a:ea typeface="+mn-ea"/>
                <a:cs typeface="+mn-cs"/>
              </a:defRPr>
            </a:lvl1pPr>
            <a:lvl2pPr marL="742950" indent="-285750" algn="l" defTabSz="0" rtl="0" eaLnBrk="0" fontAlgn="base" hangingPunct="0">
              <a:spcBef>
                <a:spcPct val="20000"/>
              </a:spcBef>
              <a:spcAft>
                <a:spcPct val="0"/>
              </a:spcAft>
              <a:buFont typeface="Arial" pitchFamily="34" charset="0"/>
              <a:defRPr sz="2800">
                <a:solidFill>
                  <a:schemeClr val="tx1"/>
                </a:solidFill>
                <a:latin typeface="+mj-lt"/>
                <a:ea typeface="+mj-ea"/>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j-lt"/>
                <a:ea typeface="+mj-ea"/>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9pPr>
          </a:lstStyle>
          <a:p>
            <a:r>
              <a:rPr lang="zh-CN" altLang="en-US" sz="1200" dirty="0" smtClean="0">
                <a:solidFill>
                  <a:srgbClr val="007682"/>
                </a:solidFill>
                <a:latin typeface="Arial" pitchFamily="34" charset="0"/>
                <a:ea typeface="黑体" pitchFamily="49" charset="-122"/>
                <a:cs typeface="Arial" pitchFamily="34" charset="0"/>
              </a:rPr>
              <a:t>武汉都市环保工程技术股份有限公司    地址：武汉市武昌中北路</a:t>
            </a:r>
            <a:r>
              <a:rPr lang="en-US" altLang="zh-CN" sz="1200" dirty="0" smtClean="0">
                <a:solidFill>
                  <a:srgbClr val="007682"/>
                </a:solidFill>
                <a:latin typeface="Arial" pitchFamily="34" charset="0"/>
                <a:ea typeface="黑体" pitchFamily="49" charset="-122"/>
                <a:cs typeface="Arial" pitchFamily="34" charset="0"/>
              </a:rPr>
              <a:t>122</a:t>
            </a:r>
            <a:r>
              <a:rPr lang="zh-CN" altLang="en-US" sz="1200" dirty="0" smtClean="0">
                <a:solidFill>
                  <a:srgbClr val="007682"/>
                </a:solidFill>
                <a:latin typeface="Arial" pitchFamily="34" charset="0"/>
                <a:ea typeface="黑体" pitchFamily="49" charset="-122"/>
                <a:cs typeface="Arial" pitchFamily="34" charset="0"/>
              </a:rPr>
              <a:t>号东沙大厦    电话：</a:t>
            </a:r>
            <a:r>
              <a:rPr lang="en-US" altLang="zh-CN" sz="1200" dirty="0" smtClean="0">
                <a:solidFill>
                  <a:srgbClr val="007682"/>
                </a:solidFill>
                <a:latin typeface="Arial" pitchFamily="34" charset="0"/>
                <a:ea typeface="黑体" pitchFamily="49" charset="-122"/>
                <a:cs typeface="Arial" pitchFamily="34" charset="0"/>
              </a:rPr>
              <a:t>027-51878588                    </a:t>
            </a:r>
            <a:fld id="{1740DCC8-DEB8-48B3-9681-7B22F9078286}" type="datetime1">
              <a:rPr lang="zh-CN" altLang="en-US" sz="1200" dirty="0" smtClean="0">
                <a:solidFill>
                  <a:srgbClr val="007682"/>
                </a:solidFill>
                <a:latin typeface="Arial" pitchFamily="34" charset="0"/>
                <a:ea typeface="黑体" pitchFamily="49" charset="-122"/>
                <a:cs typeface="Arial" pitchFamily="34" charset="0"/>
              </a:rPr>
              <a:t>2017-12-21</a:t>
            </a:fld>
            <a:endParaRPr lang="en-US" altLang="zh-CN" sz="1200" dirty="0">
              <a:solidFill>
                <a:srgbClr val="007682"/>
              </a:solidFill>
              <a:latin typeface="Arial" pitchFamily="34" charset="0"/>
              <a:ea typeface="黑体" pitchFamily="49" charset="-122"/>
              <a:cs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宋体"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宋体"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宋体"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defTabSz="0" rtl="0" eaLnBrk="0" fontAlgn="base" hangingPunct="0">
        <a:spcBef>
          <a:spcPct val="20000"/>
        </a:spcBef>
        <a:spcAft>
          <a:spcPct val="0"/>
        </a:spcAft>
        <a:buFont typeface="Arial" pitchFamily="34" charset="0"/>
        <a:defRPr sz="1600">
          <a:solidFill>
            <a:schemeClr val="tx1"/>
          </a:solidFill>
          <a:latin typeface="+mn-lt"/>
          <a:ea typeface="+mn-ea"/>
          <a:cs typeface="+mn-cs"/>
        </a:defRPr>
      </a:lvl1pPr>
      <a:lvl2pPr marL="742950" indent="-285750" algn="l" defTabSz="0" rtl="0" eaLnBrk="0" fontAlgn="base" hangingPunct="0">
        <a:spcBef>
          <a:spcPct val="20000"/>
        </a:spcBef>
        <a:spcAft>
          <a:spcPct val="0"/>
        </a:spcAft>
        <a:buFont typeface="Arial" pitchFamily="34" charset="0"/>
        <a:defRPr sz="2800">
          <a:solidFill>
            <a:schemeClr val="tx1"/>
          </a:solidFill>
          <a:latin typeface="+mj-lt"/>
          <a:ea typeface="+mj-ea"/>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j-lt"/>
          <a:ea typeface="+mj-ea"/>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j-lt"/>
          <a:ea typeface="+mj-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928662" y="0"/>
            <a:ext cx="7858151" cy="928688"/>
          </a:xfrm>
          <a:prstGeom prst="rect">
            <a:avLst/>
          </a:prstGeom>
          <a:noFill/>
          <a:ln w="9525">
            <a:noFill/>
            <a:miter lim="800000"/>
          </a:ln>
        </p:spPr>
        <p:txBody>
          <a:bodyPr vert="horz" wrap="square" lIns="91440" tIns="45720" rIns="91440" bIns="45720" numCol="1" anchor="ctr" anchorCtr="0" compatLnSpc="1"/>
          <a:lstStyle/>
          <a:p>
            <a:pPr lvl="0"/>
            <a:r>
              <a:rPr lang="zh-CN" altLang="en-US" dirty="0" smtClean="0"/>
              <a:t>单击此处编辑母版标题样式</a:t>
            </a:r>
          </a:p>
        </p:txBody>
      </p:sp>
      <p:sp>
        <p:nvSpPr>
          <p:cNvPr id="1027" name="文本占位符 2"/>
          <p:cNvSpPr>
            <a:spLocks noGrp="1"/>
          </p:cNvSpPr>
          <p:nvPr>
            <p:ph type="body" idx="1"/>
          </p:nvPr>
        </p:nvSpPr>
        <p:spPr bwMode="auto">
          <a:xfrm>
            <a:off x="357188" y="1189038"/>
            <a:ext cx="8429625" cy="488315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p:txBody>
      </p:sp>
      <p:cxnSp>
        <p:nvCxnSpPr>
          <p:cNvPr id="10" name="直接连接符 9"/>
          <p:cNvCxnSpPr/>
          <p:nvPr/>
        </p:nvCxnSpPr>
        <p:spPr>
          <a:xfrm>
            <a:off x="0" y="836712"/>
            <a:ext cx="9144000" cy="0"/>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16" name="灯片编号占位符 3"/>
          <p:cNvSpPr>
            <a:spLocks noGrp="1"/>
          </p:cNvSpPr>
          <p:nvPr>
            <p:ph type="sldNum" sz="quarter" idx="4"/>
          </p:nvPr>
        </p:nvSpPr>
        <p:spPr>
          <a:xfrm>
            <a:off x="0" y="6453336"/>
            <a:ext cx="642938" cy="365125"/>
          </a:xfrm>
          <a:prstGeom prst="rect">
            <a:avLst/>
          </a:prstGeom>
        </p:spPr>
        <p:txBody>
          <a:bodyPr/>
          <a:lstStyle/>
          <a:p>
            <a:pPr>
              <a:defRPr/>
            </a:pPr>
            <a:fld id="{6DCD6419-B3B9-4366-BDDE-48F848B27A15}" type="slidenum">
              <a:rPr lang="zh-CN" altLang="en-US" smtClean="0">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16855568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p:titleStyle>
    <p:bodyStyle>
      <a:lvl1pPr marL="514350" indent="-514350" algn="l" rtl="0" fontAlgn="base">
        <a:lnSpc>
          <a:spcPct val="150000"/>
        </a:lnSpc>
        <a:spcBef>
          <a:spcPct val="20000"/>
        </a:spcBef>
        <a:spcAft>
          <a:spcPct val="0"/>
        </a:spcAft>
        <a:buFont typeface="Verdana" pitchFamily="34" charset="0"/>
        <a:buAutoNum type="arabicPeriod"/>
        <a:defRPr sz="2400" b="1" kern="1200">
          <a:solidFill>
            <a:srgbClr val="0070C0"/>
          </a:solidFill>
          <a:latin typeface="+mn-lt"/>
          <a:ea typeface="+mn-ea"/>
          <a:cs typeface="+mn-cs"/>
        </a:defRPr>
      </a:lvl1pPr>
      <a:lvl2pPr marL="742950" indent="-285750" algn="l" rtl="0" fontAlgn="base">
        <a:lnSpc>
          <a:spcPct val="150000"/>
        </a:lnSpc>
        <a:spcBef>
          <a:spcPct val="20000"/>
        </a:spcBef>
        <a:spcAft>
          <a:spcPct val="0"/>
        </a:spcAft>
        <a:buBlip>
          <a:blip r:embed="rId13"/>
        </a:buBlip>
        <a:defRPr sz="2000" b="1" kern="1200">
          <a:solidFill>
            <a:srgbClr val="953735"/>
          </a:solidFill>
          <a:latin typeface="+mn-lt"/>
          <a:ea typeface="+mn-ea"/>
          <a:cs typeface="+mn-cs"/>
        </a:defRPr>
      </a:lvl2pPr>
      <a:lvl3pPr marL="1143000" indent="-228600" algn="l" rtl="0" fontAlgn="base">
        <a:lnSpc>
          <a:spcPct val="150000"/>
        </a:lnSpc>
        <a:spcBef>
          <a:spcPct val="20000"/>
        </a:spcBef>
        <a:spcAft>
          <a:spcPct val="0"/>
        </a:spcAft>
        <a:buFont typeface="Wingdings" pitchFamily="2" charset="2"/>
        <a:defRPr kern="1200">
          <a:solidFill>
            <a:schemeClr val="tx1"/>
          </a:solidFill>
          <a:latin typeface="+mn-lt"/>
          <a:ea typeface="+mn-ea"/>
          <a:cs typeface="+mn-cs"/>
        </a:defRPr>
      </a:lvl3pPr>
      <a:lvl4pPr marL="1600200" indent="-228600" algn="l" rtl="0" fontAlgn="base">
        <a:spcBef>
          <a:spcPct val="20000"/>
        </a:spcBef>
        <a:spcAft>
          <a:spcPct val="0"/>
        </a:spcAft>
        <a:buFont typeface="Wingdings" pitchFamily="2" charset="2"/>
        <a:buChar char="u"/>
        <a:defRPr sz="2000" kern="1200">
          <a:solidFill>
            <a:schemeClr val="tx1"/>
          </a:solidFill>
          <a:latin typeface="+mn-lt"/>
          <a:ea typeface="+mn-ea"/>
          <a:cs typeface="+mn-cs"/>
        </a:defRPr>
      </a:lvl4pPr>
      <a:lvl5pPr marL="2057400" indent="-228600" algn="l" rtl="0" fontAlgn="base">
        <a:spcBef>
          <a:spcPct val="20000"/>
        </a:spcBef>
        <a:spcAft>
          <a:spcPct val="0"/>
        </a:spcAft>
        <a:buFont typeface="Wingdings" pitchFamily="2" charset="2"/>
        <a:buChar char="u"/>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928662" y="0"/>
            <a:ext cx="7858151" cy="928688"/>
          </a:xfrm>
          <a:prstGeom prst="rect">
            <a:avLst/>
          </a:prstGeom>
          <a:noFill/>
          <a:ln w="9525">
            <a:noFill/>
            <a:miter lim="800000"/>
          </a:ln>
        </p:spPr>
        <p:txBody>
          <a:bodyPr vert="horz" wrap="square" lIns="91440" tIns="45720" rIns="91440" bIns="45720" numCol="1" anchor="ctr" anchorCtr="0" compatLnSpc="1"/>
          <a:lstStyle/>
          <a:p>
            <a:pPr lvl="0"/>
            <a:r>
              <a:rPr lang="zh-CN" altLang="en-US" dirty="0" smtClean="0"/>
              <a:t>单击此处编辑母版标题样式</a:t>
            </a:r>
          </a:p>
        </p:txBody>
      </p:sp>
      <p:sp>
        <p:nvSpPr>
          <p:cNvPr id="1027" name="文本占位符 2"/>
          <p:cNvSpPr>
            <a:spLocks noGrp="1"/>
          </p:cNvSpPr>
          <p:nvPr>
            <p:ph type="body" idx="1"/>
          </p:nvPr>
        </p:nvSpPr>
        <p:spPr bwMode="auto">
          <a:xfrm>
            <a:off x="357188" y="1189038"/>
            <a:ext cx="8429625" cy="488315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p:txBody>
      </p:sp>
      <p:cxnSp>
        <p:nvCxnSpPr>
          <p:cNvPr id="10" name="直接连接符 9"/>
          <p:cNvCxnSpPr/>
          <p:nvPr/>
        </p:nvCxnSpPr>
        <p:spPr>
          <a:xfrm>
            <a:off x="0" y="836712"/>
            <a:ext cx="9144000" cy="0"/>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16" name="灯片编号占位符 3"/>
          <p:cNvSpPr>
            <a:spLocks noGrp="1"/>
          </p:cNvSpPr>
          <p:nvPr>
            <p:ph type="sldNum" sz="quarter" idx="4"/>
          </p:nvPr>
        </p:nvSpPr>
        <p:spPr>
          <a:xfrm>
            <a:off x="0" y="6453336"/>
            <a:ext cx="642938" cy="365125"/>
          </a:xfrm>
          <a:prstGeom prst="rect">
            <a:avLst/>
          </a:prstGeom>
        </p:spPr>
        <p:txBody>
          <a:bodyPr/>
          <a:lstStyle/>
          <a:p>
            <a:pPr>
              <a:defRPr/>
            </a:pPr>
            <a:fld id="{6DCD6419-B3B9-4366-BDDE-48F848B27A15}" type="slidenum">
              <a:rPr lang="zh-CN" altLang="en-US" smtClean="0">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395626828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iming>
    <p:tnLst>
      <p:par>
        <p:cTn id="1" dur="indefinite" restart="never" nodeType="tmRoot"/>
      </p:par>
    </p:tnLst>
  </p:timing>
  <p:hf hdr="0" ftr="0" dt="0"/>
  <p:txStyles>
    <p:title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p:titleStyle>
    <p:bodyStyle>
      <a:lvl1pPr marL="514350" indent="-514350" algn="l" rtl="0" fontAlgn="base">
        <a:lnSpc>
          <a:spcPct val="150000"/>
        </a:lnSpc>
        <a:spcBef>
          <a:spcPct val="20000"/>
        </a:spcBef>
        <a:spcAft>
          <a:spcPct val="0"/>
        </a:spcAft>
        <a:buFont typeface="Verdana" pitchFamily="34" charset="0"/>
        <a:buAutoNum type="arabicPeriod"/>
        <a:defRPr sz="2400" b="1" kern="1200">
          <a:solidFill>
            <a:srgbClr val="0070C0"/>
          </a:solidFill>
          <a:latin typeface="+mn-lt"/>
          <a:ea typeface="+mn-ea"/>
          <a:cs typeface="+mn-cs"/>
        </a:defRPr>
      </a:lvl1pPr>
      <a:lvl2pPr marL="742950" indent="-285750" algn="l" rtl="0" fontAlgn="base">
        <a:lnSpc>
          <a:spcPct val="150000"/>
        </a:lnSpc>
        <a:spcBef>
          <a:spcPct val="20000"/>
        </a:spcBef>
        <a:spcAft>
          <a:spcPct val="0"/>
        </a:spcAft>
        <a:buBlip>
          <a:blip r:embed="rId13"/>
        </a:buBlip>
        <a:defRPr sz="2000" b="1" kern="1200">
          <a:solidFill>
            <a:srgbClr val="953735"/>
          </a:solidFill>
          <a:latin typeface="+mn-lt"/>
          <a:ea typeface="+mn-ea"/>
          <a:cs typeface="+mn-cs"/>
        </a:defRPr>
      </a:lvl2pPr>
      <a:lvl3pPr marL="1143000" indent="-228600" algn="l" rtl="0" fontAlgn="base">
        <a:lnSpc>
          <a:spcPct val="150000"/>
        </a:lnSpc>
        <a:spcBef>
          <a:spcPct val="20000"/>
        </a:spcBef>
        <a:spcAft>
          <a:spcPct val="0"/>
        </a:spcAft>
        <a:buFont typeface="Wingdings" pitchFamily="2" charset="2"/>
        <a:defRPr kern="1200">
          <a:solidFill>
            <a:schemeClr val="tx1"/>
          </a:solidFill>
          <a:latin typeface="+mn-lt"/>
          <a:ea typeface="+mn-ea"/>
          <a:cs typeface="+mn-cs"/>
        </a:defRPr>
      </a:lvl3pPr>
      <a:lvl4pPr marL="1600200" indent="-228600" algn="l" rtl="0" fontAlgn="base">
        <a:spcBef>
          <a:spcPct val="20000"/>
        </a:spcBef>
        <a:spcAft>
          <a:spcPct val="0"/>
        </a:spcAft>
        <a:buFont typeface="Wingdings" pitchFamily="2" charset="2"/>
        <a:buChar char="u"/>
        <a:defRPr sz="2000" kern="1200">
          <a:solidFill>
            <a:schemeClr val="tx1"/>
          </a:solidFill>
          <a:latin typeface="+mn-lt"/>
          <a:ea typeface="+mn-ea"/>
          <a:cs typeface="+mn-cs"/>
        </a:defRPr>
      </a:lvl4pPr>
      <a:lvl5pPr marL="2057400" indent="-228600" algn="l" rtl="0" fontAlgn="base">
        <a:spcBef>
          <a:spcPct val="20000"/>
        </a:spcBef>
        <a:spcAft>
          <a:spcPct val="0"/>
        </a:spcAft>
        <a:buFont typeface="Wingdings" pitchFamily="2" charset="2"/>
        <a:buChar char="u"/>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928662" y="0"/>
            <a:ext cx="7858151" cy="928688"/>
          </a:xfrm>
          <a:prstGeom prst="rect">
            <a:avLst/>
          </a:prstGeom>
          <a:noFill/>
          <a:ln w="9525">
            <a:noFill/>
            <a:miter lim="800000"/>
          </a:ln>
        </p:spPr>
        <p:txBody>
          <a:bodyPr vert="horz" wrap="square" lIns="91440" tIns="45720" rIns="91440" bIns="45720" numCol="1" anchor="ctr" anchorCtr="0" compatLnSpc="1"/>
          <a:lstStyle/>
          <a:p>
            <a:pPr lvl="0"/>
            <a:r>
              <a:rPr lang="zh-CN" altLang="en-US" dirty="0" smtClean="0"/>
              <a:t>单击此处编辑母版标题样式</a:t>
            </a:r>
          </a:p>
        </p:txBody>
      </p:sp>
      <p:sp>
        <p:nvSpPr>
          <p:cNvPr id="1027" name="文本占位符 2"/>
          <p:cNvSpPr>
            <a:spLocks noGrp="1"/>
          </p:cNvSpPr>
          <p:nvPr>
            <p:ph type="body" idx="1"/>
          </p:nvPr>
        </p:nvSpPr>
        <p:spPr bwMode="auto">
          <a:xfrm>
            <a:off x="357188" y="1189038"/>
            <a:ext cx="8429625" cy="488315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p:txBody>
      </p:sp>
      <p:cxnSp>
        <p:nvCxnSpPr>
          <p:cNvPr id="10" name="直接连接符 9"/>
          <p:cNvCxnSpPr/>
          <p:nvPr/>
        </p:nvCxnSpPr>
        <p:spPr>
          <a:xfrm>
            <a:off x="0" y="836712"/>
            <a:ext cx="9144000" cy="0"/>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16" name="灯片编号占位符 3"/>
          <p:cNvSpPr>
            <a:spLocks noGrp="1"/>
          </p:cNvSpPr>
          <p:nvPr>
            <p:ph type="sldNum" sz="quarter" idx="4"/>
          </p:nvPr>
        </p:nvSpPr>
        <p:spPr>
          <a:xfrm>
            <a:off x="0" y="6453336"/>
            <a:ext cx="642938" cy="365125"/>
          </a:xfrm>
          <a:prstGeom prst="rect">
            <a:avLst/>
          </a:prstGeom>
        </p:spPr>
        <p:txBody>
          <a:bodyPr/>
          <a:lstStyle/>
          <a:p>
            <a:pPr>
              <a:defRPr/>
            </a:pPr>
            <a:fld id="{6DCD6419-B3B9-4366-BDDE-48F848B27A15}" type="slidenum">
              <a:rPr lang="zh-CN" altLang="en-US" smtClean="0">
                <a:solidFill>
                  <a:prstClr val="black"/>
                </a:solidFill>
              </a:rPr>
              <a:pPr>
                <a:defRPr/>
              </a:pPr>
              <a:t>‹#›</a:t>
            </a:fld>
            <a:endParaRPr lang="zh-CN" altLang="en-US" dirty="0">
              <a:solidFill>
                <a:prstClr val="black"/>
              </a:solidFill>
            </a:endParaRPr>
          </a:p>
        </p:txBody>
      </p:sp>
    </p:spTree>
    <p:extLst>
      <p:ext uri="{BB962C8B-B14F-4D97-AF65-F5344CB8AC3E}">
        <p14:creationId xmlns:p14="http://schemas.microsoft.com/office/powerpoint/2010/main" val="272658266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hf hdr="0" ftr="0" dt="0"/>
  <p:txStyles>
    <p:title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p:titleStyle>
    <p:bodyStyle>
      <a:lvl1pPr marL="514350" indent="-514350" algn="l" rtl="0" fontAlgn="base">
        <a:lnSpc>
          <a:spcPct val="150000"/>
        </a:lnSpc>
        <a:spcBef>
          <a:spcPct val="20000"/>
        </a:spcBef>
        <a:spcAft>
          <a:spcPct val="0"/>
        </a:spcAft>
        <a:buFont typeface="Verdana" pitchFamily="34" charset="0"/>
        <a:buAutoNum type="arabicPeriod"/>
        <a:defRPr sz="2400" b="1" kern="1200">
          <a:solidFill>
            <a:srgbClr val="0070C0"/>
          </a:solidFill>
          <a:latin typeface="+mn-lt"/>
          <a:ea typeface="+mn-ea"/>
          <a:cs typeface="+mn-cs"/>
        </a:defRPr>
      </a:lvl1pPr>
      <a:lvl2pPr marL="742950" indent="-285750" algn="l" rtl="0" fontAlgn="base">
        <a:lnSpc>
          <a:spcPct val="150000"/>
        </a:lnSpc>
        <a:spcBef>
          <a:spcPct val="20000"/>
        </a:spcBef>
        <a:spcAft>
          <a:spcPct val="0"/>
        </a:spcAft>
        <a:buBlip>
          <a:blip r:embed="rId13"/>
        </a:buBlip>
        <a:defRPr sz="2000" b="1" kern="1200">
          <a:solidFill>
            <a:srgbClr val="953735"/>
          </a:solidFill>
          <a:latin typeface="+mn-lt"/>
          <a:ea typeface="+mn-ea"/>
          <a:cs typeface="+mn-cs"/>
        </a:defRPr>
      </a:lvl2pPr>
      <a:lvl3pPr marL="1143000" indent="-228600" algn="l" rtl="0" fontAlgn="base">
        <a:lnSpc>
          <a:spcPct val="150000"/>
        </a:lnSpc>
        <a:spcBef>
          <a:spcPct val="20000"/>
        </a:spcBef>
        <a:spcAft>
          <a:spcPct val="0"/>
        </a:spcAft>
        <a:buFont typeface="Wingdings" pitchFamily="2" charset="2"/>
        <a:defRPr kern="1200">
          <a:solidFill>
            <a:schemeClr val="tx1"/>
          </a:solidFill>
          <a:latin typeface="+mn-lt"/>
          <a:ea typeface="+mn-ea"/>
          <a:cs typeface="+mn-cs"/>
        </a:defRPr>
      </a:lvl3pPr>
      <a:lvl4pPr marL="1600200" indent="-228600" algn="l" rtl="0" fontAlgn="base">
        <a:spcBef>
          <a:spcPct val="20000"/>
        </a:spcBef>
        <a:spcAft>
          <a:spcPct val="0"/>
        </a:spcAft>
        <a:buFont typeface="Wingdings" pitchFamily="2" charset="2"/>
        <a:buChar char="u"/>
        <a:defRPr sz="2000" kern="1200">
          <a:solidFill>
            <a:schemeClr val="tx1"/>
          </a:solidFill>
          <a:latin typeface="+mn-lt"/>
          <a:ea typeface="+mn-ea"/>
          <a:cs typeface="+mn-cs"/>
        </a:defRPr>
      </a:lvl4pPr>
      <a:lvl5pPr marL="2057400" indent="-228600" algn="l" rtl="0" fontAlgn="base">
        <a:spcBef>
          <a:spcPct val="20000"/>
        </a:spcBef>
        <a:spcAft>
          <a:spcPct val="0"/>
        </a:spcAft>
        <a:buFont typeface="Wingdings" pitchFamily="2" charset="2"/>
        <a:buChar char="u"/>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hyperlink" Target="http://epub.cnki.net/kns/brief/result.aspx?dbprefix=SCOD" TargetMode="External"/><Relationship Id="rId2" Type="http://schemas.openxmlformats.org/officeDocument/2006/relationships/hyperlink" Target="http://c.g.wanfangdata.com.cn/patent.aspx" TargetMode="External"/><Relationship Id="rId1" Type="http://schemas.openxmlformats.org/officeDocument/2006/relationships/slideLayout" Target="../slideLayouts/slideLayout46.xml"/><Relationship Id="rId4" Type="http://schemas.openxmlformats.org/officeDocument/2006/relationships/hyperlink" Target="http://www.patentcloud.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baidu.com/link?url=_bN2REqlw1FJxcVWBAjF3AAuD4avRhCbC_Ny0Xh4pRQkxpEyNhnDuwRa9rNHcZv97foeEbR39BGe5Vfj3p7eattoL2JNr_KzfUCMS-iMRT3&amp;wd=&amp;eqid=e3c6d449000078a1000000055a3a1fe8" TargetMode="External"/><Relationship Id="rId2" Type="http://schemas.openxmlformats.org/officeDocument/2006/relationships/hyperlink" Target="https://www.baidu.com/link?url=uz1S9jslqYJhSlywxWDz3j2UtFxM7u-X-Q1fEWqzSQPhIuxQ3Ub_Cil2jfd8TYThHEY3zZEiwW68U6EcOLpzSuFP65MH0w89CB22lKpvZM7&amp;wd=&amp;eqid=e3c6d449000078a1000000055a3a1fe8" TargetMode="Externa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446138" y="1988840"/>
            <a:ext cx="7356568" cy="98834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spcBef>
                <a:spcPct val="50000"/>
              </a:spcBef>
              <a:defRPr/>
            </a:pPr>
            <a:r>
              <a:rPr lang="zh-CN" altLang="en-US" sz="4400" b="1" spc="50" dirty="0" smtClean="0">
                <a:ln w="11430">
                  <a:solidFill>
                    <a:srgbClr val="C00000"/>
                  </a:solidFill>
                </a:ln>
                <a:solidFill>
                  <a:srgbClr val="C00000"/>
                </a:solidFill>
                <a:latin typeface="微软雅黑" pitchFamily="34" charset="-122"/>
                <a:ea typeface="微软雅黑" pitchFamily="34" charset="-122"/>
              </a:rPr>
              <a:t>专利</a:t>
            </a:r>
            <a:r>
              <a:rPr lang="zh-CN" altLang="en-US" sz="4400" b="1" spc="50" dirty="0">
                <a:ln w="11430">
                  <a:solidFill>
                    <a:srgbClr val="C00000"/>
                  </a:solidFill>
                </a:ln>
                <a:solidFill>
                  <a:srgbClr val="C00000"/>
                </a:solidFill>
                <a:latin typeface="微软雅黑" pitchFamily="34" charset="-122"/>
                <a:ea typeface="微软雅黑" pitchFamily="34" charset="-122"/>
              </a:rPr>
              <a:t>信息的检索途径与</a:t>
            </a:r>
            <a:r>
              <a:rPr lang="zh-CN" altLang="en-US" sz="4400" b="1" spc="50" dirty="0" smtClean="0">
                <a:ln w="11430">
                  <a:solidFill>
                    <a:srgbClr val="C00000"/>
                  </a:solidFill>
                </a:ln>
                <a:solidFill>
                  <a:srgbClr val="C00000"/>
                </a:solidFill>
                <a:latin typeface="微软雅黑" pitchFamily="34" charset="-122"/>
                <a:ea typeface="微软雅黑" pitchFamily="34" charset="-122"/>
              </a:rPr>
              <a:t>方法</a:t>
            </a:r>
            <a:endParaRPr lang="zh-CN" altLang="en-US" sz="4400" b="1" spc="50" dirty="0">
              <a:ln w="11430">
                <a:solidFill>
                  <a:srgbClr val="C00000"/>
                </a:solidFill>
              </a:ln>
              <a:solidFill>
                <a:srgbClr val="C00000"/>
              </a:solidFill>
              <a:latin typeface="微软雅黑" pitchFamily="34" charset="-122"/>
              <a:ea typeface="微软雅黑" pitchFamily="34" charset="-122"/>
            </a:endParaRPr>
          </a:p>
        </p:txBody>
      </p:sp>
      <p:sp>
        <p:nvSpPr>
          <p:cNvPr id="12" name="Rectangle 22"/>
          <p:cNvSpPr>
            <a:spLocks noChangeArrowheads="1"/>
          </p:cNvSpPr>
          <p:nvPr/>
        </p:nvSpPr>
        <p:spPr bwMode="auto">
          <a:xfrm>
            <a:off x="1979712" y="5059999"/>
            <a:ext cx="6120680" cy="100584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zh-CN" altLang="en-US" sz="2000" b="1" dirty="0">
                <a:solidFill>
                  <a:srgbClr val="002060"/>
                </a:solidFill>
                <a:latin typeface="微软雅黑" pitchFamily="34" charset="-122"/>
                <a:ea typeface="微软雅黑" pitchFamily="34" charset="-122"/>
              </a:rPr>
              <a:t>杜少霞</a:t>
            </a:r>
            <a:endParaRPr lang="en-US" altLang="zh-CN" sz="2000" b="1" dirty="0">
              <a:solidFill>
                <a:srgbClr val="002060"/>
              </a:solidFill>
              <a:latin typeface="微软雅黑" pitchFamily="34" charset="-122"/>
              <a:ea typeface="微软雅黑" pitchFamily="34" charset="-122"/>
            </a:endParaRPr>
          </a:p>
          <a:p>
            <a:pPr algn="ctr">
              <a:lnSpc>
                <a:spcPct val="150000"/>
              </a:lnSpc>
            </a:pPr>
            <a:r>
              <a:rPr lang="en-US" altLang="zh-CN" sz="2000" b="1" dirty="0" smtClean="0">
                <a:solidFill>
                  <a:srgbClr val="002060"/>
                </a:solidFill>
                <a:latin typeface="微软雅黑" pitchFamily="34" charset="-122"/>
                <a:ea typeface="微软雅黑" pitchFamily="34" charset="-122"/>
              </a:rPr>
              <a:t>2017</a:t>
            </a:r>
            <a:r>
              <a:rPr lang="zh-CN" altLang="en-US" sz="2000" b="1" dirty="0" smtClean="0">
                <a:solidFill>
                  <a:srgbClr val="002060"/>
                </a:solidFill>
                <a:latin typeface="微软雅黑" pitchFamily="34" charset="-122"/>
                <a:ea typeface="微软雅黑" pitchFamily="34" charset="-122"/>
              </a:rPr>
              <a:t>年</a:t>
            </a:r>
            <a:r>
              <a:rPr lang="en-US" altLang="zh-CN" sz="2000" b="1" dirty="0" smtClean="0">
                <a:solidFill>
                  <a:srgbClr val="002060"/>
                </a:solidFill>
                <a:latin typeface="微软雅黑" pitchFamily="34" charset="-122"/>
                <a:ea typeface="微软雅黑" pitchFamily="34" charset="-122"/>
              </a:rPr>
              <a:t>12</a:t>
            </a:r>
            <a:r>
              <a:rPr lang="zh-CN" altLang="en-US" sz="2000" b="1" dirty="0" smtClean="0">
                <a:solidFill>
                  <a:srgbClr val="002060"/>
                </a:solidFill>
                <a:latin typeface="微软雅黑" pitchFamily="34" charset="-122"/>
                <a:ea typeface="微软雅黑" pitchFamily="34" charset="-122"/>
              </a:rPr>
              <a:t>月</a:t>
            </a:r>
            <a:r>
              <a:rPr lang="en-US" altLang="zh-CN" sz="2000" b="1" dirty="0" smtClean="0">
                <a:solidFill>
                  <a:srgbClr val="002060"/>
                </a:solidFill>
                <a:latin typeface="微软雅黑" pitchFamily="34" charset="-122"/>
                <a:ea typeface="微软雅黑" pitchFamily="34" charset="-122"/>
              </a:rPr>
              <a:t>20</a:t>
            </a:r>
            <a:r>
              <a:rPr lang="zh-CN" altLang="en-US" sz="2000" b="1" dirty="0" smtClean="0">
                <a:solidFill>
                  <a:srgbClr val="002060"/>
                </a:solidFill>
                <a:latin typeface="微软雅黑" pitchFamily="34" charset="-122"/>
                <a:ea typeface="微软雅黑" pitchFamily="34" charset="-122"/>
              </a:rPr>
              <a:t>日</a:t>
            </a:r>
            <a:endParaRPr lang="en-US" altLang="zh-CN" sz="2000" b="1" dirty="0">
              <a:solidFill>
                <a:srgbClr val="002060"/>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1490491" cy="684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6084"/>
    </mc:Choice>
    <mc:Fallback xmlns="">
      <p:transition spd="slow" advTm="6084"/>
    </mc:Fallback>
  </mc:AlternateContent>
  <p:timing>
    <p:tnLst>
      <p:par>
        <p:cTn id="1" dur="indefinite" restart="never" nodeType="tmRoot"/>
      </p:par>
    </p:tnLst>
    <p:bldLst>
      <p:bldP spid="1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10469" y="1337634"/>
            <a:ext cx="2308324" cy="579198"/>
          </a:xfrm>
          <a:prstGeom prst="rect">
            <a:avLst/>
          </a:prstGeom>
          <a:noFill/>
        </p:spPr>
        <p:txBody>
          <a:bodyPr wrap="none" lIns="0" tIns="0" rIns="0" rtlCol="0">
            <a:spAutoFit/>
          </a:bodyPr>
          <a:lstStyle/>
          <a:p>
            <a:pPr>
              <a:lnSpc>
                <a:spcPts val="4400"/>
              </a:lnSpc>
              <a:tabLst/>
            </a:pPr>
            <a:r>
              <a:rPr lang="en-US" altLang="zh-CN" sz="3600" b="1" dirty="0" err="1" smtClean="0">
                <a:solidFill>
                  <a:srgbClr val="FF0000"/>
                </a:solidFill>
                <a:latin typeface="+mn-ea"/>
                <a:ea typeface="+mn-ea"/>
                <a:cs typeface="MS Shell Dlg" pitchFamily="18" charset="0"/>
              </a:rPr>
              <a:t>专利</a:t>
            </a:r>
            <a:r>
              <a:rPr lang="zh-CN" altLang="en-US" sz="3600" b="1" dirty="0" smtClean="0">
                <a:solidFill>
                  <a:srgbClr val="FF0000"/>
                </a:solidFill>
                <a:latin typeface="+mn-ea"/>
                <a:ea typeface="+mn-ea"/>
                <a:cs typeface="MS Shell Dlg" pitchFamily="18" charset="0"/>
              </a:rPr>
              <a:t>的</a:t>
            </a:r>
            <a:r>
              <a:rPr lang="en-US" altLang="zh-CN" sz="3600" b="1" dirty="0" err="1" smtClean="0">
                <a:solidFill>
                  <a:srgbClr val="FF0000"/>
                </a:solidFill>
                <a:latin typeface="+mn-ea"/>
                <a:ea typeface="+mn-ea"/>
                <a:cs typeface="MS Shell Dlg" pitchFamily="18" charset="0"/>
              </a:rPr>
              <a:t>价值</a:t>
            </a:r>
            <a:endParaRPr lang="en-US" altLang="zh-CN" sz="3600" b="1" dirty="0" smtClean="0">
              <a:solidFill>
                <a:srgbClr val="FF0000"/>
              </a:solidFill>
              <a:latin typeface="+mn-ea"/>
              <a:ea typeface="+mn-ea"/>
              <a:cs typeface="MS Shell Dlg" pitchFamily="18" charset="0"/>
            </a:endParaRPr>
          </a:p>
        </p:txBody>
      </p:sp>
      <p:sp>
        <p:nvSpPr>
          <p:cNvPr id="10" name="TextBox 1"/>
          <p:cNvSpPr txBox="1"/>
          <p:nvPr/>
        </p:nvSpPr>
        <p:spPr>
          <a:xfrm>
            <a:off x="553914" y="2191720"/>
            <a:ext cx="7949292" cy="1154675"/>
          </a:xfrm>
          <a:prstGeom prst="rect">
            <a:avLst/>
          </a:prstGeom>
          <a:noFill/>
        </p:spPr>
        <p:txBody>
          <a:bodyPr wrap="none" lIns="0" tIns="0" rIns="0" rtlCol="0">
            <a:spAutoFit/>
          </a:bodyPr>
          <a:lstStyle/>
          <a:p>
            <a:pPr>
              <a:lnSpc>
                <a:spcPct val="150000"/>
              </a:lnSpc>
              <a:tabLst/>
            </a:pPr>
            <a:r>
              <a:rPr lang="en-US" altLang="zh-CN" sz="2400" b="1" dirty="0" smtClean="0">
                <a:solidFill>
                  <a:srgbClr val="000000"/>
                </a:solidFill>
                <a:latin typeface="+mn-ea"/>
                <a:ea typeface="+mn-ea"/>
                <a:cs typeface="Times New Roman" pitchFamily="18" charset="0"/>
              </a:rPr>
              <a:t>1</a:t>
            </a:r>
            <a:r>
              <a:rPr lang="en-US" altLang="zh-CN" sz="2400" b="1" dirty="0" smtClean="0">
                <a:solidFill>
                  <a:srgbClr val="000000"/>
                </a:solidFill>
                <a:latin typeface="+mn-ea"/>
                <a:ea typeface="+mn-ea"/>
                <a:cs typeface="MS Shell Dlg" pitchFamily="18" charset="0"/>
              </a:rPr>
              <a:t>、</a:t>
            </a:r>
            <a:r>
              <a:rPr lang="en-US" altLang="zh-CN" sz="2400" b="1" dirty="0" smtClean="0">
                <a:solidFill>
                  <a:srgbClr val="000000"/>
                </a:solidFill>
                <a:latin typeface="+mn-ea"/>
                <a:ea typeface="+mn-ea"/>
                <a:cs typeface="Times New Roman" pitchFamily="18" charset="0"/>
              </a:rPr>
              <a:t>2015</a:t>
            </a:r>
            <a:r>
              <a:rPr lang="en-US" altLang="zh-CN" sz="2400" b="1" dirty="0" smtClean="0">
                <a:solidFill>
                  <a:srgbClr val="000000"/>
                </a:solidFill>
                <a:latin typeface="+mn-ea"/>
                <a:ea typeface="+mn-ea"/>
                <a:cs typeface="MS Shell Dlg" pitchFamily="18" charset="0"/>
              </a:rPr>
              <a:t>年</a:t>
            </a:r>
            <a:r>
              <a:rPr lang="en-US" altLang="zh-CN" sz="2400" b="1" dirty="0" smtClean="0">
                <a:solidFill>
                  <a:srgbClr val="000000"/>
                </a:solidFill>
                <a:latin typeface="+mn-ea"/>
                <a:ea typeface="+mn-ea"/>
                <a:cs typeface="Times New Roman" pitchFamily="18" charset="0"/>
              </a:rPr>
              <a:t>10</a:t>
            </a:r>
            <a:r>
              <a:rPr lang="en-US" altLang="zh-CN" sz="2400" b="1" dirty="0" smtClean="0">
                <a:solidFill>
                  <a:srgbClr val="000000"/>
                </a:solidFill>
                <a:latin typeface="+mn-ea"/>
                <a:ea typeface="+mn-ea"/>
                <a:cs typeface="MS Shell Dlg" pitchFamily="18" charset="0"/>
              </a:rPr>
              <a:t>月</a:t>
            </a:r>
            <a:r>
              <a:rPr lang="en-US" altLang="zh-CN" sz="2400" b="1" dirty="0" smtClean="0">
                <a:solidFill>
                  <a:srgbClr val="000000"/>
                </a:solidFill>
                <a:latin typeface="+mn-ea"/>
                <a:ea typeface="+mn-ea"/>
                <a:cs typeface="Times New Roman" pitchFamily="18" charset="0"/>
              </a:rPr>
              <a:t>16</a:t>
            </a:r>
            <a:r>
              <a:rPr lang="en-US" altLang="zh-CN" sz="2400" b="1" dirty="0" smtClean="0">
                <a:solidFill>
                  <a:srgbClr val="000000"/>
                </a:solidFill>
                <a:latin typeface="+mn-ea"/>
                <a:ea typeface="+mn-ea"/>
                <a:cs typeface="MS Shell Dlg" pitchFamily="18" charset="0"/>
              </a:rPr>
              <a:t>日，一个美国陪审团下令苹果支付</a:t>
            </a:r>
            <a:r>
              <a:rPr lang="en-US" altLang="zh-CN" sz="2400" b="1" dirty="0" smtClean="0">
                <a:latin typeface="+mn-ea"/>
                <a:ea typeface="+mn-ea"/>
                <a:cs typeface="Times New Roman" pitchFamily="18" charset="0"/>
              </a:rPr>
              <a:t> </a:t>
            </a:r>
            <a:r>
              <a:rPr lang="en-US" altLang="zh-CN" sz="2400" b="1" dirty="0" smtClean="0">
                <a:solidFill>
                  <a:srgbClr val="000000"/>
                </a:solidFill>
                <a:latin typeface="+mn-ea"/>
                <a:ea typeface="+mn-ea"/>
                <a:cs typeface="MS Shell Dlg" pitchFamily="18" charset="0"/>
              </a:rPr>
              <a:t>威斯</a:t>
            </a:r>
          </a:p>
          <a:p>
            <a:pPr>
              <a:lnSpc>
                <a:spcPct val="150000"/>
              </a:lnSpc>
              <a:tabLst/>
            </a:pPr>
            <a:r>
              <a:rPr lang="en-US" altLang="zh-CN" sz="2402" b="1" dirty="0" smtClean="0">
                <a:solidFill>
                  <a:srgbClr val="000000"/>
                </a:solidFill>
                <a:latin typeface="+mn-ea"/>
                <a:ea typeface="+mn-ea"/>
                <a:cs typeface="MS Shell Dlg" pitchFamily="18" charset="0"/>
              </a:rPr>
              <a:t>康辛大学</a:t>
            </a:r>
            <a:r>
              <a:rPr lang="en-US" altLang="zh-CN" sz="2402" b="1" dirty="0" smtClean="0">
                <a:latin typeface="+mn-ea"/>
                <a:ea typeface="+mn-ea"/>
                <a:cs typeface="Times New Roman" pitchFamily="18" charset="0"/>
              </a:rPr>
              <a:t> </a:t>
            </a:r>
            <a:r>
              <a:rPr lang="en-US" altLang="zh-CN" sz="2402" b="1" dirty="0" smtClean="0">
                <a:solidFill>
                  <a:srgbClr val="000000"/>
                </a:solidFill>
                <a:latin typeface="+mn-ea"/>
                <a:ea typeface="+mn-ea"/>
                <a:cs typeface="MS Shell Dlg" pitchFamily="18" charset="0"/>
              </a:rPr>
              <a:t>麦迪逊分校</a:t>
            </a:r>
            <a:r>
              <a:rPr lang="en-US" altLang="zh-CN" sz="2402" b="1" dirty="0" smtClean="0">
                <a:latin typeface="+mn-ea"/>
                <a:ea typeface="+mn-ea"/>
                <a:cs typeface="Times New Roman" pitchFamily="18" charset="0"/>
              </a:rPr>
              <a:t> </a:t>
            </a:r>
            <a:r>
              <a:rPr lang="en-US" altLang="zh-CN" sz="2402" b="1" dirty="0" smtClean="0">
                <a:solidFill>
                  <a:srgbClr val="000000"/>
                </a:solidFill>
                <a:latin typeface="+mn-ea"/>
                <a:ea typeface="+mn-ea"/>
                <a:cs typeface="Times New Roman" pitchFamily="18" charset="0"/>
              </a:rPr>
              <a:t>2.34</a:t>
            </a:r>
            <a:r>
              <a:rPr lang="en-US" altLang="zh-CN" sz="2402" b="1" dirty="0" smtClean="0">
                <a:solidFill>
                  <a:srgbClr val="000000"/>
                </a:solidFill>
                <a:latin typeface="+mn-ea"/>
                <a:ea typeface="+mn-ea"/>
                <a:cs typeface="MS Shell Dlg" pitchFamily="18" charset="0"/>
              </a:rPr>
              <a:t>亿美元的专利侵权赔偿费</a:t>
            </a:r>
          </a:p>
        </p:txBody>
      </p:sp>
      <p:sp>
        <p:nvSpPr>
          <p:cNvPr id="11" name="TextBox 1"/>
          <p:cNvSpPr txBox="1"/>
          <p:nvPr/>
        </p:nvSpPr>
        <p:spPr>
          <a:xfrm>
            <a:off x="494977" y="3429000"/>
            <a:ext cx="7984558" cy="2816669"/>
          </a:xfrm>
          <a:prstGeom prst="rect">
            <a:avLst/>
          </a:prstGeom>
          <a:noFill/>
        </p:spPr>
        <p:txBody>
          <a:bodyPr wrap="none" lIns="0" tIns="0" rIns="0" rtlCol="0">
            <a:spAutoFit/>
          </a:bodyPr>
          <a:lstStyle/>
          <a:p>
            <a:pPr>
              <a:lnSpc>
                <a:spcPct val="150000"/>
              </a:lnSpc>
              <a:tabLst/>
            </a:pPr>
            <a:r>
              <a:rPr lang="en-US" altLang="zh-CN" sz="2400" b="1" dirty="0" smtClean="0">
                <a:solidFill>
                  <a:srgbClr val="000000"/>
                </a:solidFill>
                <a:latin typeface="+mn-ea"/>
                <a:ea typeface="+mn-ea"/>
                <a:cs typeface="Times New Roman" pitchFamily="18" charset="0"/>
              </a:rPr>
              <a:t>2</a:t>
            </a:r>
            <a:r>
              <a:rPr lang="en-US" altLang="zh-CN" sz="2400" b="1" dirty="0" smtClean="0">
                <a:solidFill>
                  <a:srgbClr val="000000"/>
                </a:solidFill>
                <a:latin typeface="+mn-ea"/>
                <a:ea typeface="+mn-ea"/>
                <a:cs typeface="MS Shell Dlg" pitchFamily="18" charset="0"/>
              </a:rPr>
              <a:t>、复旦大学与美国沪亚（</a:t>
            </a:r>
            <a:r>
              <a:rPr lang="en-US" altLang="zh-CN" sz="2400" b="1" dirty="0" smtClean="0">
                <a:solidFill>
                  <a:srgbClr val="000000"/>
                </a:solidFill>
                <a:latin typeface="+mn-ea"/>
                <a:ea typeface="+mn-ea"/>
                <a:cs typeface="Times New Roman" pitchFamily="18" charset="0"/>
              </a:rPr>
              <a:t>HUYA</a:t>
            </a:r>
            <a:r>
              <a:rPr lang="en-US" altLang="zh-CN" sz="2400" b="1" dirty="0" smtClean="0">
                <a:solidFill>
                  <a:srgbClr val="000000"/>
                </a:solidFill>
                <a:latin typeface="+mn-ea"/>
                <a:ea typeface="+mn-ea"/>
                <a:cs typeface="MS Shell Dlg" pitchFamily="18" charset="0"/>
              </a:rPr>
              <a:t>）公司在上海达成协议，</a:t>
            </a:r>
          </a:p>
          <a:p>
            <a:pPr>
              <a:lnSpc>
                <a:spcPct val="150000"/>
              </a:lnSpc>
              <a:tabLst/>
            </a:pPr>
            <a:r>
              <a:rPr lang="en-US" altLang="zh-CN" sz="2400" b="1" dirty="0" smtClean="0">
                <a:solidFill>
                  <a:srgbClr val="000000"/>
                </a:solidFill>
                <a:latin typeface="+mn-ea"/>
                <a:ea typeface="+mn-ea"/>
                <a:cs typeface="MS Shell Dlg" pitchFamily="18" charset="0"/>
              </a:rPr>
              <a:t>该校将拥有自主知识产权的用于肿瘤免疫治疗的</a:t>
            </a:r>
            <a:r>
              <a:rPr lang="en-US" altLang="zh-CN" sz="2400" b="1" dirty="0" smtClean="0">
                <a:solidFill>
                  <a:srgbClr val="000000"/>
                </a:solidFill>
                <a:latin typeface="+mn-ea"/>
                <a:ea typeface="+mn-ea"/>
                <a:cs typeface="Times New Roman" pitchFamily="18" charset="0"/>
              </a:rPr>
              <a:t>IDO</a:t>
            </a:r>
            <a:r>
              <a:rPr lang="en-US" altLang="zh-CN" sz="2400" b="1" dirty="0" smtClean="0">
                <a:solidFill>
                  <a:srgbClr val="000000"/>
                </a:solidFill>
                <a:latin typeface="+mn-ea"/>
                <a:ea typeface="+mn-ea"/>
                <a:cs typeface="MS Shell Dlg" pitchFamily="18" charset="0"/>
              </a:rPr>
              <a:t>抑制剂</a:t>
            </a:r>
          </a:p>
          <a:p>
            <a:pPr>
              <a:lnSpc>
                <a:spcPct val="150000"/>
              </a:lnSpc>
              <a:tabLst/>
            </a:pPr>
            <a:r>
              <a:rPr lang="en-US" altLang="zh-CN" sz="2402" b="1" dirty="0" smtClean="0">
                <a:solidFill>
                  <a:srgbClr val="000000"/>
                </a:solidFill>
                <a:latin typeface="+mn-ea"/>
                <a:ea typeface="+mn-ea"/>
                <a:cs typeface="MS Shell Dlg" pitchFamily="18" charset="0"/>
              </a:rPr>
              <a:t>许可给沪亚公司。根据协议，该公司将采用分阶段付款的</a:t>
            </a:r>
          </a:p>
          <a:p>
            <a:pPr>
              <a:lnSpc>
                <a:spcPct val="150000"/>
              </a:lnSpc>
              <a:tabLst/>
            </a:pPr>
            <a:r>
              <a:rPr lang="en-US" altLang="zh-CN" sz="2400" b="1" dirty="0" smtClean="0">
                <a:solidFill>
                  <a:srgbClr val="000000"/>
                </a:solidFill>
                <a:latin typeface="+mn-ea"/>
                <a:ea typeface="+mn-ea"/>
                <a:cs typeface="MS Shell Dlg" pitchFamily="18" charset="0"/>
              </a:rPr>
              <a:t>方式向复旦大学支付累计不超过</a:t>
            </a:r>
            <a:r>
              <a:rPr lang="en-US" altLang="zh-CN" sz="2400" b="1" dirty="0" smtClean="0">
                <a:solidFill>
                  <a:srgbClr val="000000"/>
                </a:solidFill>
                <a:latin typeface="+mn-ea"/>
                <a:ea typeface="+mn-ea"/>
                <a:cs typeface="Times New Roman" pitchFamily="18" charset="0"/>
              </a:rPr>
              <a:t>6500</a:t>
            </a:r>
            <a:r>
              <a:rPr lang="en-US" altLang="zh-CN" sz="2400" b="1" dirty="0" smtClean="0">
                <a:solidFill>
                  <a:srgbClr val="000000"/>
                </a:solidFill>
                <a:latin typeface="+mn-ea"/>
                <a:ea typeface="+mn-ea"/>
                <a:cs typeface="MS Shell Dlg" pitchFamily="18" charset="0"/>
              </a:rPr>
              <a:t>万美元（约合人民币</a:t>
            </a:r>
          </a:p>
          <a:p>
            <a:pPr>
              <a:lnSpc>
                <a:spcPct val="150000"/>
              </a:lnSpc>
              <a:tabLst/>
            </a:pPr>
            <a:r>
              <a:rPr lang="en-US" altLang="zh-CN" sz="2400" b="1" dirty="0" smtClean="0">
                <a:solidFill>
                  <a:srgbClr val="000000"/>
                </a:solidFill>
                <a:latin typeface="+mn-ea"/>
                <a:ea typeface="+mn-ea"/>
                <a:cs typeface="Times New Roman" pitchFamily="18" charset="0"/>
              </a:rPr>
              <a:t>4.24</a:t>
            </a:r>
            <a:r>
              <a:rPr lang="en-US" altLang="zh-CN" sz="2400" b="1" dirty="0" smtClean="0">
                <a:solidFill>
                  <a:srgbClr val="000000"/>
                </a:solidFill>
                <a:latin typeface="+mn-ea"/>
                <a:ea typeface="+mn-ea"/>
                <a:cs typeface="MS Shell Dlg" pitchFamily="18" charset="0"/>
              </a:rPr>
              <a:t>亿元）的专利许可费</a:t>
            </a:r>
          </a:p>
        </p:txBody>
      </p:sp>
      <p:sp>
        <p:nvSpPr>
          <p:cNvPr id="13" name="矩形 12"/>
          <p:cNvSpPr/>
          <p:nvPr/>
        </p:nvSpPr>
        <p:spPr bwMode="auto">
          <a:xfrm>
            <a:off x="0" y="548680"/>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14" name="标题 1"/>
          <p:cNvSpPr txBox="1">
            <a:spLocks/>
          </p:cNvSpPr>
          <p:nvPr/>
        </p:nvSpPr>
        <p:spPr bwMode="auto">
          <a:xfrm>
            <a:off x="169712" y="-99392"/>
            <a:ext cx="7858151" cy="742020"/>
          </a:xfrm>
          <a:prstGeom prst="rect">
            <a:avLst/>
          </a:prstGeom>
          <a:noFill/>
          <a:ln w="9525">
            <a:noFill/>
            <a:miter lim="800000"/>
          </a:ln>
        </p:spPr>
        <p:txBody>
          <a:bodyPr vert="horz" wrap="square" lIns="91440" tIns="45720" rIns="91440" bIns="45720" numCol="1" anchor="ctr" anchorCtr="0" compatLnSpc="1"/>
          <a:lst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a:lstStyle>
          <a:p>
            <a:r>
              <a:rPr lang="en-US" altLang="zh-CN" smtClean="0"/>
              <a:t>1</a:t>
            </a:r>
            <a:r>
              <a:rPr lang="zh-CN" altLang="en-US" smtClean="0"/>
              <a:t>、专利及专利文献概述</a:t>
            </a:r>
            <a:endParaRPr lang="en-US" altLang="zh-CN" dirty="0" smtClean="0"/>
          </a:p>
        </p:txBody>
      </p:sp>
    </p:spTree>
    <p:extLst>
      <p:ext uri="{BB962C8B-B14F-4D97-AF65-F5344CB8AC3E}">
        <p14:creationId xmlns:p14="http://schemas.microsoft.com/office/powerpoint/2010/main" val="17773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solidFill>
                  <a:prstClr val="white"/>
                </a:solidFill>
                <a:latin typeface="微软雅黑"/>
              </a:rPr>
              <a:t>专利分类</a:t>
            </a:r>
            <a:endParaRPr lang="zh-CN" altLang="en-US" sz="2400" b="1" dirty="0">
              <a:solidFill>
                <a:prstClr val="white"/>
              </a:solidFill>
              <a:latin typeface="微软雅黑"/>
            </a:endParaRPr>
          </a:p>
        </p:txBody>
      </p:sp>
      <p:graphicFrame>
        <p:nvGraphicFramePr>
          <p:cNvPr id="5" name="图示 4"/>
          <p:cNvGraphicFramePr/>
          <p:nvPr/>
        </p:nvGraphicFramePr>
        <p:xfrm>
          <a:off x="971600" y="1772816"/>
          <a:ext cx="72008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1"/>
          <p:cNvSpPr txBox="1"/>
          <p:nvPr/>
        </p:nvSpPr>
        <p:spPr>
          <a:xfrm>
            <a:off x="251520" y="2312387"/>
            <a:ext cx="1152128" cy="3636893"/>
          </a:xfrm>
          <a:prstGeom prst="rect">
            <a:avLst/>
          </a:prstGeom>
          <a:noFill/>
        </p:spPr>
        <p:txBody>
          <a:bodyPr wrap="square" lIns="0" tIns="0" rIns="0" rtlCol="0">
            <a:spAutoFit/>
          </a:bodyPr>
          <a:lstStyle/>
          <a:p>
            <a:pPr>
              <a:lnSpc>
                <a:spcPts val="3500"/>
              </a:lnSpc>
              <a:tabLst/>
            </a:pPr>
            <a:r>
              <a:rPr lang="en-US" altLang="zh-CN" b="1" dirty="0" smtClean="0">
                <a:solidFill>
                  <a:srgbClr val="000000"/>
                </a:solidFill>
                <a:latin typeface="+mn-ea"/>
                <a:ea typeface="+mn-ea"/>
                <a:cs typeface="MS Shell Dlg" pitchFamily="18" charset="0"/>
              </a:rPr>
              <a:t>      </a:t>
            </a:r>
            <a:r>
              <a:rPr lang="en-US" altLang="zh-CN" b="1" dirty="0" err="1" smtClean="0">
                <a:solidFill>
                  <a:srgbClr val="000000"/>
                </a:solidFill>
                <a:latin typeface="+mn-ea"/>
                <a:ea typeface="+mn-ea"/>
                <a:cs typeface="MS Shell Dlg" pitchFamily="18" charset="0"/>
              </a:rPr>
              <a:t>各个国家专利的分类不尽相同</a:t>
            </a:r>
            <a:r>
              <a:rPr lang="en-US" altLang="zh-CN" sz="2000" dirty="0" err="1" smtClean="0">
                <a:solidFill>
                  <a:srgbClr val="000000"/>
                </a:solidFill>
                <a:latin typeface="MS Shell Dlg" pitchFamily="18" charset="0"/>
                <a:cs typeface="MS Shell Dlg" pitchFamily="18" charset="0"/>
              </a:rPr>
              <a:t>。</a:t>
            </a:r>
            <a:r>
              <a:rPr lang="en-US" altLang="zh-CN" b="1" dirty="0" err="1" smtClean="0">
                <a:solidFill>
                  <a:srgbClr val="000000"/>
                </a:solidFill>
                <a:latin typeface="+mn-ea"/>
                <a:ea typeface="+mn-ea"/>
                <a:cs typeface="MS Shell Dlg" pitchFamily="18" charset="0"/>
              </a:rPr>
              <a:t>中国专利</a:t>
            </a:r>
            <a:r>
              <a:rPr lang="zh-CN" altLang="en-US" b="1" dirty="0" smtClean="0">
                <a:solidFill>
                  <a:srgbClr val="000000"/>
                </a:solidFill>
                <a:latin typeface="+mn-ea"/>
                <a:ea typeface="+mn-ea"/>
                <a:cs typeface="MS Shell Dlg" pitchFamily="18" charset="0"/>
              </a:rPr>
              <a:t>分为</a:t>
            </a:r>
            <a:r>
              <a:rPr lang="zh-CN" altLang="en-US" b="1" dirty="0">
                <a:solidFill>
                  <a:srgbClr val="000000"/>
                </a:solidFill>
                <a:latin typeface="+mn-ea"/>
                <a:ea typeface="+mn-ea"/>
                <a:cs typeface="MS Shell Dlg" pitchFamily="18" charset="0"/>
              </a:rPr>
              <a:t>：发明专利、实用新型专利、外观</a:t>
            </a:r>
            <a:r>
              <a:rPr lang="zh-CN" altLang="en-US" b="1" dirty="0" smtClean="0">
                <a:solidFill>
                  <a:srgbClr val="000000"/>
                </a:solidFill>
                <a:latin typeface="+mn-ea"/>
                <a:ea typeface="+mn-ea"/>
                <a:cs typeface="MS Shell Dlg" pitchFamily="18" charset="0"/>
              </a:rPr>
              <a:t>设计专利</a:t>
            </a:r>
            <a:endParaRPr lang="zh-CN" altLang="en-US" b="1" dirty="0">
              <a:solidFill>
                <a:srgbClr val="000000"/>
              </a:solidFill>
              <a:latin typeface="+mn-ea"/>
              <a:ea typeface="+mn-ea"/>
              <a:cs typeface="MS Shell Dlg" pitchFamily="18" charset="0"/>
            </a:endParaRPr>
          </a:p>
        </p:txBody>
      </p:sp>
      <p:sp>
        <p:nvSpPr>
          <p:cNvPr id="7" name="标题 1"/>
          <p:cNvSpPr>
            <a:spLocks noGrp="1"/>
          </p:cNvSpPr>
          <p:nvPr>
            <p:ph type="title"/>
          </p:nvPr>
        </p:nvSpPr>
        <p:spPr>
          <a:xfrm>
            <a:off x="169712" y="116632"/>
            <a:ext cx="7858151" cy="742020"/>
          </a:xfrm>
        </p:spPr>
        <p:txBody>
          <a:bodyPr/>
          <a:lstStyle/>
          <a:p>
            <a:r>
              <a:rPr lang="en-US" altLang="zh-CN" dirty="0" smtClean="0">
                <a:latin typeface="+mn-ea"/>
                <a:ea typeface="+mn-ea"/>
              </a:rPr>
              <a:t>1</a:t>
            </a:r>
            <a:r>
              <a:rPr lang="zh-CN" altLang="en-US" dirty="0" smtClean="0">
                <a:latin typeface="+mn-ea"/>
                <a:ea typeface="+mn-ea"/>
              </a:rPr>
              <a:t>、专利</a:t>
            </a:r>
            <a:r>
              <a:rPr lang="zh-CN" altLang="en-US" dirty="0">
                <a:latin typeface="+mn-ea"/>
                <a:ea typeface="+mn-ea"/>
              </a:rPr>
              <a:t>及专利文献</a:t>
            </a:r>
            <a:r>
              <a:rPr lang="zh-CN" altLang="en-US" dirty="0" smtClean="0">
                <a:latin typeface="+mn-ea"/>
                <a:ea typeface="+mn-ea"/>
              </a:rPr>
              <a:t>概述</a:t>
            </a:r>
            <a:endParaRPr lang="en-US" altLang="zh-CN" dirty="0" smtClean="0">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3"/>
          <p:cNvPicPr>
            <a:picLocks noChangeAspect="1" noChangeArrowheads="1"/>
          </p:cNvPicPr>
          <p:nvPr/>
        </p:nvPicPr>
        <p:blipFill>
          <a:blip r:embed="rId2"/>
          <a:srcRect/>
          <a:stretch>
            <a:fillRect/>
          </a:stretch>
        </p:blipFill>
        <p:spPr bwMode="auto">
          <a:xfrm>
            <a:off x="584200" y="1981200"/>
            <a:ext cx="7772400" cy="4483100"/>
          </a:xfrm>
          <a:prstGeom prst="rect">
            <a:avLst/>
          </a:prstGeom>
          <a:noFill/>
        </p:spPr>
      </p:pic>
      <p:sp>
        <p:nvSpPr>
          <p:cNvPr id="2" name="TextBox 1"/>
          <p:cNvSpPr txBox="1"/>
          <p:nvPr/>
        </p:nvSpPr>
        <p:spPr>
          <a:xfrm>
            <a:off x="445240" y="1042880"/>
            <a:ext cx="2462213" cy="556819"/>
          </a:xfrm>
          <a:prstGeom prst="rect">
            <a:avLst/>
          </a:prstGeom>
          <a:noFill/>
        </p:spPr>
        <p:txBody>
          <a:bodyPr wrap="none" lIns="0" tIns="0" rIns="0" rtlCol="0">
            <a:spAutoFit/>
          </a:bodyPr>
          <a:lstStyle/>
          <a:p>
            <a:pPr>
              <a:lnSpc>
                <a:spcPts val="4400"/>
              </a:lnSpc>
              <a:tabLst/>
            </a:pPr>
            <a:r>
              <a:rPr lang="en-US" altLang="zh-CN" sz="3200" b="1" dirty="0" smtClean="0">
                <a:solidFill>
                  <a:srgbClr val="FF0000"/>
                </a:solidFill>
                <a:latin typeface="MS Shell Dlg" pitchFamily="18" charset="0"/>
                <a:cs typeface="MS Shell Dlg" pitchFamily="18" charset="0"/>
              </a:rPr>
              <a:t>中国发明专利</a:t>
            </a:r>
          </a:p>
        </p:txBody>
      </p:sp>
      <p:sp>
        <p:nvSpPr>
          <p:cNvPr id="11" name="TextBox 1"/>
          <p:cNvSpPr txBox="1"/>
          <p:nvPr/>
        </p:nvSpPr>
        <p:spPr>
          <a:xfrm>
            <a:off x="584200" y="1574800"/>
            <a:ext cx="7899400" cy="610424"/>
          </a:xfrm>
          <a:prstGeom prst="rect">
            <a:avLst/>
          </a:prstGeom>
          <a:noFill/>
        </p:spPr>
        <p:txBody>
          <a:bodyPr wrap="square" lIns="0" tIns="0" rIns="0" rtlCol="0">
            <a:spAutoFit/>
          </a:bodyPr>
          <a:lstStyle/>
          <a:p>
            <a:pPr>
              <a:lnSpc>
                <a:spcPts val="2000"/>
              </a:lnSpc>
              <a:tabLst/>
            </a:pPr>
            <a:r>
              <a:rPr lang="en-US" altLang="zh-CN" sz="2004" b="1" dirty="0" smtClean="0">
                <a:solidFill>
                  <a:srgbClr val="009999"/>
                </a:solidFill>
                <a:latin typeface="MS Shell Dlg" pitchFamily="18" charset="0"/>
                <a:cs typeface="MS Shell Dlg" pitchFamily="18" charset="0"/>
              </a:rPr>
              <a:t>发明名称：含咪唑并[1,2-a]吡啶基团的稠环芳烃衍生物及其在OLED</a:t>
            </a:r>
          </a:p>
          <a:p>
            <a:pPr>
              <a:lnSpc>
                <a:spcPts val="2400"/>
              </a:lnSpc>
              <a:tabLst/>
            </a:pPr>
            <a:r>
              <a:rPr lang="en-US" altLang="zh-CN" sz="2004" b="1" dirty="0" smtClean="0">
                <a:solidFill>
                  <a:srgbClr val="009999"/>
                </a:solidFill>
                <a:latin typeface="MS Shell Dlg" pitchFamily="18" charset="0"/>
                <a:cs typeface="MS Shell Dlg" pitchFamily="18" charset="0"/>
              </a:rPr>
              <a:t>中的应用</a:t>
            </a:r>
          </a:p>
        </p:txBody>
      </p:sp>
      <p:sp>
        <p:nvSpPr>
          <p:cNvPr id="13" name="矩形 12"/>
          <p:cNvSpPr/>
          <p:nvPr/>
        </p:nvSpPr>
        <p:spPr bwMode="auto">
          <a:xfrm>
            <a:off x="0" y="548680"/>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14" name="标题 1"/>
          <p:cNvSpPr txBox="1">
            <a:spLocks/>
          </p:cNvSpPr>
          <p:nvPr/>
        </p:nvSpPr>
        <p:spPr bwMode="auto">
          <a:xfrm>
            <a:off x="107504" y="-99392"/>
            <a:ext cx="7858151" cy="742020"/>
          </a:xfrm>
          <a:prstGeom prst="rect">
            <a:avLst/>
          </a:prstGeom>
          <a:noFill/>
          <a:ln w="9525">
            <a:noFill/>
            <a:miter lim="800000"/>
          </a:ln>
        </p:spPr>
        <p:txBody>
          <a:bodyPr vert="horz" wrap="square" lIns="91440" tIns="45720" rIns="91440" bIns="45720" numCol="1" anchor="ctr" anchorCtr="0" compatLnSpc="1"/>
          <a:lst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a:lstStyle>
          <a:p>
            <a:r>
              <a:rPr lang="en-US" altLang="zh-CN" dirty="0" smtClean="0">
                <a:latin typeface="+mj-ea"/>
              </a:rPr>
              <a:t>1</a:t>
            </a:r>
            <a:r>
              <a:rPr lang="zh-CN" altLang="en-US" dirty="0" smtClean="0">
                <a:latin typeface="+mj-ea"/>
              </a:rPr>
              <a:t>、专利及专利文献概述</a:t>
            </a:r>
            <a:endParaRPr lang="en-US" altLang="zh-CN" dirty="0" smtClean="0">
              <a:latin typeface="+mj-ea"/>
            </a:endParaRPr>
          </a:p>
        </p:txBody>
      </p:sp>
    </p:spTree>
    <p:extLst>
      <p:ext uri="{BB962C8B-B14F-4D97-AF65-F5344CB8AC3E}">
        <p14:creationId xmlns:p14="http://schemas.microsoft.com/office/powerpoint/2010/main" val="367798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solidFill>
                  <a:prstClr val="white"/>
                </a:solidFill>
                <a:latin typeface="微软雅黑"/>
              </a:rPr>
              <a:t>法律</a:t>
            </a:r>
            <a:r>
              <a:rPr lang="zh-CN" altLang="en-US" sz="2400" b="1" dirty="0">
                <a:solidFill>
                  <a:prstClr val="white"/>
                </a:solidFill>
                <a:latin typeface="微软雅黑"/>
              </a:rPr>
              <a:t>特</a:t>
            </a:r>
            <a:r>
              <a:rPr lang="zh-CN" altLang="en-US" sz="2400" b="1" dirty="0" smtClean="0">
                <a:solidFill>
                  <a:prstClr val="white"/>
                </a:solidFill>
                <a:latin typeface="微软雅黑"/>
              </a:rPr>
              <a:t>性</a:t>
            </a:r>
            <a:endParaRPr lang="zh-CN" altLang="en-US" sz="2400" b="1" dirty="0">
              <a:solidFill>
                <a:prstClr val="white"/>
              </a:solidFill>
              <a:latin typeface="微软雅黑"/>
            </a:endParaRPr>
          </a:p>
        </p:txBody>
      </p:sp>
      <p:graphicFrame>
        <p:nvGraphicFramePr>
          <p:cNvPr id="2" name="图示 7"/>
          <p:cNvGraphicFramePr>
            <a:graphicFrameLocks noGrp="1"/>
          </p:cNvGraphicFramePr>
          <p:nvPr>
            <p:ph idx="1"/>
          </p:nvPr>
        </p:nvGraphicFramePr>
        <p:xfrm>
          <a:off x="323215" y="155702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p:cNvSpPr txBox="1"/>
          <p:nvPr/>
        </p:nvSpPr>
        <p:spPr>
          <a:xfrm>
            <a:off x="1193800" y="6093460"/>
            <a:ext cx="7603490" cy="701040"/>
          </a:xfrm>
          <a:prstGeom prst="rect">
            <a:avLst/>
          </a:prstGeom>
          <a:noFill/>
        </p:spPr>
        <p:txBody>
          <a:bodyPr wrap="square" rtlCol="0" anchor="t">
            <a:spAutoFit/>
          </a:bodyPr>
          <a:lstStyle/>
          <a:p>
            <a:r>
              <a:rPr lang="zh-CN" altLang="en-US" sz="2000" b="1" dirty="0">
                <a:latin typeface="+mn-ea"/>
                <a:ea typeface="+mn-ea"/>
              </a:rPr>
              <a:t>发明专利权的期限为二十年，实用新型专利权和外观设计专利权的期限为十年，均自申请日起计算。 </a:t>
            </a:r>
          </a:p>
        </p:txBody>
      </p:sp>
      <p:sp>
        <p:nvSpPr>
          <p:cNvPr id="5" name="标题 1"/>
          <p:cNvSpPr txBox="1">
            <a:spLocks/>
          </p:cNvSpPr>
          <p:nvPr/>
        </p:nvSpPr>
        <p:spPr bwMode="auto">
          <a:xfrm>
            <a:off x="107504" y="94692"/>
            <a:ext cx="7858151" cy="742020"/>
          </a:xfrm>
          <a:prstGeom prst="rect">
            <a:avLst/>
          </a:prstGeom>
          <a:noFill/>
          <a:ln w="9525">
            <a:noFill/>
            <a:miter lim="800000"/>
          </a:ln>
        </p:spPr>
        <p:txBody>
          <a:bodyPr vert="horz" wrap="square" lIns="91440" tIns="45720" rIns="91440" bIns="45720" numCol="1" anchor="ctr" anchorCtr="0" compatLnSpc="1"/>
          <a:lst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a:lstStyle>
          <a:p>
            <a:r>
              <a:rPr lang="en-US" altLang="zh-CN" dirty="0" smtClean="0">
                <a:latin typeface="+mj-ea"/>
              </a:rPr>
              <a:t>1</a:t>
            </a:r>
            <a:r>
              <a:rPr lang="zh-CN" altLang="en-US" dirty="0" smtClean="0">
                <a:latin typeface="+mj-ea"/>
              </a:rPr>
              <a:t>、专利及专利文献概述</a:t>
            </a:r>
            <a:endParaRPr lang="en-US" altLang="zh-CN" dirty="0" smtClean="0">
              <a:latin typeface="+mj-ea"/>
            </a:endParaRPr>
          </a:p>
        </p:txBody>
      </p:sp>
    </p:spTree>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
          <p:cNvSpPr txBox="1"/>
          <p:nvPr/>
        </p:nvSpPr>
        <p:spPr>
          <a:xfrm>
            <a:off x="224871" y="1696661"/>
            <a:ext cx="8019207" cy="468013"/>
          </a:xfrm>
          <a:prstGeom prst="rect">
            <a:avLst/>
          </a:prstGeom>
          <a:noFill/>
        </p:spPr>
        <p:txBody>
          <a:bodyPr wrap="square" lIns="0" tIns="0" rIns="0" rtlCol="0">
            <a:spAutoFit/>
          </a:bodyPr>
          <a:lstStyle/>
          <a:p>
            <a:pPr marL="457200" indent="-457200">
              <a:lnSpc>
                <a:spcPts val="3500"/>
              </a:lnSpc>
              <a:buFont typeface="Wingdings" pitchFamily="2" charset="2"/>
              <a:buChar char="l"/>
            </a:pPr>
            <a:r>
              <a:rPr lang="en-US" altLang="zh-CN" sz="2400" b="1" dirty="0" smtClean="0">
                <a:latin typeface="Times New Roman" pitchFamily="18" charset="0"/>
                <a:cs typeface="Times New Roman" pitchFamily="18" charset="0"/>
              </a:rPr>
              <a:t> </a:t>
            </a:r>
            <a:r>
              <a:rPr lang="en-US" altLang="zh-CN" sz="2400" b="1" dirty="0" err="1" smtClean="0">
                <a:solidFill>
                  <a:srgbClr val="000000"/>
                </a:solidFill>
                <a:latin typeface="+mn-ea"/>
                <a:ea typeface="+mn-ea"/>
                <a:cs typeface="MS Shell Dlg" pitchFamily="18" charset="0"/>
              </a:rPr>
              <a:t>依据不同检索需求，进行相应的专利检索及分析</a:t>
            </a:r>
            <a:endParaRPr lang="en-US" altLang="zh-CN" sz="2400" b="1" dirty="0" smtClean="0">
              <a:solidFill>
                <a:srgbClr val="000000"/>
              </a:solidFill>
              <a:latin typeface="+mn-ea"/>
              <a:ea typeface="+mn-ea"/>
              <a:cs typeface="MS Shell Dlg" pitchFamily="18" charset="0"/>
            </a:endParaRPr>
          </a:p>
        </p:txBody>
      </p:sp>
      <p:sp>
        <p:nvSpPr>
          <p:cNvPr id="12" name="TextBox 1"/>
          <p:cNvSpPr txBox="1"/>
          <p:nvPr/>
        </p:nvSpPr>
        <p:spPr>
          <a:xfrm>
            <a:off x="683568" y="2286789"/>
            <a:ext cx="8424936" cy="1892826"/>
          </a:xfrm>
          <a:prstGeom prst="rect">
            <a:avLst/>
          </a:prstGeom>
          <a:noFill/>
        </p:spPr>
        <p:txBody>
          <a:bodyPr wrap="square" lIns="0" tIns="0" rIns="0" rtlCol="0">
            <a:spAutoFit/>
          </a:bodyPr>
          <a:lstStyle/>
          <a:p>
            <a:pPr marL="457200" indent="-457200">
              <a:lnSpc>
                <a:spcPct val="150000"/>
              </a:lnSpc>
              <a:buFont typeface="Wingdings" pitchFamily="2" charset="2"/>
              <a:buChar char="ü"/>
            </a:pPr>
            <a:r>
              <a:rPr lang="en-US" altLang="zh-CN" sz="2000" b="1" dirty="0" err="1" smtClean="0">
                <a:solidFill>
                  <a:srgbClr val="000000"/>
                </a:solidFill>
                <a:latin typeface="+mn-ea"/>
                <a:ea typeface="+mn-ea"/>
                <a:cs typeface="MS Shell Dlg" pitchFamily="18" charset="0"/>
              </a:rPr>
              <a:t>了解某一领域的专利概况，助力科研创新，避免重复了解</a:t>
            </a:r>
            <a:endParaRPr lang="en-US" altLang="zh-CN" sz="2000" b="1" dirty="0" smtClean="0">
              <a:solidFill>
                <a:srgbClr val="000000"/>
              </a:solidFill>
              <a:latin typeface="+mn-ea"/>
              <a:ea typeface="+mn-ea"/>
              <a:cs typeface="MS Shell Dlg" pitchFamily="18" charset="0"/>
            </a:endParaRPr>
          </a:p>
          <a:p>
            <a:pPr marL="457200" indent="-457200">
              <a:lnSpc>
                <a:spcPct val="150000"/>
              </a:lnSpc>
              <a:buFont typeface="Wingdings" pitchFamily="2" charset="2"/>
              <a:buChar char="ü"/>
            </a:pPr>
            <a:r>
              <a:rPr lang="en-US" altLang="zh-CN" sz="2000" b="1" dirty="0" err="1" smtClean="0">
                <a:solidFill>
                  <a:srgbClr val="000000"/>
                </a:solidFill>
                <a:latin typeface="+mn-ea"/>
                <a:ea typeface="+mn-ea"/>
                <a:cs typeface="MS Shell Dlg" pitchFamily="18" charset="0"/>
              </a:rPr>
              <a:t>跟踪某一机构尤其是竞争对手的专利技术及布局</a:t>
            </a:r>
            <a:endParaRPr lang="en-US" altLang="zh-CN" sz="2000" b="1" dirty="0" smtClean="0">
              <a:solidFill>
                <a:srgbClr val="000000"/>
              </a:solidFill>
              <a:latin typeface="+mn-ea"/>
              <a:ea typeface="+mn-ea"/>
              <a:cs typeface="MS Shell Dlg" pitchFamily="18" charset="0"/>
            </a:endParaRPr>
          </a:p>
          <a:p>
            <a:pPr marL="457200" indent="-457200">
              <a:lnSpc>
                <a:spcPct val="150000"/>
              </a:lnSpc>
              <a:buFont typeface="Wingdings" pitchFamily="2" charset="2"/>
              <a:buChar char="ü"/>
            </a:pPr>
            <a:r>
              <a:rPr lang="en-US" altLang="zh-CN" sz="2000" b="1" dirty="0" err="1" smtClean="0">
                <a:solidFill>
                  <a:srgbClr val="000000"/>
                </a:solidFill>
                <a:latin typeface="+mn-ea"/>
                <a:ea typeface="+mn-ea"/>
                <a:cs typeface="MS Shell Dlg" pitchFamily="18" charset="0"/>
              </a:rPr>
              <a:t>某一发明人的专利情况</a:t>
            </a:r>
            <a:endParaRPr lang="en-US" altLang="zh-CN" sz="2000" b="1" dirty="0" smtClean="0">
              <a:solidFill>
                <a:srgbClr val="000000"/>
              </a:solidFill>
              <a:latin typeface="+mn-ea"/>
              <a:ea typeface="+mn-ea"/>
              <a:cs typeface="MS Shell Dlg" pitchFamily="18" charset="0"/>
            </a:endParaRPr>
          </a:p>
          <a:p>
            <a:pPr marL="457200" indent="-457200">
              <a:lnSpc>
                <a:spcPct val="150000"/>
              </a:lnSpc>
              <a:buFont typeface="Wingdings" pitchFamily="2" charset="2"/>
              <a:buChar char="ü"/>
            </a:pPr>
            <a:r>
              <a:rPr lang="en-US" altLang="zh-CN" sz="2000" b="1" dirty="0" err="1" smtClean="0">
                <a:solidFill>
                  <a:srgbClr val="000000"/>
                </a:solidFill>
                <a:latin typeface="+mn-ea"/>
                <a:ea typeface="+mn-ea"/>
                <a:cs typeface="MS Shell Dlg" pitchFamily="18" charset="0"/>
              </a:rPr>
              <a:t>具体某项专利的相关信息</a:t>
            </a:r>
            <a:endParaRPr lang="en-US" altLang="zh-CN" sz="2400" dirty="0">
              <a:solidFill>
                <a:srgbClr val="000000"/>
              </a:solidFill>
              <a:latin typeface="MS Shell Dlg" pitchFamily="18" charset="0"/>
              <a:cs typeface="MS Shell Dlg" pitchFamily="18" charset="0"/>
            </a:endParaRPr>
          </a:p>
        </p:txBody>
      </p:sp>
      <p:sp>
        <p:nvSpPr>
          <p:cNvPr id="18" name="矩形 17"/>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sz="2400" b="1" dirty="0" smtClean="0">
                <a:solidFill>
                  <a:prstClr val="white"/>
                </a:solidFill>
                <a:latin typeface="微软雅黑"/>
              </a:rPr>
              <a:t>专利检索目的</a:t>
            </a:r>
            <a:endParaRPr lang="zh-CN" altLang="en-US" sz="2400" b="1" dirty="0">
              <a:solidFill>
                <a:prstClr val="white"/>
              </a:solidFill>
              <a:latin typeface="微软雅黑"/>
            </a:endParaRPr>
          </a:p>
        </p:txBody>
      </p:sp>
      <p:sp>
        <p:nvSpPr>
          <p:cNvPr id="19" name="标题 1"/>
          <p:cNvSpPr txBox="1">
            <a:spLocks/>
          </p:cNvSpPr>
          <p:nvPr/>
        </p:nvSpPr>
        <p:spPr bwMode="auto">
          <a:xfrm>
            <a:off x="107504" y="22684"/>
            <a:ext cx="7858151" cy="742020"/>
          </a:xfrm>
          <a:prstGeom prst="rect">
            <a:avLst/>
          </a:prstGeom>
          <a:noFill/>
          <a:ln w="9525">
            <a:noFill/>
            <a:miter lim="800000"/>
          </a:ln>
        </p:spPr>
        <p:txBody>
          <a:bodyPr vert="horz" wrap="square" lIns="91440" tIns="45720" rIns="91440" bIns="45720" numCol="1" anchor="ctr" anchorCtr="0" compatLnSpc="1"/>
          <a:lst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a:lstStyle>
          <a:p>
            <a:r>
              <a:rPr lang="en-US" altLang="zh-CN" dirty="0" smtClean="0">
                <a:latin typeface="+mj-ea"/>
              </a:rPr>
              <a:t>1</a:t>
            </a:r>
            <a:r>
              <a:rPr lang="zh-CN" altLang="en-US" dirty="0" smtClean="0">
                <a:latin typeface="+mj-ea"/>
              </a:rPr>
              <a:t>、专利及专利文献概述</a:t>
            </a:r>
            <a:endParaRPr lang="en-US" altLang="zh-CN" dirty="0" smtClean="0">
              <a:latin typeface="+mj-ea"/>
            </a:endParaRPr>
          </a:p>
        </p:txBody>
      </p:sp>
    </p:spTree>
    <p:extLst>
      <p:ext uri="{BB962C8B-B14F-4D97-AF65-F5344CB8AC3E}">
        <p14:creationId xmlns:p14="http://schemas.microsoft.com/office/powerpoint/2010/main" val="1865741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53" name="标题 1"/>
          <p:cNvSpPr>
            <a:spLocks noGrp="1"/>
          </p:cNvSpPr>
          <p:nvPr>
            <p:ph type="title"/>
          </p:nvPr>
        </p:nvSpPr>
        <p:spPr>
          <a:xfrm>
            <a:off x="169712" y="-27384"/>
            <a:ext cx="7858151" cy="928688"/>
          </a:xfrm>
        </p:spPr>
        <p:txBody>
          <a:bodyPr/>
          <a:lstStyle/>
          <a:p>
            <a:r>
              <a:rPr lang="en-US" altLang="zh-CN" dirty="0">
                <a:ln>
                  <a:solidFill>
                    <a:srgbClr val="C00000"/>
                  </a:solidFill>
                </a:ln>
                <a:latin typeface="+mj-ea"/>
              </a:rPr>
              <a:t>2</a:t>
            </a:r>
            <a:r>
              <a:rPr lang="zh-CN" altLang="en-US" dirty="0">
                <a:ln>
                  <a:solidFill>
                    <a:srgbClr val="C00000"/>
                  </a:solidFill>
                </a:ln>
                <a:latin typeface="+mj-ea"/>
              </a:rPr>
              <a:t>、常用中文专利资源</a:t>
            </a:r>
          </a:p>
        </p:txBody>
      </p:sp>
      <p:sp>
        <p:nvSpPr>
          <p:cNvPr id="4" name="TextBox 1"/>
          <p:cNvSpPr txBox="1"/>
          <p:nvPr/>
        </p:nvSpPr>
        <p:spPr>
          <a:xfrm>
            <a:off x="430679" y="2132856"/>
            <a:ext cx="8486810" cy="495007"/>
          </a:xfrm>
          <a:prstGeom prst="rect">
            <a:avLst/>
          </a:prstGeom>
          <a:noFill/>
        </p:spPr>
        <p:txBody>
          <a:bodyPr wrap="none" lIns="0" tIns="0" rIns="0" rtlCol="0">
            <a:spAutoFit/>
          </a:bodyPr>
          <a:lstStyle/>
          <a:p>
            <a:pPr marL="457200" indent="-457200">
              <a:lnSpc>
                <a:spcPts val="3500"/>
              </a:lnSpc>
              <a:buFont typeface="Wingdings" pitchFamily="2" charset="2"/>
              <a:buChar char="l"/>
              <a:tabLst/>
            </a:pPr>
            <a:r>
              <a:rPr lang="zh-CN" altLang="en-US" sz="2800" b="1" dirty="0" smtClean="0">
                <a:solidFill>
                  <a:srgbClr val="000000"/>
                </a:solidFill>
                <a:latin typeface="+mn-ea"/>
                <a:ea typeface="+mn-ea"/>
                <a:cs typeface="MS Shell Dlg" pitchFamily="18" charset="0"/>
              </a:rPr>
              <a:t>中华人民共和国</a:t>
            </a:r>
            <a:r>
              <a:rPr lang="en-US" altLang="zh-CN" sz="2800" b="1" dirty="0" smtClean="0">
                <a:solidFill>
                  <a:srgbClr val="000000"/>
                </a:solidFill>
                <a:latin typeface="+mn-ea"/>
                <a:ea typeface="+mn-ea"/>
                <a:cs typeface="MS Shell Dlg" pitchFamily="18" charset="0"/>
              </a:rPr>
              <a:t>国</a:t>
            </a:r>
            <a:r>
              <a:rPr lang="zh-CN" altLang="en-US" sz="2800" b="1" dirty="0" smtClean="0">
                <a:solidFill>
                  <a:srgbClr val="000000"/>
                </a:solidFill>
                <a:latin typeface="+mn-ea"/>
                <a:ea typeface="+mn-ea"/>
                <a:cs typeface="MS Shell Dlg" pitchFamily="18" charset="0"/>
              </a:rPr>
              <a:t>家</a:t>
            </a:r>
            <a:r>
              <a:rPr lang="en-US" altLang="zh-CN" sz="2800" b="1" dirty="0" err="1" smtClean="0">
                <a:solidFill>
                  <a:srgbClr val="000000"/>
                </a:solidFill>
                <a:latin typeface="+mn-ea"/>
                <a:ea typeface="+mn-ea"/>
                <a:cs typeface="MS Shell Dlg" pitchFamily="18" charset="0"/>
              </a:rPr>
              <a:t>知识产权局</a:t>
            </a:r>
            <a:r>
              <a:rPr lang="en-US" altLang="zh-CN" sz="2000" dirty="0" err="1" smtClean="0">
                <a:solidFill>
                  <a:srgbClr val="000000"/>
                </a:solidFill>
                <a:latin typeface="MS Shell Dlg" pitchFamily="18" charset="0"/>
                <a:cs typeface="MS Shell Dlg" pitchFamily="18" charset="0"/>
              </a:rPr>
              <a:t>（</a:t>
            </a:r>
            <a:r>
              <a:rPr lang="en-US" altLang="zh-CN" sz="2000" b="1" dirty="0" err="1" smtClean="0">
                <a:solidFill>
                  <a:srgbClr val="009999"/>
                </a:solidFill>
                <a:latin typeface="Times New Roman" pitchFamily="18" charset="0"/>
                <a:cs typeface="Times New Roman" pitchFamily="18" charset="0"/>
              </a:rPr>
              <a:t>http</a:t>
            </a:r>
            <a:r>
              <a:rPr lang="en-US" altLang="zh-CN" sz="2000" b="1" dirty="0" smtClean="0">
                <a:solidFill>
                  <a:srgbClr val="009999"/>
                </a:solidFill>
                <a:latin typeface="Times New Roman" pitchFamily="18" charset="0"/>
                <a:cs typeface="Times New Roman" pitchFamily="18" charset="0"/>
              </a:rPr>
              <a:t>://www.sipo.gov.cn</a:t>
            </a:r>
            <a:r>
              <a:rPr lang="en-US" altLang="zh-CN" sz="2000" dirty="0" smtClean="0">
                <a:solidFill>
                  <a:srgbClr val="000000"/>
                </a:solidFill>
                <a:latin typeface="MS Shell Dlg" pitchFamily="18" charset="0"/>
                <a:cs typeface="MS Shell Dlg" pitchFamily="18" charset="0"/>
              </a:rPr>
              <a:t>）</a:t>
            </a:r>
          </a:p>
        </p:txBody>
      </p:sp>
      <p:sp>
        <p:nvSpPr>
          <p:cNvPr id="5" name="TextBox 1"/>
          <p:cNvSpPr txBox="1"/>
          <p:nvPr/>
        </p:nvSpPr>
        <p:spPr>
          <a:xfrm>
            <a:off x="670025" y="2996952"/>
            <a:ext cx="7920951" cy="1638590"/>
          </a:xfrm>
          <a:prstGeom prst="rect">
            <a:avLst/>
          </a:prstGeom>
          <a:noFill/>
        </p:spPr>
        <p:txBody>
          <a:bodyPr wrap="none" lIns="0" tIns="0" rIns="0" rtlCol="0">
            <a:spAutoFit/>
          </a:bodyPr>
          <a:lstStyle/>
          <a:p>
            <a:pPr marL="342900" indent="-342900">
              <a:lnSpc>
                <a:spcPct val="150000"/>
              </a:lnSpc>
              <a:buFont typeface="Wingdings" pitchFamily="2" charset="2"/>
              <a:buChar char="ü"/>
              <a:tabLst/>
            </a:pPr>
            <a:r>
              <a:rPr lang="en-US" altLang="zh-CN" sz="2402" dirty="0" err="1" smtClean="0">
                <a:solidFill>
                  <a:srgbClr val="000000"/>
                </a:solidFill>
                <a:latin typeface="MS Shell Dlg" pitchFamily="18" charset="0"/>
                <a:cs typeface="MS Shell Dlg" pitchFamily="18" charset="0"/>
              </a:rPr>
              <a:t>专利检索及分析系统（</a:t>
            </a:r>
            <a:r>
              <a:rPr lang="en-US" altLang="zh-CN" sz="2006" b="1" dirty="0" err="1" smtClean="0">
                <a:solidFill>
                  <a:srgbClr val="009999"/>
                </a:solidFill>
                <a:latin typeface="Times New Roman" pitchFamily="18" charset="0"/>
                <a:cs typeface="Times New Roman" pitchFamily="18" charset="0"/>
              </a:rPr>
              <a:t>http</a:t>
            </a:r>
            <a:r>
              <a:rPr lang="en-US" altLang="zh-CN" sz="2006" b="1" dirty="0" smtClean="0">
                <a:solidFill>
                  <a:srgbClr val="009999"/>
                </a:solidFill>
                <a:latin typeface="Times New Roman" pitchFamily="18" charset="0"/>
                <a:cs typeface="Times New Roman" pitchFamily="18" charset="0"/>
              </a:rPr>
              <a:t>://www.pss-system.gov.cn</a:t>
            </a:r>
            <a:r>
              <a:rPr lang="en-US" altLang="zh-CN" sz="2006" dirty="0" smtClean="0">
                <a:solidFill>
                  <a:srgbClr val="000000"/>
                </a:solidFill>
                <a:latin typeface="MS Shell Dlg" pitchFamily="18" charset="0"/>
                <a:cs typeface="MS Shell Dlg" pitchFamily="18" charset="0"/>
              </a:rPr>
              <a:t>）</a:t>
            </a:r>
            <a:r>
              <a:rPr lang="en-US" altLang="zh-CN" sz="2006" dirty="0" smtClean="0">
                <a:solidFill>
                  <a:srgbClr val="FF0000"/>
                </a:solidFill>
                <a:latin typeface="MS Shell Dlg" pitchFamily="18" charset="0"/>
                <a:cs typeface="MS Shell Dlg" pitchFamily="18" charset="0"/>
              </a:rPr>
              <a:t>（注册）</a:t>
            </a:r>
          </a:p>
          <a:p>
            <a:pPr marL="342900" indent="-342900">
              <a:lnSpc>
                <a:spcPct val="150000"/>
              </a:lnSpc>
              <a:buFont typeface="Wingdings" pitchFamily="2" charset="2"/>
              <a:buChar char="ü"/>
              <a:tabLst/>
            </a:pPr>
            <a:r>
              <a:rPr lang="en-US" altLang="zh-CN" sz="2400" dirty="0" err="1" smtClean="0">
                <a:solidFill>
                  <a:srgbClr val="000000"/>
                </a:solidFill>
                <a:latin typeface="MS Shell Dlg" pitchFamily="18" charset="0"/>
                <a:cs typeface="MS Shell Dlg" pitchFamily="18" charset="0"/>
              </a:rPr>
              <a:t>中国及多国专利审查信息查询（</a:t>
            </a:r>
            <a:r>
              <a:rPr lang="en-US" altLang="zh-CN" sz="2004" b="1" dirty="0" err="1" smtClean="0">
                <a:solidFill>
                  <a:srgbClr val="009999"/>
                </a:solidFill>
                <a:latin typeface="Times New Roman" pitchFamily="18" charset="0"/>
                <a:cs typeface="Times New Roman" pitchFamily="18" charset="0"/>
              </a:rPr>
              <a:t>http</a:t>
            </a:r>
            <a:r>
              <a:rPr lang="en-US" altLang="zh-CN" sz="2004" b="1" dirty="0" smtClean="0">
                <a:solidFill>
                  <a:srgbClr val="009999"/>
                </a:solidFill>
                <a:latin typeface="Times New Roman" pitchFamily="18" charset="0"/>
                <a:cs typeface="Times New Roman" pitchFamily="18" charset="0"/>
              </a:rPr>
              <a:t>://cpquery.sipo.gov.cn/</a:t>
            </a:r>
            <a:r>
              <a:rPr lang="en-US" altLang="zh-CN" sz="2004" dirty="0" smtClean="0">
                <a:solidFill>
                  <a:srgbClr val="000000"/>
                </a:solidFill>
                <a:latin typeface="MS Shell Dlg" pitchFamily="18" charset="0"/>
                <a:cs typeface="MS Shell Dlg" pitchFamily="18" charset="0"/>
              </a:rPr>
              <a:t>）</a:t>
            </a:r>
          </a:p>
          <a:p>
            <a:pPr marL="342900" indent="-342900">
              <a:lnSpc>
                <a:spcPct val="150000"/>
              </a:lnSpc>
              <a:buFont typeface="Wingdings" pitchFamily="2" charset="2"/>
              <a:buChar char="ü"/>
              <a:tabLst/>
            </a:pPr>
            <a:r>
              <a:rPr lang="en-US" altLang="zh-CN" sz="2400" dirty="0" err="1" smtClean="0">
                <a:solidFill>
                  <a:srgbClr val="000000"/>
                </a:solidFill>
                <a:latin typeface="MS Shell Dlg" pitchFamily="18" charset="0"/>
                <a:cs typeface="MS Shell Dlg" pitchFamily="18" charset="0"/>
              </a:rPr>
              <a:t>中国专利公布公告查询（</a:t>
            </a:r>
            <a:r>
              <a:rPr lang="en-US" altLang="zh-CN" sz="2400" b="1" dirty="0" err="1" smtClean="0">
                <a:solidFill>
                  <a:srgbClr val="009999"/>
                </a:solidFill>
                <a:latin typeface="Times New Roman" pitchFamily="18" charset="0"/>
                <a:cs typeface="Times New Roman" pitchFamily="18" charset="0"/>
              </a:rPr>
              <a:t>http</a:t>
            </a:r>
            <a:r>
              <a:rPr lang="en-US" altLang="zh-CN" sz="2400" b="1" dirty="0" smtClean="0">
                <a:solidFill>
                  <a:srgbClr val="009999"/>
                </a:solidFill>
                <a:latin typeface="Times New Roman" pitchFamily="18" charset="0"/>
                <a:cs typeface="Times New Roman" pitchFamily="18" charset="0"/>
              </a:rPr>
              <a:t>://epub.sipo.gov.cn/</a:t>
            </a:r>
            <a:r>
              <a:rPr lang="en-US" altLang="zh-CN" sz="2400" dirty="0" smtClean="0">
                <a:solidFill>
                  <a:srgbClr val="000000"/>
                </a:solidFill>
                <a:latin typeface="MS Shell Dlg" pitchFamily="18" charset="0"/>
                <a:cs typeface="MS Shell Dlg" pitchFamily="18" charset="0"/>
              </a:rPr>
              <a:t>）</a:t>
            </a:r>
          </a:p>
        </p:txBody>
      </p:sp>
    </p:spTree>
    <p:extLst>
      <p:ext uri="{BB962C8B-B14F-4D97-AF65-F5344CB8AC3E}">
        <p14:creationId xmlns:p14="http://schemas.microsoft.com/office/powerpoint/2010/main" val="3523847891"/>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
          <p:cNvSpPr txBox="1"/>
          <p:nvPr/>
        </p:nvSpPr>
        <p:spPr>
          <a:xfrm>
            <a:off x="228600" y="908720"/>
            <a:ext cx="6296596" cy="443711"/>
          </a:xfrm>
          <a:prstGeom prst="rect">
            <a:avLst/>
          </a:prstGeom>
          <a:noFill/>
        </p:spPr>
        <p:txBody>
          <a:bodyPr wrap="none" lIns="0" tIns="0" rIns="0" rtlCol="0">
            <a:spAutoFit/>
          </a:bodyPr>
          <a:lstStyle/>
          <a:p>
            <a:pPr marL="457200" indent="-457200">
              <a:lnSpc>
                <a:spcPts val="3100"/>
              </a:lnSpc>
              <a:buFont typeface="Wingdings" pitchFamily="2" charset="2"/>
              <a:buChar char="l"/>
              <a:tabLst/>
            </a:pPr>
            <a:r>
              <a:rPr lang="en-US" altLang="zh-CN" sz="2795" b="1" dirty="0" smtClean="0">
                <a:latin typeface="Times New Roman" pitchFamily="18" charset="0"/>
                <a:cs typeface="Times New Roman" pitchFamily="18" charset="0"/>
              </a:rPr>
              <a:t> </a:t>
            </a:r>
            <a:r>
              <a:rPr lang="en-US" altLang="zh-CN" sz="2795" b="1" dirty="0" smtClean="0">
                <a:solidFill>
                  <a:srgbClr val="000000"/>
                </a:solidFill>
                <a:latin typeface="MS Shell Dlg" pitchFamily="18" charset="0"/>
                <a:cs typeface="MS Shell Dlg" pitchFamily="18" charset="0"/>
              </a:rPr>
              <a:t>万方数据资源系统－中外专利数据库</a:t>
            </a:r>
          </a:p>
        </p:txBody>
      </p:sp>
      <p:sp>
        <p:nvSpPr>
          <p:cNvPr id="14" name="TextBox 1"/>
          <p:cNvSpPr txBox="1"/>
          <p:nvPr/>
        </p:nvSpPr>
        <p:spPr>
          <a:xfrm>
            <a:off x="685800" y="1340768"/>
            <a:ext cx="6007100" cy="774700"/>
          </a:xfrm>
          <a:prstGeom prst="rect">
            <a:avLst/>
          </a:prstGeom>
          <a:noFill/>
        </p:spPr>
        <p:txBody>
          <a:bodyPr wrap="none" lIns="0" tIns="0" rIns="0" rtlCol="0">
            <a:spAutoFit/>
          </a:bodyPr>
          <a:lstStyle/>
          <a:p>
            <a:pPr>
              <a:lnSpc>
                <a:spcPts val="2600"/>
              </a:lnSpc>
              <a:tabLst/>
            </a:pPr>
            <a:r>
              <a:rPr lang="en-US" altLang="zh-CN" sz="2400" dirty="0" smtClean="0">
                <a:solidFill>
                  <a:srgbClr val="000000"/>
                </a:solidFill>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 </a:t>
            </a:r>
            <a:r>
              <a:rPr lang="en-US" altLang="zh-CN" sz="2400" dirty="0" smtClean="0">
                <a:solidFill>
                  <a:srgbClr val="009999"/>
                </a:solidFill>
                <a:latin typeface="Times New Roman" pitchFamily="18" charset="0"/>
                <a:cs typeface="Times New Roman" pitchFamily="18" charset="0"/>
                <a:hlinkClick r:id="rId2"/>
              </a:rPr>
              <a:t>http://c.g.wanfangdata.com.cn/patent.aspx</a:t>
            </a:r>
          </a:p>
          <a:p>
            <a:pPr>
              <a:lnSpc>
                <a:spcPts val="3400"/>
              </a:lnSpc>
              <a:tabLst/>
            </a:pPr>
            <a:r>
              <a:rPr lang="en-US" altLang="zh-CN" sz="2400" dirty="0" smtClean="0">
                <a:solidFill>
                  <a:srgbClr val="000000"/>
                </a:solidFill>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 </a:t>
            </a:r>
            <a:r>
              <a:rPr lang="en-US" altLang="zh-CN" sz="2400" dirty="0" smtClean="0">
                <a:solidFill>
                  <a:srgbClr val="000000"/>
                </a:solidFill>
                <a:latin typeface="MS Shell Dlg" pitchFamily="18" charset="0"/>
                <a:cs typeface="MS Shell Dlg" pitchFamily="18" charset="0"/>
              </a:rPr>
              <a:t>包括中国专利、世界专利</a:t>
            </a:r>
          </a:p>
        </p:txBody>
      </p:sp>
      <p:sp>
        <p:nvSpPr>
          <p:cNvPr id="15" name="TextBox 1"/>
          <p:cNvSpPr txBox="1"/>
          <p:nvPr/>
        </p:nvSpPr>
        <p:spPr>
          <a:xfrm>
            <a:off x="228600" y="2348880"/>
            <a:ext cx="8372548" cy="1111651"/>
          </a:xfrm>
          <a:prstGeom prst="rect">
            <a:avLst/>
          </a:prstGeom>
          <a:noFill/>
        </p:spPr>
        <p:txBody>
          <a:bodyPr wrap="none" lIns="0" tIns="0" rIns="0" rtlCol="0">
            <a:spAutoFit/>
          </a:bodyPr>
          <a:lstStyle/>
          <a:p>
            <a:pPr marL="457200" indent="-457200">
              <a:lnSpc>
                <a:spcPts val="2700"/>
              </a:lnSpc>
              <a:buFont typeface="Wingdings" pitchFamily="2" charset="2"/>
              <a:buChar char="l"/>
              <a:tabLst>
                <a:tab pos="457200" algn="l"/>
              </a:tabLst>
            </a:pPr>
            <a:r>
              <a:rPr lang="en-US" altLang="zh-CN" sz="2795" b="1" dirty="0" err="1" smtClean="0">
                <a:solidFill>
                  <a:srgbClr val="000000"/>
                </a:solidFill>
                <a:latin typeface="MS Shell Dlg" pitchFamily="18" charset="0"/>
                <a:cs typeface="MS Shell Dlg" pitchFamily="18" charset="0"/>
              </a:rPr>
              <a:t>中国知网－中国专利全文</a:t>
            </a:r>
            <a:r>
              <a:rPr lang="en-US" altLang="zh-CN" sz="2795" b="1" dirty="0" smtClean="0">
                <a:solidFill>
                  <a:srgbClr val="000000"/>
                </a:solidFill>
                <a:latin typeface="MS Shell Dlg" pitchFamily="18" charset="0"/>
                <a:cs typeface="MS Shell Dlg" pitchFamily="18" charset="0"/>
              </a:rPr>
              <a:t>/海外专利摘要数据库</a:t>
            </a:r>
          </a:p>
          <a:p>
            <a:pPr>
              <a:lnSpc>
                <a:spcPts val="2900"/>
              </a:lnSpc>
              <a:tabLst>
                <a:tab pos="457200" algn="l"/>
              </a:tabLst>
            </a:pPr>
            <a:r>
              <a:rPr lang="en-US" altLang="zh-CN" b="1" dirty="0" smtClean="0"/>
              <a:t>	</a:t>
            </a:r>
            <a:r>
              <a:rPr lang="en-US" altLang="zh-CN" sz="2400" b="1" dirty="0" smtClean="0">
                <a:solidFill>
                  <a:srgbClr val="000000"/>
                </a:solidFill>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 </a:t>
            </a:r>
            <a:r>
              <a:rPr lang="en-US" altLang="zh-CN" sz="2400" b="1" dirty="0" smtClean="0">
                <a:solidFill>
                  <a:srgbClr val="009999"/>
                </a:solidFill>
                <a:latin typeface="Times New Roman" pitchFamily="18" charset="0"/>
                <a:cs typeface="Times New Roman" pitchFamily="18" charset="0"/>
                <a:hlinkClick r:id="rId3"/>
              </a:rPr>
              <a:t>http://epub.cnki.net/kns/brief/result.aspx?dbprefix=SCOD</a:t>
            </a:r>
          </a:p>
          <a:p>
            <a:pPr>
              <a:lnSpc>
                <a:spcPts val="2900"/>
              </a:lnSpc>
              <a:tabLst>
                <a:tab pos="457200" algn="l"/>
              </a:tabLst>
            </a:pPr>
            <a:r>
              <a:rPr lang="en-US" altLang="zh-CN" b="1" dirty="0" smtClean="0"/>
              <a:t>	</a:t>
            </a:r>
            <a:r>
              <a:rPr lang="en-US" altLang="zh-CN" sz="2400" b="1" dirty="0" smtClean="0">
                <a:solidFill>
                  <a:srgbClr val="000000"/>
                </a:solidFill>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 </a:t>
            </a:r>
            <a:r>
              <a:rPr lang="en-US" altLang="zh-CN" sz="2400" b="1" dirty="0" smtClean="0">
                <a:solidFill>
                  <a:srgbClr val="000000"/>
                </a:solidFill>
                <a:latin typeface="Times New Roman" pitchFamily="18" charset="0"/>
                <a:cs typeface="Times New Roman" pitchFamily="18" charset="0"/>
              </a:rPr>
              <a:t>1985</a:t>
            </a:r>
            <a:r>
              <a:rPr lang="en-US" altLang="zh-CN" sz="2400" b="1" dirty="0" smtClean="0">
                <a:solidFill>
                  <a:srgbClr val="000000"/>
                </a:solidFill>
                <a:latin typeface="MS Shell Dlg" pitchFamily="18" charset="0"/>
                <a:cs typeface="MS Shell Dlg" pitchFamily="18" charset="0"/>
              </a:rPr>
              <a:t>年至今的中国专利；</a:t>
            </a:r>
            <a:r>
              <a:rPr lang="en-US" altLang="zh-CN" sz="2400" b="1" dirty="0" smtClean="0">
                <a:solidFill>
                  <a:srgbClr val="000000"/>
                </a:solidFill>
                <a:latin typeface="Times New Roman" pitchFamily="18" charset="0"/>
                <a:cs typeface="Times New Roman" pitchFamily="18" charset="0"/>
              </a:rPr>
              <a:t>1970</a:t>
            </a:r>
            <a:r>
              <a:rPr lang="en-US" altLang="zh-CN" sz="2400" b="1" dirty="0" smtClean="0">
                <a:solidFill>
                  <a:srgbClr val="000000"/>
                </a:solidFill>
                <a:latin typeface="MS Shell Dlg" pitchFamily="18" charset="0"/>
                <a:cs typeface="MS Shell Dlg" pitchFamily="18" charset="0"/>
              </a:rPr>
              <a:t>年至今的国外专利</a:t>
            </a:r>
          </a:p>
        </p:txBody>
      </p:sp>
      <p:sp>
        <p:nvSpPr>
          <p:cNvPr id="16" name="TextBox 1"/>
          <p:cNvSpPr txBox="1"/>
          <p:nvPr/>
        </p:nvSpPr>
        <p:spPr>
          <a:xfrm>
            <a:off x="228600" y="3573016"/>
            <a:ext cx="2616101" cy="392415"/>
          </a:xfrm>
          <a:prstGeom prst="rect">
            <a:avLst/>
          </a:prstGeom>
          <a:noFill/>
        </p:spPr>
        <p:txBody>
          <a:bodyPr wrap="none" lIns="0" tIns="0" rIns="0" rtlCol="0">
            <a:spAutoFit/>
          </a:bodyPr>
          <a:lstStyle/>
          <a:p>
            <a:pPr marL="457200" indent="-457200">
              <a:lnSpc>
                <a:spcPts val="2700"/>
              </a:lnSpc>
              <a:buFont typeface="Wingdings" pitchFamily="2" charset="2"/>
              <a:buChar char="l"/>
              <a:tabLst/>
            </a:pPr>
            <a:r>
              <a:rPr lang="en-US" altLang="zh-CN" sz="2798" b="1" dirty="0" err="1" smtClean="0">
                <a:solidFill>
                  <a:srgbClr val="000000"/>
                </a:solidFill>
                <a:latin typeface="MS Shell Dlg" pitchFamily="18" charset="0"/>
                <a:cs typeface="MS Shell Dlg" pitchFamily="18" charset="0"/>
              </a:rPr>
              <a:t>专利云数据库</a:t>
            </a:r>
            <a:endParaRPr lang="en-US" altLang="zh-CN" sz="2798" b="1" dirty="0" smtClean="0">
              <a:solidFill>
                <a:srgbClr val="000000"/>
              </a:solidFill>
              <a:latin typeface="MS Shell Dlg" pitchFamily="18" charset="0"/>
              <a:cs typeface="MS Shell Dlg" pitchFamily="18" charset="0"/>
            </a:endParaRPr>
          </a:p>
        </p:txBody>
      </p:sp>
      <p:sp>
        <p:nvSpPr>
          <p:cNvPr id="17" name="TextBox 1"/>
          <p:cNvSpPr txBox="1"/>
          <p:nvPr/>
        </p:nvSpPr>
        <p:spPr>
          <a:xfrm>
            <a:off x="685800" y="4005064"/>
            <a:ext cx="4025900" cy="330200"/>
          </a:xfrm>
          <a:prstGeom prst="rect">
            <a:avLst/>
          </a:prstGeom>
          <a:noFill/>
        </p:spPr>
        <p:txBody>
          <a:bodyPr wrap="none" lIns="0" tIns="0" rIns="0" rtlCol="0">
            <a:spAutoFit/>
          </a:bodyPr>
          <a:lstStyle/>
          <a:p>
            <a:pPr>
              <a:lnSpc>
                <a:spcPts val="2600"/>
              </a:lnSpc>
              <a:tabLst/>
            </a:pPr>
            <a:r>
              <a:rPr lang="en-US" altLang="zh-CN" sz="2400" dirty="0" smtClean="0">
                <a:solidFill>
                  <a:srgbClr val="000000"/>
                </a:solidFill>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 </a:t>
            </a:r>
            <a:r>
              <a:rPr lang="en-US" altLang="zh-CN" sz="2400" dirty="0" smtClean="0">
                <a:solidFill>
                  <a:srgbClr val="009999"/>
                </a:solidFill>
                <a:latin typeface="Times New Roman" pitchFamily="18" charset="0"/>
                <a:cs typeface="Times New Roman" pitchFamily="18" charset="0"/>
                <a:hlinkClick r:id="rId4"/>
              </a:rPr>
              <a:t>http://www.patentcloud.com</a:t>
            </a:r>
          </a:p>
        </p:txBody>
      </p:sp>
      <p:sp>
        <p:nvSpPr>
          <p:cNvPr id="18" name="TextBox 1"/>
          <p:cNvSpPr txBox="1"/>
          <p:nvPr/>
        </p:nvSpPr>
        <p:spPr>
          <a:xfrm>
            <a:off x="685800" y="4437112"/>
            <a:ext cx="7822654" cy="1379865"/>
          </a:xfrm>
          <a:prstGeom prst="rect">
            <a:avLst/>
          </a:prstGeom>
          <a:noFill/>
        </p:spPr>
        <p:txBody>
          <a:bodyPr wrap="none" lIns="0" tIns="0" rIns="0" rtlCol="0">
            <a:spAutoFit/>
          </a:bodyPr>
          <a:lstStyle/>
          <a:p>
            <a:pPr>
              <a:lnSpc>
                <a:spcPts val="2600"/>
              </a:lnSpc>
              <a:tabLst/>
            </a:pPr>
            <a:r>
              <a:rPr lang="en-US" altLang="zh-CN" sz="2400" b="1" dirty="0" smtClean="0">
                <a:solidFill>
                  <a:srgbClr val="000000"/>
                </a:solidFill>
                <a:latin typeface="Times New Roman" pitchFamily="18" charset="0"/>
                <a:cs typeface="Times New Roman" pitchFamily="18" charset="0"/>
              </a:rPr>
              <a:t>–</a:t>
            </a:r>
            <a:r>
              <a:rPr lang="en-US" altLang="zh-CN" sz="2400" b="1" dirty="0" smtClean="0">
                <a:latin typeface="Times New Roman" pitchFamily="18" charset="0"/>
                <a:cs typeface="Times New Roman" pitchFamily="18" charset="0"/>
              </a:rPr>
              <a:t> </a:t>
            </a:r>
            <a:r>
              <a:rPr lang="en-US" altLang="zh-CN" sz="2400" b="1" dirty="0" err="1" smtClean="0">
                <a:solidFill>
                  <a:srgbClr val="000000"/>
                </a:solidFill>
                <a:latin typeface="MS Shell Dlg" pitchFamily="18" charset="0"/>
                <a:cs typeface="MS Shell Dlg" pitchFamily="18" charset="0"/>
              </a:rPr>
              <a:t>包含中国大陆、台湾、美国、韩国、日本、</a:t>
            </a:r>
            <a:r>
              <a:rPr lang="en-US" altLang="zh-CN" sz="2400" b="1" dirty="0" err="1" smtClean="0">
                <a:solidFill>
                  <a:srgbClr val="000000"/>
                </a:solidFill>
                <a:latin typeface="Times New Roman" pitchFamily="18" charset="0"/>
                <a:cs typeface="Times New Roman" pitchFamily="18" charset="0"/>
              </a:rPr>
              <a:t>WO</a:t>
            </a:r>
            <a:r>
              <a:rPr lang="en-US" altLang="zh-CN" sz="2400" b="1" dirty="0" err="1" smtClean="0">
                <a:solidFill>
                  <a:srgbClr val="000000"/>
                </a:solidFill>
                <a:latin typeface="MS Shell Dlg" pitchFamily="18" charset="0"/>
                <a:cs typeface="MS Shell Dlg" pitchFamily="18" charset="0"/>
              </a:rPr>
              <a:t>、欧洲等</a:t>
            </a:r>
            <a:endParaRPr lang="en-US" altLang="zh-CN" sz="2400" b="1" dirty="0" smtClean="0">
              <a:solidFill>
                <a:srgbClr val="000000"/>
              </a:solidFill>
              <a:latin typeface="MS Shell Dlg" pitchFamily="18" charset="0"/>
              <a:cs typeface="MS Shell Dlg" pitchFamily="18" charset="0"/>
            </a:endParaRPr>
          </a:p>
          <a:p>
            <a:pPr>
              <a:lnSpc>
                <a:spcPts val="2600"/>
              </a:lnSpc>
              <a:tabLst/>
            </a:pPr>
            <a:r>
              <a:rPr lang="zh-CN" altLang="en-US" sz="2400" b="1" dirty="0" smtClean="0">
                <a:solidFill>
                  <a:srgbClr val="000000"/>
                </a:solidFill>
                <a:latin typeface="MS Shell Dlg" pitchFamily="18" charset="0"/>
                <a:cs typeface="MS Shell Dlg" pitchFamily="18" charset="0"/>
              </a:rPr>
              <a:t>专利信息</a:t>
            </a:r>
            <a:endParaRPr lang="en-US" altLang="zh-CN" sz="2400" b="1" dirty="0" smtClean="0">
              <a:solidFill>
                <a:srgbClr val="000000"/>
              </a:solidFill>
              <a:latin typeface="MS Shell Dlg" pitchFamily="18" charset="0"/>
              <a:cs typeface="MS Shell Dlg" pitchFamily="18" charset="0"/>
            </a:endParaRPr>
          </a:p>
          <a:p>
            <a:pPr>
              <a:lnSpc>
                <a:spcPts val="2600"/>
              </a:lnSpc>
              <a:tabLst/>
            </a:pPr>
            <a:r>
              <a:rPr lang="en-US" altLang="zh-CN" sz="2400" b="1" dirty="0">
                <a:solidFill>
                  <a:srgbClr val="000000"/>
                </a:solidFill>
                <a:latin typeface="Times New Roman" pitchFamily="18" charset="0"/>
                <a:cs typeface="Times New Roman" pitchFamily="18" charset="0"/>
              </a:rPr>
              <a:t>–</a:t>
            </a:r>
            <a:r>
              <a:rPr lang="en-US" altLang="zh-CN" sz="2400" b="1" dirty="0">
                <a:latin typeface="Times New Roman" pitchFamily="18" charset="0"/>
                <a:cs typeface="Times New Roman" pitchFamily="18" charset="0"/>
              </a:rPr>
              <a:t> </a:t>
            </a:r>
            <a:r>
              <a:rPr lang="en-US" altLang="zh-CN" sz="2400" b="1" dirty="0" err="1">
                <a:solidFill>
                  <a:srgbClr val="000000"/>
                </a:solidFill>
                <a:latin typeface="MS Shell Dlg" pitchFamily="18" charset="0"/>
                <a:cs typeface="MS Shell Dlg" pitchFamily="18" charset="0"/>
              </a:rPr>
              <a:t>免费注册后，可对检索结果进行分析</a:t>
            </a:r>
            <a:endParaRPr lang="en-US" altLang="zh-CN" sz="2400" b="1" dirty="0" smtClean="0">
              <a:solidFill>
                <a:srgbClr val="000000"/>
              </a:solidFill>
              <a:latin typeface="MS Shell Dlg" pitchFamily="18" charset="0"/>
              <a:cs typeface="MS Shell Dlg" pitchFamily="18" charset="0"/>
            </a:endParaRPr>
          </a:p>
          <a:p>
            <a:pPr>
              <a:lnSpc>
                <a:spcPts val="2600"/>
              </a:lnSpc>
              <a:tabLst/>
            </a:pPr>
            <a:endParaRPr lang="en-US" altLang="zh-CN" sz="2400" b="1" dirty="0" smtClean="0">
              <a:solidFill>
                <a:srgbClr val="000000"/>
              </a:solidFill>
              <a:latin typeface="MS Shell Dlg" pitchFamily="18" charset="0"/>
              <a:cs typeface="MS Shell Dlg" pitchFamily="18" charset="0"/>
            </a:endParaRPr>
          </a:p>
        </p:txBody>
      </p:sp>
      <p:sp>
        <p:nvSpPr>
          <p:cNvPr id="20" name="TextBox 1"/>
          <p:cNvSpPr txBox="1"/>
          <p:nvPr/>
        </p:nvSpPr>
        <p:spPr>
          <a:xfrm>
            <a:off x="228600" y="5549236"/>
            <a:ext cx="5488682" cy="468783"/>
          </a:xfrm>
          <a:prstGeom prst="rect">
            <a:avLst/>
          </a:prstGeom>
          <a:noFill/>
        </p:spPr>
        <p:txBody>
          <a:bodyPr wrap="none" lIns="0" tIns="0" rIns="0" rtlCol="0">
            <a:spAutoFit/>
          </a:bodyPr>
          <a:lstStyle/>
          <a:p>
            <a:pPr marL="457200" indent="-457200">
              <a:lnSpc>
                <a:spcPts val="3600"/>
              </a:lnSpc>
              <a:buFont typeface="Wingdings" pitchFamily="2" charset="2"/>
              <a:buChar char="l"/>
              <a:tabLst>
                <a:tab pos="457200" algn="l"/>
              </a:tabLst>
            </a:pPr>
            <a:r>
              <a:rPr lang="en-US" altLang="zh-CN" sz="2795" b="1" dirty="0" smtClean="0">
                <a:solidFill>
                  <a:srgbClr val="000000"/>
                </a:solidFill>
                <a:latin typeface="MS Shell Dlg" pitchFamily="18" charset="0"/>
                <a:cs typeface="MS Shell Dlg" pitchFamily="18" charset="0"/>
              </a:rPr>
              <a:t>国家重点产业专利信息服务平台</a:t>
            </a:r>
          </a:p>
        </p:txBody>
      </p:sp>
      <p:sp>
        <p:nvSpPr>
          <p:cNvPr id="21" name="TextBox 1"/>
          <p:cNvSpPr txBox="1"/>
          <p:nvPr/>
        </p:nvSpPr>
        <p:spPr>
          <a:xfrm>
            <a:off x="685800" y="6093296"/>
            <a:ext cx="3898900" cy="330200"/>
          </a:xfrm>
          <a:prstGeom prst="rect">
            <a:avLst/>
          </a:prstGeom>
          <a:noFill/>
        </p:spPr>
        <p:txBody>
          <a:bodyPr wrap="none" lIns="0" tIns="0" rIns="0" rtlCol="0">
            <a:spAutoFit/>
          </a:bodyPr>
          <a:lstStyle/>
          <a:p>
            <a:pPr>
              <a:lnSpc>
                <a:spcPts val="2600"/>
              </a:lnSpc>
              <a:tabLst/>
            </a:pPr>
            <a:r>
              <a:rPr lang="en-US" altLang="zh-CN" sz="2402" dirty="0" smtClean="0">
                <a:solidFill>
                  <a:srgbClr val="000000"/>
                </a:solidFill>
                <a:latin typeface="Times New Roman" pitchFamily="18" charset="0"/>
                <a:cs typeface="Times New Roman" pitchFamily="18" charset="0"/>
              </a:rPr>
              <a:t>–</a:t>
            </a:r>
            <a:r>
              <a:rPr lang="en-US" altLang="zh-CN" sz="2402" dirty="0" smtClean="0">
                <a:latin typeface="Times New Roman" pitchFamily="18" charset="0"/>
                <a:cs typeface="Times New Roman" pitchFamily="18" charset="0"/>
              </a:rPr>
              <a:t> </a:t>
            </a:r>
            <a:r>
              <a:rPr lang="en-US" altLang="zh-CN" sz="2402" dirty="0" smtClean="0">
                <a:solidFill>
                  <a:srgbClr val="000000"/>
                </a:solidFill>
                <a:latin typeface="Times New Roman" pitchFamily="18" charset="0"/>
                <a:cs typeface="Times New Roman" pitchFamily="18" charset="0"/>
              </a:rPr>
              <a:t>http://www.chinaip.com.cn/</a:t>
            </a:r>
          </a:p>
        </p:txBody>
      </p:sp>
      <p:sp>
        <p:nvSpPr>
          <p:cNvPr id="22" name="TextBox 21"/>
          <p:cNvSpPr txBox="1"/>
          <p:nvPr/>
        </p:nvSpPr>
        <p:spPr>
          <a:xfrm>
            <a:off x="444500" y="304800"/>
            <a:ext cx="3352800" cy="558800"/>
          </a:xfrm>
          <a:prstGeom prst="rect">
            <a:avLst/>
          </a:prstGeom>
          <a:noFill/>
        </p:spPr>
        <p:txBody>
          <a:bodyPr wrap="none" lIns="0" tIns="0" rIns="0" rtlCol="0">
            <a:spAutoFit/>
          </a:bodyPr>
          <a:lstStyle/>
          <a:p>
            <a:pPr>
              <a:lnSpc>
                <a:spcPts val="4400"/>
              </a:lnSpc>
              <a:tabLst/>
            </a:pPr>
            <a:r>
              <a:rPr lang="en-US" altLang="zh-CN" sz="4404" dirty="0" smtClean="0">
                <a:solidFill>
                  <a:srgbClr val="FFFFFF"/>
                </a:solidFill>
                <a:latin typeface="MS Shell Dlg" pitchFamily="18" charset="0"/>
                <a:cs typeface="MS Shell Dlg" pitchFamily="18" charset="0"/>
              </a:rPr>
              <a:t>专利文献概述</a:t>
            </a:r>
          </a:p>
        </p:txBody>
      </p:sp>
      <p:sp>
        <p:nvSpPr>
          <p:cNvPr id="23" name="标题 1"/>
          <p:cNvSpPr txBox="1">
            <a:spLocks/>
          </p:cNvSpPr>
          <p:nvPr/>
        </p:nvSpPr>
        <p:spPr bwMode="auto">
          <a:xfrm>
            <a:off x="169712" y="-27384"/>
            <a:ext cx="7858151" cy="928688"/>
          </a:xfrm>
          <a:prstGeom prst="rect">
            <a:avLst/>
          </a:prstGeom>
          <a:noFill/>
          <a:ln w="9525">
            <a:noFill/>
            <a:miter lim="800000"/>
          </a:ln>
        </p:spPr>
        <p:txBody>
          <a:bodyPr vert="horz" wrap="square" lIns="91440" tIns="45720" rIns="91440" bIns="45720" numCol="1" anchor="ctr" anchorCtr="0" compatLnSpc="1"/>
          <a:lst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a:lstStyle>
          <a:p>
            <a:r>
              <a:rPr lang="en-US" altLang="zh-CN" smtClean="0">
                <a:latin typeface="+mj-ea"/>
              </a:rPr>
              <a:t>2</a:t>
            </a:r>
            <a:r>
              <a:rPr lang="zh-CN" altLang="en-US" smtClean="0">
                <a:latin typeface="+mj-ea"/>
              </a:rPr>
              <a:t>、常用中文专利资源</a:t>
            </a:r>
            <a:endParaRPr lang="zh-CN" altLang="en-US" dirty="0">
              <a:latin typeface="+mj-ea"/>
            </a:endParaRPr>
          </a:p>
        </p:txBody>
      </p:sp>
    </p:spTree>
    <p:extLst>
      <p:ext uri="{BB962C8B-B14F-4D97-AF65-F5344CB8AC3E}">
        <p14:creationId xmlns:p14="http://schemas.microsoft.com/office/powerpoint/2010/main" val="2211404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6" name="标题 1"/>
          <p:cNvSpPr>
            <a:spLocks noGrp="1"/>
          </p:cNvSpPr>
          <p:nvPr>
            <p:ph type="title"/>
          </p:nvPr>
        </p:nvSpPr>
        <p:spPr>
          <a:xfrm>
            <a:off x="169712" y="-27384"/>
            <a:ext cx="7858151" cy="928688"/>
          </a:xfrm>
        </p:spPr>
        <p:txBody>
          <a:bodyPr/>
          <a:lstStyle/>
          <a:p>
            <a:r>
              <a:rPr lang="en-US" altLang="zh-CN" dirty="0" smtClean="0">
                <a:latin typeface="+mj-ea"/>
              </a:rPr>
              <a:t>2</a:t>
            </a:r>
            <a:r>
              <a:rPr lang="zh-CN" altLang="en-US" dirty="0" smtClean="0">
                <a:latin typeface="+mj-ea"/>
              </a:rPr>
              <a:t>、常用</a:t>
            </a:r>
            <a:r>
              <a:rPr lang="zh-CN" altLang="en-US" dirty="0">
                <a:latin typeface="+mj-ea"/>
              </a:rPr>
              <a:t>中文专利资源</a:t>
            </a:r>
          </a:p>
        </p:txBody>
      </p:sp>
      <p:sp>
        <p:nvSpPr>
          <p:cNvPr id="7" name="TextBox 1"/>
          <p:cNvSpPr txBox="1"/>
          <p:nvPr/>
        </p:nvSpPr>
        <p:spPr>
          <a:xfrm>
            <a:off x="1475656" y="2213913"/>
            <a:ext cx="5745163" cy="495007"/>
          </a:xfrm>
          <a:prstGeom prst="rect">
            <a:avLst/>
          </a:prstGeom>
          <a:noFill/>
        </p:spPr>
        <p:txBody>
          <a:bodyPr wrap="none" lIns="0" tIns="0" rIns="0" rtlCol="0">
            <a:spAutoFit/>
          </a:bodyPr>
          <a:lstStyle/>
          <a:p>
            <a:pPr>
              <a:lnSpc>
                <a:spcPts val="3500"/>
              </a:lnSpc>
              <a:tabLst/>
            </a:pPr>
            <a:r>
              <a:rPr lang="zh-CN" altLang="en-US" sz="3200" b="1" dirty="0" smtClean="0">
                <a:solidFill>
                  <a:srgbClr val="000000"/>
                </a:solidFill>
                <a:latin typeface="+mn-ea"/>
                <a:ea typeface="+mn-ea"/>
                <a:cs typeface="MS Shell Dlg" pitchFamily="18" charset="0"/>
              </a:rPr>
              <a:t>中华人民共和国</a:t>
            </a:r>
            <a:r>
              <a:rPr lang="en-US" altLang="zh-CN" sz="3200" b="1" dirty="0" smtClean="0">
                <a:solidFill>
                  <a:srgbClr val="000000"/>
                </a:solidFill>
                <a:latin typeface="+mn-ea"/>
                <a:ea typeface="+mn-ea"/>
                <a:cs typeface="MS Shell Dlg" pitchFamily="18" charset="0"/>
              </a:rPr>
              <a:t>国</a:t>
            </a:r>
            <a:r>
              <a:rPr lang="zh-CN" altLang="en-US" sz="3200" b="1" dirty="0" smtClean="0">
                <a:solidFill>
                  <a:srgbClr val="000000"/>
                </a:solidFill>
                <a:latin typeface="+mn-ea"/>
                <a:ea typeface="+mn-ea"/>
                <a:cs typeface="MS Shell Dlg" pitchFamily="18" charset="0"/>
              </a:rPr>
              <a:t>家</a:t>
            </a:r>
            <a:r>
              <a:rPr lang="en-US" altLang="zh-CN" sz="3200" b="1" dirty="0" err="1" smtClean="0">
                <a:solidFill>
                  <a:srgbClr val="000000"/>
                </a:solidFill>
                <a:latin typeface="+mn-ea"/>
                <a:ea typeface="+mn-ea"/>
                <a:cs typeface="MS Shell Dlg" pitchFamily="18" charset="0"/>
              </a:rPr>
              <a:t>知识产权局</a:t>
            </a:r>
            <a:endParaRPr lang="en-US" altLang="zh-CN" sz="2400" dirty="0" smtClean="0">
              <a:solidFill>
                <a:srgbClr val="000000"/>
              </a:solidFill>
              <a:latin typeface="MS Shell Dlg" pitchFamily="18" charset="0"/>
              <a:cs typeface="MS Shell Dlg" pitchFamily="18" charset="0"/>
            </a:endParaRPr>
          </a:p>
        </p:txBody>
      </p:sp>
      <p:sp>
        <p:nvSpPr>
          <p:cNvPr id="4" name="矩形 3"/>
          <p:cNvSpPr/>
          <p:nvPr/>
        </p:nvSpPr>
        <p:spPr>
          <a:xfrm>
            <a:off x="2735796" y="2915811"/>
            <a:ext cx="3672408" cy="485967"/>
          </a:xfrm>
          <a:prstGeom prst="rect">
            <a:avLst/>
          </a:prstGeom>
        </p:spPr>
        <p:txBody>
          <a:bodyPr wrap="square">
            <a:spAutoFit/>
          </a:bodyPr>
          <a:lstStyle/>
          <a:p>
            <a:pPr>
              <a:lnSpc>
                <a:spcPts val="3500"/>
              </a:lnSpc>
              <a:tabLst/>
            </a:pPr>
            <a:r>
              <a:rPr lang="en-US" altLang="zh-CN" sz="2000" dirty="0">
                <a:solidFill>
                  <a:srgbClr val="000000"/>
                </a:solidFill>
                <a:latin typeface="MS Shell Dlg" pitchFamily="18" charset="0"/>
                <a:cs typeface="MS Shell Dlg" pitchFamily="18" charset="0"/>
              </a:rPr>
              <a:t>（</a:t>
            </a:r>
            <a:r>
              <a:rPr lang="en-US" altLang="zh-CN" sz="2000" b="1" dirty="0">
                <a:solidFill>
                  <a:srgbClr val="009999"/>
                </a:solidFill>
                <a:latin typeface="Times New Roman" pitchFamily="18" charset="0"/>
                <a:cs typeface="Times New Roman" pitchFamily="18" charset="0"/>
              </a:rPr>
              <a:t>http://www.sipo.gov.cn</a:t>
            </a:r>
            <a:r>
              <a:rPr lang="en-US" altLang="zh-CN" sz="2000" dirty="0">
                <a:solidFill>
                  <a:srgbClr val="000000"/>
                </a:solidFill>
                <a:latin typeface="MS Shell Dlg" pitchFamily="18" charset="0"/>
                <a:cs typeface="MS Shell Dlg" pitchFamily="18" charset="0"/>
              </a:rPr>
              <a:t>）</a:t>
            </a:r>
          </a:p>
        </p:txBody>
      </p:sp>
    </p:spTree>
    <p:extLst>
      <p:ext uri="{BB962C8B-B14F-4D97-AF65-F5344CB8AC3E}">
        <p14:creationId xmlns:p14="http://schemas.microsoft.com/office/powerpoint/2010/main" val="652589195"/>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596900"/>
            <a:ext cx="6413500" cy="457200"/>
          </a:xfrm>
          <a:prstGeom prst="rect">
            <a:avLst/>
          </a:prstGeom>
          <a:noFill/>
        </p:spPr>
        <p:txBody>
          <a:bodyPr wrap="none" lIns="0" tIns="0" rIns="0" rtlCol="0">
            <a:spAutoFit/>
          </a:bodyPr>
          <a:lstStyle/>
          <a:p>
            <a:pPr>
              <a:lnSpc>
                <a:spcPts val="3600"/>
              </a:lnSpc>
              <a:tabLst/>
            </a:pPr>
            <a:r>
              <a:rPr lang="en-US" altLang="zh-CN" sz="3600" dirty="0" smtClean="0">
                <a:solidFill>
                  <a:srgbClr val="FFFFFF"/>
                </a:solidFill>
                <a:latin typeface="MS Shell Dlg" pitchFamily="18" charset="0"/>
                <a:cs typeface="MS Shell Dlg" pitchFamily="18" charset="0"/>
              </a:rPr>
              <a:t>（一）国家知识产权局专利检索</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908720"/>
            <a:ext cx="8873348" cy="4930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圆角矩形 12"/>
          <p:cNvSpPr/>
          <p:nvPr/>
        </p:nvSpPr>
        <p:spPr>
          <a:xfrm>
            <a:off x="3347864" y="2132856"/>
            <a:ext cx="3168352" cy="504056"/>
          </a:xfrm>
          <a:prstGeom prst="roundRect">
            <a:avLst/>
          </a:prstGeom>
          <a:ln w="47625">
            <a:solidFill>
              <a:srgbClr val="C00000"/>
            </a:solidFill>
          </a:ln>
        </p:spPr>
        <p:txBody>
          <a:bodyPr wrap="squar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sp>
        <p:nvSpPr>
          <p:cNvPr id="24" name="矩形 23"/>
          <p:cNvSpPr/>
          <p:nvPr/>
        </p:nvSpPr>
        <p:spPr>
          <a:xfrm>
            <a:off x="2183901" y="296765"/>
            <a:ext cx="5211683" cy="541174"/>
          </a:xfrm>
          <a:prstGeom prst="rect">
            <a:avLst/>
          </a:prstGeom>
        </p:spPr>
        <p:txBody>
          <a:bodyPr wrap="none">
            <a:spAutoFit/>
          </a:bodyPr>
          <a:lstStyle/>
          <a:p>
            <a:pPr>
              <a:lnSpc>
                <a:spcPts val="3500"/>
              </a:lnSpc>
              <a:tabLst/>
            </a:pPr>
            <a:r>
              <a:rPr lang="zh-CN" altLang="en-US" sz="2800" b="1" dirty="0">
                <a:solidFill>
                  <a:srgbClr val="000000"/>
                </a:solidFill>
                <a:latin typeface="+mj-ea"/>
                <a:ea typeface="+mj-ea"/>
                <a:cs typeface="MS Shell Dlg" pitchFamily="18" charset="0"/>
              </a:rPr>
              <a:t>中华人民共和国</a:t>
            </a:r>
            <a:r>
              <a:rPr lang="en-US" altLang="zh-CN" sz="2800" b="1" dirty="0">
                <a:solidFill>
                  <a:srgbClr val="000000"/>
                </a:solidFill>
                <a:latin typeface="+mj-ea"/>
                <a:ea typeface="+mj-ea"/>
                <a:cs typeface="MS Shell Dlg" pitchFamily="18" charset="0"/>
              </a:rPr>
              <a:t>国</a:t>
            </a:r>
            <a:r>
              <a:rPr lang="zh-CN" altLang="en-US" sz="2800" b="1" dirty="0">
                <a:solidFill>
                  <a:srgbClr val="000000"/>
                </a:solidFill>
                <a:latin typeface="+mj-ea"/>
                <a:ea typeface="+mj-ea"/>
                <a:cs typeface="MS Shell Dlg" pitchFamily="18" charset="0"/>
              </a:rPr>
              <a:t>家</a:t>
            </a:r>
            <a:r>
              <a:rPr lang="en-US" altLang="zh-CN" sz="2800" b="1" dirty="0" err="1">
                <a:solidFill>
                  <a:srgbClr val="000000"/>
                </a:solidFill>
                <a:latin typeface="+mj-ea"/>
                <a:ea typeface="+mj-ea"/>
                <a:cs typeface="MS Shell Dlg" pitchFamily="18" charset="0"/>
              </a:rPr>
              <a:t>知识产权局</a:t>
            </a:r>
            <a:endParaRPr lang="en-US" altLang="zh-CN" sz="2000" dirty="0">
              <a:solidFill>
                <a:srgbClr val="000000"/>
              </a:solidFill>
              <a:latin typeface="+mj-ea"/>
              <a:ea typeface="+mj-ea"/>
              <a:cs typeface="MS Shell Dlg" pitchFamily="18" charset="0"/>
            </a:endParaRPr>
          </a:p>
        </p:txBody>
      </p:sp>
    </p:spTree>
    <p:extLst>
      <p:ext uri="{BB962C8B-B14F-4D97-AF65-F5344CB8AC3E}">
        <p14:creationId xmlns:p14="http://schemas.microsoft.com/office/powerpoint/2010/main" val="233579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20289"/>
            <a:ext cx="9073008" cy="588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5496" y="309445"/>
            <a:ext cx="2646878" cy="541174"/>
          </a:xfrm>
          <a:prstGeom prst="rect">
            <a:avLst/>
          </a:prstGeom>
        </p:spPr>
        <p:txBody>
          <a:bodyPr wrap="none">
            <a:spAutoFit/>
          </a:bodyPr>
          <a:lstStyle/>
          <a:p>
            <a:pPr>
              <a:lnSpc>
                <a:spcPts val="3500"/>
              </a:lnSpc>
              <a:tabLst/>
            </a:pPr>
            <a:r>
              <a:rPr lang="zh-CN" altLang="en-US" sz="3200" b="1" dirty="0">
                <a:solidFill>
                  <a:srgbClr val="000000"/>
                </a:solidFill>
                <a:latin typeface="+mj-ea"/>
                <a:ea typeface="+mj-ea"/>
                <a:cs typeface="MS Shell Dlg" pitchFamily="18" charset="0"/>
              </a:rPr>
              <a:t>专利</a:t>
            </a:r>
            <a:r>
              <a:rPr lang="zh-CN" altLang="en-US" sz="3200" b="1" dirty="0" smtClean="0">
                <a:solidFill>
                  <a:srgbClr val="000000"/>
                </a:solidFill>
                <a:latin typeface="+mj-ea"/>
                <a:ea typeface="+mj-ea"/>
                <a:cs typeface="MS Shell Dlg" pitchFamily="18" charset="0"/>
              </a:rPr>
              <a:t>申请指南</a:t>
            </a:r>
            <a:endParaRPr lang="en-US" altLang="zh-CN" sz="3200" b="1" dirty="0">
              <a:solidFill>
                <a:srgbClr val="000000"/>
              </a:solidFill>
              <a:latin typeface="+mj-ea"/>
              <a:ea typeface="+mj-ea"/>
              <a:cs typeface="MS Shell Dlg" pitchFamily="18" charset="0"/>
            </a:endParaRPr>
          </a:p>
        </p:txBody>
      </p:sp>
      <p:sp>
        <p:nvSpPr>
          <p:cNvPr id="3" name="椭圆 2"/>
          <p:cNvSpPr/>
          <p:nvPr/>
        </p:nvSpPr>
        <p:spPr>
          <a:xfrm>
            <a:off x="323528" y="2924944"/>
            <a:ext cx="936104" cy="576064"/>
          </a:xfrm>
          <a:prstGeom prst="ellipse">
            <a:avLst/>
          </a:prstGeom>
          <a:ln w="28575">
            <a:solidFill>
              <a:srgbClr val="C00000"/>
            </a:solidFill>
          </a:ln>
        </p:spPr>
        <p:txBody>
          <a:bodyPr wrap="non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sp>
        <p:nvSpPr>
          <p:cNvPr id="8" name="椭圆 7"/>
          <p:cNvSpPr/>
          <p:nvPr/>
        </p:nvSpPr>
        <p:spPr>
          <a:xfrm>
            <a:off x="2699792" y="4077072"/>
            <a:ext cx="2232248" cy="576064"/>
          </a:xfrm>
          <a:prstGeom prst="ellipse">
            <a:avLst/>
          </a:prstGeom>
          <a:ln w="28575">
            <a:solidFill>
              <a:srgbClr val="C00000"/>
            </a:solidFill>
          </a:ln>
        </p:spPr>
        <p:txBody>
          <a:bodyPr wrap="squar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654" y="1155874"/>
            <a:ext cx="7742237" cy="566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231632"/>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88" y="1498178"/>
            <a:ext cx="8429625" cy="4883150"/>
          </a:xfrm>
        </p:spPr>
        <p:txBody>
          <a:bodyPr/>
          <a:lstStyle/>
          <a:p>
            <a:pPr marL="0" indent="0">
              <a:buNone/>
            </a:pPr>
            <a:r>
              <a:rPr lang="zh-CN" altLang="en-US" dirty="0" smtClean="0"/>
              <a:t>当前国家发展战略是创新驱动发展，那么什么来驱动创新？</a:t>
            </a:r>
            <a:endParaRPr lang="en-US" altLang="zh-CN" dirty="0" smtClean="0"/>
          </a:p>
          <a:p>
            <a:pPr marL="0" indent="0">
              <a:buNone/>
            </a:pPr>
            <a:r>
              <a:rPr lang="en-US" altLang="zh-CN" sz="5400" dirty="0">
                <a:solidFill>
                  <a:schemeClr val="tx1"/>
                </a:solidFill>
                <a:latin typeface="+mn-ea"/>
              </a:rPr>
              <a:t> </a:t>
            </a:r>
            <a:r>
              <a:rPr lang="en-US" altLang="zh-CN" sz="5400" dirty="0" smtClean="0">
                <a:solidFill>
                  <a:schemeClr val="tx1"/>
                </a:solidFill>
                <a:latin typeface="+mn-ea"/>
              </a:rPr>
              <a:t>         </a:t>
            </a:r>
            <a:r>
              <a:rPr lang="zh-CN" altLang="en-US" sz="5400" dirty="0" smtClean="0">
                <a:solidFill>
                  <a:schemeClr val="tx1"/>
                </a:solidFill>
                <a:latin typeface="+mn-ea"/>
              </a:rPr>
              <a:t>知识产权</a:t>
            </a:r>
            <a:endParaRPr lang="zh-CN" altLang="en-US" sz="5400" dirty="0">
              <a:solidFill>
                <a:schemeClr val="tx1"/>
              </a:solidFill>
              <a:latin typeface="+mn-ea"/>
            </a:endParaRPr>
          </a:p>
        </p:txBody>
      </p:sp>
      <p:sp>
        <p:nvSpPr>
          <p:cNvPr id="4" name="矩形 3"/>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Tree>
    <p:extLst>
      <p:ext uri="{BB962C8B-B14F-4D97-AF65-F5344CB8AC3E}">
        <p14:creationId xmlns:p14="http://schemas.microsoft.com/office/powerpoint/2010/main" val="2465908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496" y="309445"/>
            <a:ext cx="3467616" cy="541174"/>
          </a:xfrm>
          <a:prstGeom prst="rect">
            <a:avLst/>
          </a:prstGeom>
        </p:spPr>
        <p:txBody>
          <a:bodyPr wrap="none">
            <a:spAutoFit/>
          </a:bodyPr>
          <a:lstStyle/>
          <a:p>
            <a:pPr>
              <a:lnSpc>
                <a:spcPts val="3500"/>
              </a:lnSpc>
            </a:pPr>
            <a:r>
              <a:rPr lang="zh-CN" altLang="en-US" sz="3200" b="1" dirty="0" smtClean="0">
                <a:solidFill>
                  <a:srgbClr val="000000"/>
                </a:solidFill>
                <a:latin typeface="+mj-ea"/>
                <a:ea typeface="+mj-ea"/>
                <a:cs typeface="MS Shell Dlg" pitchFamily="18" charset="0"/>
              </a:rPr>
              <a:t>专利检索</a:t>
            </a:r>
            <a:r>
              <a:rPr lang="en-US" altLang="zh-CN" sz="3200" dirty="0" smtClean="0">
                <a:solidFill>
                  <a:srgbClr val="FF0000"/>
                </a:solidFill>
                <a:latin typeface="MS Shell Dlg" pitchFamily="18" charset="0"/>
                <a:cs typeface="MS Shell Dlg" pitchFamily="18" charset="0"/>
              </a:rPr>
              <a:t>（</a:t>
            </a:r>
            <a:r>
              <a:rPr lang="en-US" altLang="zh-CN" sz="3200" dirty="0" err="1" smtClean="0">
                <a:solidFill>
                  <a:srgbClr val="FF0000"/>
                </a:solidFill>
                <a:latin typeface="MS Shell Dlg" pitchFamily="18" charset="0"/>
                <a:cs typeface="MS Shell Dlg" pitchFamily="18" charset="0"/>
              </a:rPr>
              <a:t>注册</a:t>
            </a:r>
            <a:r>
              <a:rPr lang="en-US" altLang="zh-CN" sz="3200" dirty="0" smtClean="0">
                <a:solidFill>
                  <a:srgbClr val="FF0000"/>
                </a:solidFill>
                <a:latin typeface="MS Shell Dlg" pitchFamily="18" charset="0"/>
                <a:cs typeface="MS Shell Dlg" pitchFamily="18" charset="0"/>
              </a:rPr>
              <a:t>）</a:t>
            </a:r>
            <a:endParaRPr lang="en-US" altLang="zh-CN" sz="3200" dirty="0">
              <a:solidFill>
                <a:srgbClr val="FF0000"/>
              </a:solidFill>
              <a:latin typeface="MS Shell Dlg" pitchFamily="18" charset="0"/>
              <a:cs typeface="MS Shell Dlg"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99" y="1292049"/>
            <a:ext cx="9012805" cy="487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椭圆 7"/>
          <p:cNvSpPr/>
          <p:nvPr/>
        </p:nvSpPr>
        <p:spPr>
          <a:xfrm>
            <a:off x="2699792" y="4293096"/>
            <a:ext cx="3312368" cy="576064"/>
          </a:xfrm>
          <a:prstGeom prst="ellipse">
            <a:avLst/>
          </a:prstGeom>
          <a:ln w="28575">
            <a:solidFill>
              <a:srgbClr val="C00000"/>
            </a:solidFill>
          </a:ln>
        </p:spPr>
        <p:txBody>
          <a:bodyPr wrap="squar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3612830702"/>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35496" y="309445"/>
            <a:ext cx="1826141" cy="541174"/>
          </a:xfrm>
          <a:prstGeom prst="rect">
            <a:avLst/>
          </a:prstGeom>
        </p:spPr>
        <p:txBody>
          <a:bodyPr wrap="none">
            <a:spAutoFit/>
          </a:bodyPr>
          <a:lstStyle/>
          <a:p>
            <a:pPr>
              <a:lnSpc>
                <a:spcPts val="3500"/>
              </a:lnSpc>
              <a:tabLst/>
            </a:pPr>
            <a:r>
              <a:rPr lang="zh-CN" altLang="en-US" sz="3200" b="1" dirty="0" smtClean="0">
                <a:solidFill>
                  <a:srgbClr val="000000"/>
                </a:solidFill>
                <a:latin typeface="+mj-ea"/>
                <a:ea typeface="+mj-ea"/>
                <a:cs typeface="MS Shell Dlg" pitchFamily="18" charset="0"/>
              </a:rPr>
              <a:t>专利</a:t>
            </a:r>
            <a:r>
              <a:rPr lang="zh-CN" altLang="en-US" sz="3200" b="1" dirty="0">
                <a:solidFill>
                  <a:srgbClr val="000000"/>
                </a:solidFill>
                <a:latin typeface="+mj-ea"/>
                <a:ea typeface="+mj-ea"/>
                <a:cs typeface="MS Shell Dlg" pitchFamily="18" charset="0"/>
              </a:rPr>
              <a:t>检索</a:t>
            </a:r>
            <a:endParaRPr lang="en-US" altLang="zh-CN" sz="3200" b="1" dirty="0">
              <a:solidFill>
                <a:srgbClr val="000000"/>
              </a:solidFill>
              <a:latin typeface="+mj-ea"/>
              <a:ea typeface="+mj-ea"/>
              <a:cs typeface="MS Shell Dlg" pitchFamily="18" charset="0"/>
            </a:endParaRPr>
          </a:p>
        </p:txBody>
      </p:sp>
      <p:pic>
        <p:nvPicPr>
          <p:cNvPr id="409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00101"/>
            <a:ext cx="8856984" cy="5713275"/>
          </a:xfrm>
          <a:prstGeom prst="rect">
            <a:avLst/>
          </a:prstGeom>
          <a:solidFill>
            <a:srgbClr val="C00000"/>
          </a:solidFill>
          <a:ln>
            <a:noFill/>
          </a:ln>
          <a:effectLst/>
        </p:spPr>
      </p:pic>
      <p:sp>
        <p:nvSpPr>
          <p:cNvPr id="3" name="圆角矩形 2"/>
          <p:cNvSpPr/>
          <p:nvPr/>
        </p:nvSpPr>
        <p:spPr>
          <a:xfrm>
            <a:off x="323528" y="2204864"/>
            <a:ext cx="1440160" cy="3456384"/>
          </a:xfrm>
          <a:prstGeom prst="roundRect">
            <a:avLst/>
          </a:prstGeom>
          <a:ln w="38100">
            <a:solidFill>
              <a:srgbClr val="C00000"/>
            </a:solidFill>
          </a:ln>
        </p:spPr>
        <p:txBody>
          <a:bodyPr wrap="squar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095618"/>
            <a:ext cx="15525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下箭头 3"/>
          <p:cNvSpPr/>
          <p:nvPr/>
        </p:nvSpPr>
        <p:spPr>
          <a:xfrm>
            <a:off x="3275856" y="1556792"/>
            <a:ext cx="519855" cy="504056"/>
          </a:xfrm>
          <a:prstGeom prst="downArrow">
            <a:avLst/>
          </a:prstGeom>
          <a:solidFill>
            <a:srgbClr val="C00000"/>
          </a:solidFill>
          <a:ln w="25400">
            <a:solidFill>
              <a:srgbClr val="FF0000"/>
            </a:solidFill>
          </a:ln>
        </p:spPr>
        <p:txBody>
          <a:bodyPr wrap="non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sp>
        <p:nvSpPr>
          <p:cNvPr id="9" name="上箭头 8"/>
          <p:cNvSpPr/>
          <p:nvPr/>
        </p:nvSpPr>
        <p:spPr>
          <a:xfrm>
            <a:off x="7236296" y="5661248"/>
            <a:ext cx="432048" cy="432048"/>
          </a:xfrm>
          <a:prstGeom prst="upArrow">
            <a:avLst/>
          </a:prstGeom>
          <a:solidFill>
            <a:srgbClr val="C00000"/>
          </a:solidFill>
        </p:spPr>
        <p:txBody>
          <a:bodyPr wrap="non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225523238"/>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wipe(up)">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ine 17"/>
          <p:cNvSpPr>
            <a:spLocks noChangeShapeType="1"/>
          </p:cNvSpPr>
          <p:nvPr/>
        </p:nvSpPr>
        <p:spPr bwMode="auto">
          <a:xfrm>
            <a:off x="566613" y="5975623"/>
            <a:ext cx="6692900" cy="0"/>
          </a:xfrm>
          <a:prstGeom prst="line">
            <a:avLst/>
          </a:prstGeom>
          <a:noFill/>
          <a:ln w="12700">
            <a:solidFill>
              <a:srgbClr val="B2B2B2"/>
            </a:solidFill>
            <a:prstDash val="sysDot"/>
            <a:round/>
          </a:ln>
          <a:extLst>
            <a:ext uri="{909E8E84-426E-40DD-AFC4-6F175D3DCCD1}">
              <a14:hiddenFill xmlns:a14="http://schemas.microsoft.com/office/drawing/2010/main">
                <a:noFill/>
              </a14:hiddenFill>
            </a:ext>
          </a:extLst>
        </p:spPr>
        <p:txBody>
          <a:bodyPr wrap="none" anchor="ctr"/>
          <a:lstStyle/>
          <a:p>
            <a:pPr>
              <a:spcBef>
                <a:spcPts val="0"/>
              </a:spcBef>
              <a:spcAft>
                <a:spcPts val="0"/>
              </a:spcAft>
              <a:defRPr/>
            </a:pPr>
            <a:endParaRPr lang="zh-CN" altLang="en-US" sz="2400" b="1" kern="0" smtClean="0">
              <a:solidFill>
                <a:srgbClr val="000000"/>
              </a:solidFill>
              <a:latin typeface="微软雅黑"/>
              <a:ea typeface="微软雅黑"/>
            </a:endParaRPr>
          </a:p>
        </p:txBody>
      </p:sp>
      <p:sp>
        <p:nvSpPr>
          <p:cNvPr id="7" name="矩形 6"/>
          <p:cNvSpPr/>
          <p:nvPr/>
        </p:nvSpPr>
        <p:spPr>
          <a:xfrm>
            <a:off x="35496" y="309445"/>
            <a:ext cx="1826141" cy="541174"/>
          </a:xfrm>
          <a:prstGeom prst="rect">
            <a:avLst/>
          </a:prstGeom>
        </p:spPr>
        <p:txBody>
          <a:bodyPr wrap="none">
            <a:spAutoFit/>
          </a:bodyPr>
          <a:lstStyle/>
          <a:p>
            <a:pPr>
              <a:lnSpc>
                <a:spcPts val="3500"/>
              </a:lnSpc>
              <a:tabLst/>
            </a:pPr>
            <a:r>
              <a:rPr lang="zh-CN" altLang="en-US" sz="3200" b="1" dirty="0" smtClean="0">
                <a:solidFill>
                  <a:srgbClr val="000000"/>
                </a:solidFill>
                <a:latin typeface="+mj-ea"/>
                <a:ea typeface="+mj-ea"/>
                <a:cs typeface="MS Shell Dlg" pitchFamily="18" charset="0"/>
              </a:rPr>
              <a:t>专利</a:t>
            </a:r>
            <a:r>
              <a:rPr lang="zh-CN" altLang="en-US" sz="3200" b="1" dirty="0">
                <a:solidFill>
                  <a:srgbClr val="000000"/>
                </a:solidFill>
                <a:latin typeface="+mj-ea"/>
                <a:ea typeface="+mj-ea"/>
                <a:cs typeface="MS Shell Dlg" pitchFamily="18" charset="0"/>
              </a:rPr>
              <a:t>检索</a:t>
            </a:r>
            <a:endParaRPr lang="en-US" altLang="zh-CN" sz="3200" b="1" dirty="0">
              <a:solidFill>
                <a:srgbClr val="000000"/>
              </a:solidFill>
              <a:latin typeface="+mj-ea"/>
              <a:ea typeface="+mj-ea"/>
              <a:cs typeface="MS Shell Dlg"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797678" cy="512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070338"/>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ine 17"/>
          <p:cNvSpPr>
            <a:spLocks noChangeShapeType="1"/>
          </p:cNvSpPr>
          <p:nvPr/>
        </p:nvSpPr>
        <p:spPr bwMode="auto">
          <a:xfrm>
            <a:off x="566613" y="5975623"/>
            <a:ext cx="6692900" cy="0"/>
          </a:xfrm>
          <a:prstGeom prst="line">
            <a:avLst/>
          </a:prstGeom>
          <a:noFill/>
          <a:ln w="12700">
            <a:solidFill>
              <a:srgbClr val="B2B2B2"/>
            </a:solidFill>
            <a:prstDash val="sysDot"/>
            <a:round/>
          </a:ln>
          <a:extLst>
            <a:ext uri="{909E8E84-426E-40DD-AFC4-6F175D3DCCD1}">
              <a14:hiddenFill xmlns:a14="http://schemas.microsoft.com/office/drawing/2010/main">
                <a:noFill/>
              </a14:hiddenFill>
            </a:ext>
          </a:extLst>
        </p:spPr>
        <p:txBody>
          <a:bodyPr wrap="none" anchor="ctr"/>
          <a:lstStyle/>
          <a:p>
            <a:pPr>
              <a:spcBef>
                <a:spcPts val="0"/>
              </a:spcBef>
              <a:spcAft>
                <a:spcPts val="0"/>
              </a:spcAft>
              <a:defRPr/>
            </a:pPr>
            <a:endParaRPr lang="zh-CN" altLang="en-US" sz="2400" b="1" kern="0" smtClean="0">
              <a:solidFill>
                <a:srgbClr val="000000"/>
              </a:solidFill>
              <a:latin typeface="微软雅黑"/>
              <a:ea typeface="微软雅黑"/>
            </a:endParaRPr>
          </a:p>
        </p:txBody>
      </p:sp>
      <p:sp>
        <p:nvSpPr>
          <p:cNvPr id="7" name="矩形 6"/>
          <p:cNvSpPr/>
          <p:nvPr/>
        </p:nvSpPr>
        <p:spPr>
          <a:xfrm>
            <a:off x="35496" y="309445"/>
            <a:ext cx="1826141" cy="541174"/>
          </a:xfrm>
          <a:prstGeom prst="rect">
            <a:avLst/>
          </a:prstGeom>
        </p:spPr>
        <p:txBody>
          <a:bodyPr wrap="none">
            <a:spAutoFit/>
          </a:bodyPr>
          <a:lstStyle/>
          <a:p>
            <a:pPr>
              <a:lnSpc>
                <a:spcPts val="3500"/>
              </a:lnSpc>
              <a:tabLst/>
            </a:pPr>
            <a:r>
              <a:rPr lang="zh-CN" altLang="en-US" sz="3200" b="1" dirty="0" smtClean="0">
                <a:solidFill>
                  <a:srgbClr val="000000"/>
                </a:solidFill>
                <a:latin typeface="+mj-ea"/>
                <a:ea typeface="+mj-ea"/>
                <a:cs typeface="MS Shell Dlg" pitchFamily="18" charset="0"/>
              </a:rPr>
              <a:t>专利</a:t>
            </a:r>
            <a:r>
              <a:rPr lang="zh-CN" altLang="en-US" sz="3200" b="1" dirty="0">
                <a:solidFill>
                  <a:srgbClr val="000000"/>
                </a:solidFill>
                <a:latin typeface="+mj-ea"/>
                <a:ea typeface="+mj-ea"/>
                <a:cs typeface="MS Shell Dlg" pitchFamily="18" charset="0"/>
              </a:rPr>
              <a:t>检索</a:t>
            </a:r>
            <a:endParaRPr lang="en-US" altLang="zh-CN" sz="3200" b="1" dirty="0">
              <a:solidFill>
                <a:srgbClr val="000000"/>
              </a:solidFill>
              <a:latin typeface="+mj-ea"/>
              <a:ea typeface="+mj-ea"/>
              <a:cs typeface="MS Shell Dlg" pitchFamily="18"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84976" cy="58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35896" y="6453336"/>
            <a:ext cx="1800200" cy="400110"/>
          </a:xfrm>
          <a:prstGeom prst="rect">
            <a:avLst/>
          </a:prstGeom>
          <a:noFill/>
        </p:spPr>
        <p:txBody>
          <a:bodyPr wrap="square" rtlCol="0">
            <a:spAutoFit/>
          </a:bodyPr>
          <a:lstStyle/>
          <a:p>
            <a:r>
              <a:rPr lang="zh-CN" altLang="en-US" sz="2000" b="1" dirty="0" smtClean="0">
                <a:latin typeface="+mn-ea"/>
                <a:ea typeface="+mn-ea"/>
              </a:rPr>
              <a:t>武昌首义学院</a:t>
            </a:r>
            <a:endParaRPr lang="zh-CN" altLang="en-US" sz="2000" b="1" dirty="0">
              <a:latin typeface="+mn-ea"/>
              <a:ea typeface="+mn-ea"/>
            </a:endParaRPr>
          </a:p>
        </p:txBody>
      </p:sp>
      <p:sp>
        <p:nvSpPr>
          <p:cNvPr id="11" name="TextBox 10"/>
          <p:cNvSpPr txBox="1"/>
          <p:nvPr/>
        </p:nvSpPr>
        <p:spPr>
          <a:xfrm>
            <a:off x="6660232" y="6394306"/>
            <a:ext cx="1800200" cy="400110"/>
          </a:xfrm>
          <a:prstGeom prst="rect">
            <a:avLst/>
          </a:prstGeom>
          <a:noFill/>
        </p:spPr>
        <p:txBody>
          <a:bodyPr wrap="square" rtlCol="0">
            <a:spAutoFit/>
          </a:bodyPr>
          <a:lstStyle/>
          <a:p>
            <a:r>
              <a:rPr lang="zh-CN" altLang="en-US" sz="2000" b="1" dirty="0">
                <a:latin typeface="+mn-ea"/>
                <a:ea typeface="+mn-ea"/>
              </a:rPr>
              <a:t>李硕</a:t>
            </a:r>
          </a:p>
        </p:txBody>
      </p:sp>
    </p:spTree>
    <p:extLst>
      <p:ext uri="{BB962C8B-B14F-4D97-AF65-F5344CB8AC3E}">
        <p14:creationId xmlns:p14="http://schemas.microsoft.com/office/powerpoint/2010/main" val="235525181"/>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Line 17"/>
          <p:cNvSpPr>
            <a:spLocks noChangeShapeType="1"/>
          </p:cNvSpPr>
          <p:nvPr/>
        </p:nvSpPr>
        <p:spPr bwMode="auto">
          <a:xfrm>
            <a:off x="566613" y="5975623"/>
            <a:ext cx="6692900" cy="0"/>
          </a:xfrm>
          <a:prstGeom prst="line">
            <a:avLst/>
          </a:prstGeom>
          <a:noFill/>
          <a:ln w="12700">
            <a:solidFill>
              <a:srgbClr val="B2B2B2"/>
            </a:solidFill>
            <a:prstDash val="sysDot"/>
            <a:round/>
          </a:ln>
          <a:extLst>
            <a:ext uri="{909E8E84-426E-40DD-AFC4-6F175D3DCCD1}">
              <a14:hiddenFill xmlns:a14="http://schemas.microsoft.com/office/drawing/2010/main">
                <a:noFill/>
              </a14:hiddenFill>
            </a:ext>
          </a:extLst>
        </p:spPr>
        <p:txBody>
          <a:bodyPr wrap="none" anchor="ctr"/>
          <a:lstStyle/>
          <a:p>
            <a:pPr>
              <a:spcBef>
                <a:spcPts val="0"/>
              </a:spcBef>
              <a:spcAft>
                <a:spcPts val="0"/>
              </a:spcAft>
              <a:defRPr/>
            </a:pPr>
            <a:endParaRPr lang="zh-CN" altLang="en-US" sz="2400" b="1" kern="0" smtClean="0">
              <a:solidFill>
                <a:srgbClr val="000000"/>
              </a:solidFill>
              <a:latin typeface="微软雅黑"/>
              <a:ea typeface="微软雅黑"/>
            </a:endParaRPr>
          </a:p>
        </p:txBody>
      </p:sp>
      <p:sp>
        <p:nvSpPr>
          <p:cNvPr id="7" name="矩形 6"/>
          <p:cNvSpPr/>
          <p:nvPr/>
        </p:nvSpPr>
        <p:spPr>
          <a:xfrm>
            <a:off x="35496" y="309445"/>
            <a:ext cx="1826141" cy="541174"/>
          </a:xfrm>
          <a:prstGeom prst="rect">
            <a:avLst/>
          </a:prstGeom>
        </p:spPr>
        <p:txBody>
          <a:bodyPr wrap="none">
            <a:spAutoFit/>
          </a:bodyPr>
          <a:lstStyle/>
          <a:p>
            <a:pPr>
              <a:lnSpc>
                <a:spcPts val="3500"/>
              </a:lnSpc>
              <a:tabLst/>
            </a:pPr>
            <a:r>
              <a:rPr lang="zh-CN" altLang="en-US" sz="3200" b="1" dirty="0" smtClean="0">
                <a:solidFill>
                  <a:srgbClr val="000000"/>
                </a:solidFill>
                <a:latin typeface="+mj-ea"/>
                <a:ea typeface="+mj-ea"/>
                <a:cs typeface="MS Shell Dlg" pitchFamily="18" charset="0"/>
              </a:rPr>
              <a:t>专利</a:t>
            </a:r>
            <a:r>
              <a:rPr lang="zh-CN" altLang="en-US" sz="3200" b="1" dirty="0">
                <a:solidFill>
                  <a:srgbClr val="000000"/>
                </a:solidFill>
                <a:latin typeface="+mj-ea"/>
                <a:ea typeface="+mj-ea"/>
                <a:cs typeface="MS Shell Dlg" pitchFamily="18" charset="0"/>
              </a:rPr>
              <a:t>检索</a:t>
            </a:r>
            <a:endParaRPr lang="en-US" altLang="zh-CN" sz="3200" b="1" dirty="0">
              <a:solidFill>
                <a:srgbClr val="000000"/>
              </a:solidFill>
              <a:latin typeface="+mj-ea"/>
              <a:ea typeface="+mj-ea"/>
              <a:cs typeface="MS Shell Dlg"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0" y="1148902"/>
            <a:ext cx="8902505" cy="552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下箭头 1"/>
          <p:cNvSpPr/>
          <p:nvPr/>
        </p:nvSpPr>
        <p:spPr>
          <a:xfrm>
            <a:off x="2987824" y="4941168"/>
            <a:ext cx="504056" cy="576064"/>
          </a:xfrm>
          <a:prstGeom prst="downArrow">
            <a:avLst/>
          </a:prstGeom>
          <a:solidFill>
            <a:srgbClr val="C00000"/>
          </a:solidFill>
        </p:spPr>
        <p:txBody>
          <a:bodyPr wrap="non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spTree>
    <p:extLst>
      <p:ext uri="{BB962C8B-B14F-4D97-AF65-F5344CB8AC3E}">
        <p14:creationId xmlns:p14="http://schemas.microsoft.com/office/powerpoint/2010/main" val="2885471238"/>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23" y="790719"/>
            <a:ext cx="7031569" cy="606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339752" y="978835"/>
            <a:ext cx="3672408" cy="420370"/>
          </a:xfrm>
          <a:prstGeom prst="rect">
            <a:avLst/>
          </a:prstGeom>
          <a:noFill/>
          <a:ln w="34925" cmpd="sng">
            <a:solidFill>
              <a:srgbClr val="C00000"/>
            </a:solidFill>
            <a:prstDash val="solid"/>
          </a:ln>
        </p:spPr>
        <p:txBody>
          <a:bodyPr wrap="square">
            <a:spAutoFit/>
          </a:bodyPr>
          <a:lstStyle/>
          <a:p>
            <a:pPr>
              <a:lnSpc>
                <a:spcPct val="120000"/>
              </a:lnSpc>
            </a:pPr>
            <a:endParaRPr lang="zh-CN" altLang="en-US" b="1" dirty="0">
              <a:solidFill>
                <a:srgbClr val="C00000"/>
              </a:solidFill>
              <a:latin typeface="微软雅黑" pitchFamily="34" charset="-122"/>
              <a:ea typeface="微软雅黑" pitchFamily="34" charset="-122"/>
            </a:endParaRPr>
          </a:p>
        </p:txBody>
      </p:sp>
      <p:sp>
        <p:nvSpPr>
          <p:cNvPr id="5" name="矩形 4"/>
          <p:cNvSpPr/>
          <p:nvPr/>
        </p:nvSpPr>
        <p:spPr>
          <a:xfrm>
            <a:off x="251520" y="1196752"/>
            <a:ext cx="1512168" cy="420370"/>
          </a:xfrm>
          <a:prstGeom prst="rect">
            <a:avLst/>
          </a:prstGeom>
          <a:noFill/>
          <a:ln w="34925" cmpd="sng">
            <a:solidFill>
              <a:srgbClr val="C00000"/>
            </a:solidFill>
            <a:prstDash val="solid"/>
          </a:ln>
        </p:spPr>
        <p:txBody>
          <a:bodyPr wrap="square">
            <a:spAutoFit/>
          </a:bodyPr>
          <a:lstStyle/>
          <a:p>
            <a:pPr>
              <a:lnSpc>
                <a:spcPct val="120000"/>
              </a:lnSpc>
            </a:pPr>
            <a:endParaRPr lang="zh-CN" altLang="en-US" b="1" dirty="0">
              <a:solidFill>
                <a:srgbClr val="C00000"/>
              </a:solidFill>
              <a:latin typeface="微软雅黑" pitchFamily="34" charset="-122"/>
              <a:ea typeface="微软雅黑" pitchFamily="34" charset="-122"/>
            </a:endParaRPr>
          </a:p>
        </p:txBody>
      </p:sp>
      <p:sp>
        <p:nvSpPr>
          <p:cNvPr id="4" name="矩形 3"/>
          <p:cNvSpPr/>
          <p:nvPr/>
        </p:nvSpPr>
        <p:spPr>
          <a:xfrm>
            <a:off x="35496" y="309445"/>
            <a:ext cx="1826141" cy="541174"/>
          </a:xfrm>
          <a:prstGeom prst="rect">
            <a:avLst/>
          </a:prstGeom>
        </p:spPr>
        <p:txBody>
          <a:bodyPr wrap="none">
            <a:spAutoFit/>
          </a:bodyPr>
          <a:lstStyle/>
          <a:p>
            <a:pPr>
              <a:lnSpc>
                <a:spcPts val="3500"/>
              </a:lnSpc>
              <a:tabLst/>
            </a:pPr>
            <a:r>
              <a:rPr lang="zh-CN" altLang="en-US" sz="3200" b="1" dirty="0" smtClean="0">
                <a:solidFill>
                  <a:srgbClr val="000000"/>
                </a:solidFill>
                <a:latin typeface="+mj-ea"/>
                <a:ea typeface="+mj-ea"/>
                <a:cs typeface="MS Shell Dlg" pitchFamily="18" charset="0"/>
              </a:rPr>
              <a:t>专利</a:t>
            </a:r>
            <a:r>
              <a:rPr lang="zh-CN" altLang="en-US" sz="3200" b="1" dirty="0">
                <a:solidFill>
                  <a:srgbClr val="000000"/>
                </a:solidFill>
                <a:latin typeface="+mj-ea"/>
                <a:ea typeface="+mj-ea"/>
                <a:cs typeface="MS Shell Dlg" pitchFamily="18" charset="0"/>
              </a:rPr>
              <a:t>检索</a:t>
            </a:r>
            <a:endParaRPr lang="en-US" altLang="zh-CN" sz="3200" b="1" dirty="0">
              <a:solidFill>
                <a:srgbClr val="000000"/>
              </a:solidFill>
              <a:latin typeface="+mj-ea"/>
              <a:ea typeface="+mj-ea"/>
              <a:cs typeface="MS Shell Dlg"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4530">
        <p:fade/>
      </p:transition>
    </mc:Choice>
    <mc:Fallback xmlns="">
      <p:transition spd="slow" advTm="1453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6" name="标题 1"/>
          <p:cNvSpPr>
            <a:spLocks noGrp="1"/>
          </p:cNvSpPr>
          <p:nvPr>
            <p:ph type="title"/>
          </p:nvPr>
        </p:nvSpPr>
        <p:spPr>
          <a:xfrm>
            <a:off x="169712" y="-27384"/>
            <a:ext cx="7858151" cy="928688"/>
          </a:xfrm>
        </p:spPr>
        <p:txBody>
          <a:bodyPr/>
          <a:lstStyle/>
          <a:p>
            <a:r>
              <a:rPr lang="en-US" altLang="zh-CN" dirty="0">
                <a:latin typeface="+mj-ea"/>
              </a:rPr>
              <a:t>3</a:t>
            </a:r>
            <a:r>
              <a:rPr lang="zh-CN" altLang="en-US" dirty="0" smtClean="0">
                <a:latin typeface="+mj-ea"/>
              </a:rPr>
              <a:t>、常用</a:t>
            </a:r>
            <a:r>
              <a:rPr lang="zh-CN" altLang="en-US" dirty="0">
                <a:latin typeface="+mj-ea"/>
              </a:rPr>
              <a:t>外</a:t>
            </a:r>
            <a:r>
              <a:rPr lang="zh-CN" altLang="en-US" dirty="0" smtClean="0">
                <a:latin typeface="+mj-ea"/>
              </a:rPr>
              <a:t>文</a:t>
            </a:r>
            <a:r>
              <a:rPr lang="zh-CN" altLang="en-US" dirty="0">
                <a:latin typeface="+mj-ea"/>
              </a:rPr>
              <a:t>专利资源</a:t>
            </a:r>
          </a:p>
        </p:txBody>
      </p:sp>
      <p:sp>
        <p:nvSpPr>
          <p:cNvPr id="7" name="TextBox 1"/>
          <p:cNvSpPr txBox="1"/>
          <p:nvPr/>
        </p:nvSpPr>
        <p:spPr>
          <a:xfrm>
            <a:off x="2627784" y="2924944"/>
            <a:ext cx="3077766" cy="527452"/>
          </a:xfrm>
          <a:prstGeom prst="rect">
            <a:avLst/>
          </a:prstGeom>
          <a:noFill/>
        </p:spPr>
        <p:txBody>
          <a:bodyPr wrap="none" lIns="0" tIns="0" rIns="0" rtlCol="0">
            <a:spAutoFit/>
          </a:bodyPr>
          <a:lstStyle/>
          <a:p>
            <a:pPr>
              <a:lnSpc>
                <a:spcPts val="3500"/>
              </a:lnSpc>
              <a:tabLst/>
            </a:pPr>
            <a:r>
              <a:rPr lang="zh-CN" altLang="en-US" sz="4800" b="1" dirty="0" smtClean="0">
                <a:solidFill>
                  <a:srgbClr val="000000"/>
                </a:solidFill>
                <a:latin typeface="+mn-ea"/>
                <a:ea typeface="+mn-ea"/>
                <a:cs typeface="MS Shell Dlg" pitchFamily="18" charset="0"/>
              </a:rPr>
              <a:t>欧洲专利局</a:t>
            </a:r>
            <a:endParaRPr lang="en-US" altLang="zh-CN" sz="4000" dirty="0" smtClean="0">
              <a:solidFill>
                <a:srgbClr val="000000"/>
              </a:solidFill>
              <a:latin typeface="MS Shell Dlg" pitchFamily="18" charset="0"/>
              <a:cs typeface="MS Shell Dlg" pitchFamily="18" charset="0"/>
            </a:endParaRPr>
          </a:p>
        </p:txBody>
      </p:sp>
    </p:spTree>
    <p:extLst>
      <p:ext uri="{BB962C8B-B14F-4D97-AF65-F5344CB8AC3E}">
        <p14:creationId xmlns:p14="http://schemas.microsoft.com/office/powerpoint/2010/main" val="1720753828"/>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26" y="908720"/>
            <a:ext cx="8953870" cy="50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596900"/>
            <a:ext cx="6413500" cy="457200"/>
          </a:xfrm>
          <a:prstGeom prst="rect">
            <a:avLst/>
          </a:prstGeom>
          <a:noFill/>
        </p:spPr>
        <p:txBody>
          <a:bodyPr wrap="none" lIns="0" tIns="0" rIns="0" rtlCol="0">
            <a:spAutoFit/>
          </a:bodyPr>
          <a:lstStyle/>
          <a:p>
            <a:pPr>
              <a:lnSpc>
                <a:spcPts val="3600"/>
              </a:lnSpc>
              <a:tabLst/>
            </a:pPr>
            <a:r>
              <a:rPr lang="en-US" altLang="zh-CN" sz="3600" dirty="0" smtClean="0">
                <a:solidFill>
                  <a:srgbClr val="FFFFFF"/>
                </a:solidFill>
                <a:latin typeface="MS Shell Dlg" pitchFamily="18" charset="0"/>
                <a:cs typeface="MS Shell Dlg" pitchFamily="18" charset="0"/>
              </a:rPr>
              <a:t>（一）国家知识产权局专利检索</a:t>
            </a:r>
          </a:p>
        </p:txBody>
      </p:sp>
      <p:sp>
        <p:nvSpPr>
          <p:cNvPr id="13" name="圆角矩形 12"/>
          <p:cNvSpPr/>
          <p:nvPr/>
        </p:nvSpPr>
        <p:spPr>
          <a:xfrm>
            <a:off x="2267744" y="5085184"/>
            <a:ext cx="2376264" cy="504056"/>
          </a:xfrm>
          <a:prstGeom prst="roundRect">
            <a:avLst/>
          </a:prstGeom>
          <a:ln w="47625">
            <a:solidFill>
              <a:srgbClr val="C00000"/>
            </a:solidFill>
          </a:ln>
        </p:spPr>
        <p:txBody>
          <a:bodyPr wrap="squar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sp>
        <p:nvSpPr>
          <p:cNvPr id="24" name="矩形 23"/>
          <p:cNvSpPr/>
          <p:nvPr/>
        </p:nvSpPr>
        <p:spPr>
          <a:xfrm>
            <a:off x="2771800" y="284326"/>
            <a:ext cx="2236510" cy="541174"/>
          </a:xfrm>
          <a:prstGeom prst="rect">
            <a:avLst/>
          </a:prstGeom>
        </p:spPr>
        <p:txBody>
          <a:bodyPr wrap="none">
            <a:spAutoFit/>
          </a:bodyPr>
          <a:lstStyle/>
          <a:p>
            <a:pPr>
              <a:lnSpc>
                <a:spcPts val="3500"/>
              </a:lnSpc>
              <a:tabLst/>
            </a:pPr>
            <a:r>
              <a:rPr lang="zh-CN" altLang="en-US" sz="3200" b="1" dirty="0" smtClean="0">
                <a:solidFill>
                  <a:srgbClr val="000000"/>
                </a:solidFill>
                <a:latin typeface="+mj-ea"/>
                <a:ea typeface="+mj-ea"/>
                <a:cs typeface="MS Shell Dlg" pitchFamily="18" charset="0"/>
              </a:rPr>
              <a:t>欧洲专利局</a:t>
            </a:r>
            <a:endParaRPr lang="en-US" altLang="zh-CN" sz="3200" b="1" dirty="0">
              <a:solidFill>
                <a:srgbClr val="000000"/>
              </a:solidFill>
              <a:latin typeface="+mj-ea"/>
              <a:ea typeface="+mj-ea"/>
              <a:cs typeface="MS Shell Dlg" pitchFamily="18" charset="0"/>
            </a:endParaRPr>
          </a:p>
        </p:txBody>
      </p:sp>
    </p:spTree>
    <p:extLst>
      <p:ext uri="{BB962C8B-B14F-4D97-AF65-F5344CB8AC3E}">
        <p14:creationId xmlns:p14="http://schemas.microsoft.com/office/powerpoint/2010/main" val="311197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 y="908720"/>
            <a:ext cx="9148826" cy="601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596900"/>
            <a:ext cx="6413500" cy="457200"/>
          </a:xfrm>
          <a:prstGeom prst="rect">
            <a:avLst/>
          </a:prstGeom>
          <a:noFill/>
        </p:spPr>
        <p:txBody>
          <a:bodyPr wrap="none" lIns="0" tIns="0" rIns="0" rtlCol="0">
            <a:spAutoFit/>
          </a:bodyPr>
          <a:lstStyle/>
          <a:p>
            <a:pPr>
              <a:lnSpc>
                <a:spcPts val="3600"/>
              </a:lnSpc>
              <a:tabLst/>
            </a:pPr>
            <a:r>
              <a:rPr lang="en-US" altLang="zh-CN" sz="3600" dirty="0" smtClean="0">
                <a:solidFill>
                  <a:srgbClr val="FFFFFF"/>
                </a:solidFill>
                <a:latin typeface="MS Shell Dlg" pitchFamily="18" charset="0"/>
                <a:cs typeface="MS Shell Dlg" pitchFamily="18" charset="0"/>
              </a:rPr>
              <a:t>（一）国家知识产权局专利检索</a:t>
            </a:r>
          </a:p>
        </p:txBody>
      </p:sp>
      <p:sp>
        <p:nvSpPr>
          <p:cNvPr id="13" name="圆角矩形 12"/>
          <p:cNvSpPr/>
          <p:nvPr/>
        </p:nvSpPr>
        <p:spPr>
          <a:xfrm>
            <a:off x="23669" y="2852936"/>
            <a:ext cx="1596003" cy="648072"/>
          </a:xfrm>
          <a:prstGeom prst="roundRect">
            <a:avLst/>
          </a:prstGeom>
          <a:ln w="47625">
            <a:solidFill>
              <a:srgbClr val="C00000"/>
            </a:solidFill>
          </a:ln>
        </p:spPr>
        <p:txBody>
          <a:bodyPr wrap="square" rtlCol="0" anchor="ctr">
            <a:spAutoFit/>
          </a:bodyPr>
          <a:lstStyle/>
          <a:p>
            <a:pPr algn="ctr">
              <a:lnSpc>
                <a:spcPct val="120000"/>
              </a:lnSpc>
            </a:pPr>
            <a:endParaRPr lang="zh-CN" altLang="en-US" b="1" dirty="0">
              <a:solidFill>
                <a:srgbClr val="C00000"/>
              </a:solidFill>
              <a:latin typeface="微软雅黑" pitchFamily="34" charset="-122"/>
              <a:ea typeface="微软雅黑" pitchFamily="34" charset="-122"/>
            </a:endParaRPr>
          </a:p>
        </p:txBody>
      </p:sp>
      <p:sp>
        <p:nvSpPr>
          <p:cNvPr id="24" name="矩形 23"/>
          <p:cNvSpPr/>
          <p:nvPr/>
        </p:nvSpPr>
        <p:spPr>
          <a:xfrm>
            <a:off x="2771800" y="284326"/>
            <a:ext cx="2236510" cy="541174"/>
          </a:xfrm>
          <a:prstGeom prst="rect">
            <a:avLst/>
          </a:prstGeom>
        </p:spPr>
        <p:txBody>
          <a:bodyPr wrap="none">
            <a:spAutoFit/>
          </a:bodyPr>
          <a:lstStyle/>
          <a:p>
            <a:pPr>
              <a:lnSpc>
                <a:spcPts val="3500"/>
              </a:lnSpc>
              <a:tabLst/>
            </a:pPr>
            <a:r>
              <a:rPr lang="zh-CN" altLang="en-US" sz="3200" b="1" dirty="0" smtClean="0">
                <a:solidFill>
                  <a:srgbClr val="000000"/>
                </a:solidFill>
                <a:latin typeface="+mj-ea"/>
                <a:ea typeface="+mj-ea"/>
                <a:cs typeface="MS Shell Dlg" pitchFamily="18" charset="0"/>
              </a:rPr>
              <a:t>欧洲专利局</a:t>
            </a:r>
            <a:endParaRPr lang="en-US" altLang="zh-CN" sz="3200" b="1" dirty="0">
              <a:solidFill>
                <a:srgbClr val="000000"/>
              </a:solidFill>
              <a:latin typeface="+mj-ea"/>
              <a:ea typeface="+mj-ea"/>
              <a:cs typeface="MS Shell Dlg" pitchFamily="18" charset="0"/>
            </a:endParaRPr>
          </a:p>
        </p:txBody>
      </p:sp>
    </p:spTree>
    <p:extLst>
      <p:ext uri="{BB962C8B-B14F-4D97-AF65-F5344CB8AC3E}">
        <p14:creationId xmlns:p14="http://schemas.microsoft.com/office/powerpoint/2010/main" val="373236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190500" y="596900"/>
            <a:ext cx="6413500" cy="457200"/>
          </a:xfrm>
          <a:prstGeom prst="rect">
            <a:avLst/>
          </a:prstGeom>
          <a:noFill/>
        </p:spPr>
        <p:txBody>
          <a:bodyPr wrap="none" lIns="0" tIns="0" rIns="0" rtlCol="0">
            <a:spAutoFit/>
          </a:bodyPr>
          <a:lstStyle/>
          <a:p>
            <a:pPr>
              <a:lnSpc>
                <a:spcPts val="3600"/>
              </a:lnSpc>
              <a:tabLst/>
            </a:pPr>
            <a:r>
              <a:rPr lang="en-US" altLang="zh-CN" sz="3600" dirty="0" smtClean="0">
                <a:solidFill>
                  <a:srgbClr val="FFFFFF"/>
                </a:solidFill>
                <a:latin typeface="MS Shell Dlg" pitchFamily="18" charset="0"/>
                <a:cs typeface="MS Shell Dlg" pitchFamily="18" charset="0"/>
              </a:rPr>
              <a:t>（一）国家知识产权局专利检索</a:t>
            </a:r>
          </a:p>
        </p:txBody>
      </p:sp>
      <p:sp>
        <p:nvSpPr>
          <p:cNvPr id="24" name="矩形 23"/>
          <p:cNvSpPr/>
          <p:nvPr/>
        </p:nvSpPr>
        <p:spPr>
          <a:xfrm>
            <a:off x="2915816" y="2852936"/>
            <a:ext cx="2954655" cy="593752"/>
          </a:xfrm>
          <a:prstGeom prst="rect">
            <a:avLst/>
          </a:prstGeom>
        </p:spPr>
        <p:txBody>
          <a:bodyPr wrap="none">
            <a:spAutoFit/>
          </a:bodyPr>
          <a:lstStyle/>
          <a:p>
            <a:pPr>
              <a:lnSpc>
                <a:spcPts val="3500"/>
              </a:lnSpc>
              <a:tabLst/>
            </a:pPr>
            <a:r>
              <a:rPr lang="zh-CN" altLang="en-US" sz="5400" b="1" dirty="0" smtClean="0">
                <a:solidFill>
                  <a:srgbClr val="000000"/>
                </a:solidFill>
                <a:latin typeface="+mj-ea"/>
                <a:ea typeface="+mj-ea"/>
                <a:cs typeface="MS Shell Dlg" pitchFamily="18" charset="0"/>
              </a:rPr>
              <a:t>联网演示</a:t>
            </a:r>
            <a:endParaRPr lang="en-US" altLang="zh-CN" sz="5400" b="1" dirty="0">
              <a:solidFill>
                <a:srgbClr val="000000"/>
              </a:solidFill>
              <a:latin typeface="+mj-ea"/>
              <a:ea typeface="+mj-ea"/>
              <a:cs typeface="MS Shell Dlg" pitchFamily="18" charset="0"/>
            </a:endParaRPr>
          </a:p>
        </p:txBody>
      </p:sp>
    </p:spTree>
    <p:extLst>
      <p:ext uri="{BB962C8B-B14F-4D97-AF65-F5344CB8AC3E}">
        <p14:creationId xmlns:p14="http://schemas.microsoft.com/office/powerpoint/2010/main" val="235923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5" name="矩形 4"/>
          <p:cNvSpPr/>
          <p:nvPr/>
        </p:nvSpPr>
        <p:spPr>
          <a:xfrm>
            <a:off x="971600" y="2763564"/>
            <a:ext cx="6840760" cy="646331"/>
          </a:xfrm>
          <a:prstGeom prst="rect">
            <a:avLst/>
          </a:prstGeom>
        </p:spPr>
        <p:txBody>
          <a:bodyPr wrap="square">
            <a:spAutoFit/>
          </a:bodyPr>
          <a:lstStyle/>
          <a:p>
            <a:r>
              <a:rPr lang="en-US" altLang="zh-CN" b="1" dirty="0"/>
              <a:t>http://epaper.oeeee.com/epaper/D/html/2016-06/07/content_44021.htm</a:t>
            </a:r>
            <a:endParaRPr lang="zh-CN" altLang="en-US" b="1" dirty="0"/>
          </a:p>
        </p:txBody>
      </p:sp>
      <p:sp>
        <p:nvSpPr>
          <p:cNvPr id="6" name="矩形 5"/>
          <p:cNvSpPr/>
          <p:nvPr/>
        </p:nvSpPr>
        <p:spPr>
          <a:xfrm>
            <a:off x="827584" y="2204864"/>
            <a:ext cx="7128792" cy="646331"/>
          </a:xfrm>
          <a:prstGeom prst="rect">
            <a:avLst/>
          </a:prstGeom>
        </p:spPr>
        <p:txBody>
          <a:bodyPr wrap="square">
            <a:spAutoFit/>
          </a:bodyPr>
          <a:lstStyle/>
          <a:p>
            <a:r>
              <a:rPr lang="en-US" altLang="zh-CN" b="1" dirty="0" smtClean="0">
                <a:hlinkClick r:id="rId2"/>
              </a:rPr>
              <a:t>1</a:t>
            </a:r>
            <a:r>
              <a:rPr lang="zh-CN" altLang="en-US" b="1" dirty="0" smtClean="0">
                <a:hlinkClick r:id="rId2"/>
              </a:rPr>
              <a:t>、</a:t>
            </a:r>
            <a:r>
              <a:rPr lang="en-US" altLang="zh-CN" b="1" dirty="0" smtClean="0">
                <a:hlinkClick r:id="rId2"/>
              </a:rPr>
              <a:t>2015</a:t>
            </a:r>
            <a:r>
              <a:rPr lang="zh-CN" altLang="en-US" b="1" dirty="0">
                <a:hlinkClick r:id="rId2"/>
              </a:rPr>
              <a:t>年十大典型</a:t>
            </a:r>
            <a:r>
              <a:rPr lang="zh-CN" altLang="en-US" b="1" u="sng" dirty="0">
                <a:hlinkClick r:id="rId2"/>
              </a:rPr>
              <a:t>案例</a:t>
            </a:r>
            <a:r>
              <a:rPr lang="zh-CN" altLang="en-US" b="1" dirty="0">
                <a:hlinkClick r:id="rId2"/>
              </a:rPr>
              <a:t>出炉 </a:t>
            </a:r>
            <a:r>
              <a:rPr lang="zh-CN" altLang="en-US" b="1" u="sng" dirty="0">
                <a:hlinkClick r:id="rId2"/>
              </a:rPr>
              <a:t>保护知识产权</a:t>
            </a:r>
            <a:r>
              <a:rPr lang="zh-CN" altLang="en-US" b="1" dirty="0">
                <a:hlinkClick r:id="rId2"/>
              </a:rPr>
              <a:t>重要性再凸显</a:t>
            </a:r>
            <a:r>
              <a:rPr lang="en-US" altLang="zh-CN" b="1" dirty="0">
                <a:hlinkClick r:id="rId2"/>
              </a:rPr>
              <a:t>-..._</a:t>
            </a:r>
            <a:r>
              <a:rPr lang="zh-CN" altLang="en-US" b="1" dirty="0">
                <a:hlinkClick r:id="rId2"/>
              </a:rPr>
              <a:t>南方都市报</a:t>
            </a:r>
            <a:endParaRPr lang="zh-CN" altLang="en-US" b="1" dirty="0"/>
          </a:p>
        </p:txBody>
      </p:sp>
      <p:sp>
        <p:nvSpPr>
          <p:cNvPr id="7" name="矩形 6"/>
          <p:cNvSpPr/>
          <p:nvPr/>
        </p:nvSpPr>
        <p:spPr>
          <a:xfrm>
            <a:off x="827584" y="4005064"/>
            <a:ext cx="6552728" cy="369332"/>
          </a:xfrm>
          <a:prstGeom prst="rect">
            <a:avLst/>
          </a:prstGeom>
        </p:spPr>
        <p:txBody>
          <a:bodyPr wrap="square">
            <a:spAutoFit/>
          </a:bodyPr>
          <a:lstStyle/>
          <a:p>
            <a:r>
              <a:rPr lang="en-US" altLang="zh-CN" b="1" u="sng" dirty="0" smtClean="0">
                <a:hlinkClick r:id="rId3"/>
              </a:rPr>
              <a:t>2</a:t>
            </a:r>
            <a:r>
              <a:rPr lang="zh-CN" altLang="en-US" b="1" u="sng" dirty="0" smtClean="0">
                <a:hlinkClick r:id="rId3"/>
              </a:rPr>
              <a:t>、华为</a:t>
            </a:r>
            <a:r>
              <a:rPr lang="zh-CN" altLang="en-US" b="1" u="sng" dirty="0">
                <a:hlinkClick r:id="rId3"/>
              </a:rPr>
              <a:t>知识产权</a:t>
            </a:r>
            <a:r>
              <a:rPr lang="zh-CN" altLang="en-US" b="1" dirty="0">
                <a:hlinkClick r:id="rId3"/>
              </a:rPr>
              <a:t>策略成功的背后 坚持只做一件事</a:t>
            </a:r>
            <a:r>
              <a:rPr lang="en-US" altLang="zh-CN" b="1" dirty="0">
                <a:hlinkClick r:id="rId3"/>
              </a:rPr>
              <a:t>-</a:t>
            </a:r>
            <a:r>
              <a:rPr lang="zh-CN" altLang="en-US" b="1" dirty="0">
                <a:hlinkClick r:id="rId3"/>
              </a:rPr>
              <a:t>高航网</a:t>
            </a:r>
            <a:endParaRPr lang="zh-CN" altLang="en-US" b="1" dirty="0"/>
          </a:p>
        </p:txBody>
      </p:sp>
      <p:sp>
        <p:nvSpPr>
          <p:cNvPr id="8" name="矩形 7"/>
          <p:cNvSpPr/>
          <p:nvPr/>
        </p:nvSpPr>
        <p:spPr>
          <a:xfrm>
            <a:off x="683568" y="4725144"/>
            <a:ext cx="7632848" cy="646331"/>
          </a:xfrm>
          <a:prstGeom prst="rect">
            <a:avLst/>
          </a:prstGeom>
        </p:spPr>
        <p:txBody>
          <a:bodyPr wrap="square">
            <a:spAutoFit/>
          </a:bodyPr>
          <a:lstStyle/>
          <a:p>
            <a:r>
              <a:rPr lang="en-US" altLang="zh-CN" b="1" dirty="0"/>
              <a:t>http://www.360doc.com/content/16/0607/08/33323486_565695218.shtml</a:t>
            </a:r>
            <a:endParaRPr lang="zh-CN" altLang="en-US" b="1" dirty="0"/>
          </a:p>
        </p:txBody>
      </p:sp>
    </p:spTree>
    <p:extLst>
      <p:ext uri="{BB962C8B-B14F-4D97-AF65-F5344CB8AC3E}">
        <p14:creationId xmlns:p14="http://schemas.microsoft.com/office/powerpoint/2010/main" val="655618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2"/>
          <p:cNvSpPr>
            <a:spLocks noChangeArrowheads="1"/>
          </p:cNvSpPr>
          <p:nvPr/>
        </p:nvSpPr>
        <p:spPr bwMode="auto">
          <a:xfrm>
            <a:off x="683409" y="2804735"/>
            <a:ext cx="7920880"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zh-CN" altLang="en-US" sz="7200" b="1" spc="50" dirty="0" smtClean="0">
                <a:ln w="11430">
                  <a:solidFill>
                    <a:srgbClr val="C00000"/>
                  </a:solidFill>
                </a:ln>
                <a:solidFill>
                  <a:srgbClr val="C00000"/>
                </a:solidFill>
                <a:latin typeface="微软雅黑" pitchFamily="34" charset="-122"/>
                <a:ea typeface="微软雅黑" pitchFamily="34" charset="-122"/>
              </a:rPr>
              <a:t>谢 谢！</a:t>
            </a:r>
            <a:endParaRPr lang="en-US" altLang="zh-CN" sz="7200" b="1" spc="50" dirty="0" smtClean="0">
              <a:ln w="11430">
                <a:solidFill>
                  <a:srgbClr val="C00000"/>
                </a:solidFill>
              </a:ln>
              <a:solidFill>
                <a:srgbClr val="C00000"/>
              </a:solidFill>
              <a:latin typeface="微软雅黑" pitchFamily="34" charset="-122"/>
              <a:ea typeface="微软雅黑" pitchFamily="34" charset="-122"/>
            </a:endParaRPr>
          </a:p>
        </p:txBody>
      </p:sp>
      <p:pic>
        <p:nvPicPr>
          <p:cNvPr id="9224" name="Picture 8" descr="C:\Documents and Settings\Administrator\桌面\Img3413017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2610" y="4622800"/>
            <a:ext cx="3136265" cy="18630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0"/>
            <a:ext cx="1490491" cy="684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Tm="9078"/>
    </mc:Choice>
    <mc:Fallback xmlns="">
      <p:transition spd="slow" advTm="9078"/>
    </mc:Fallback>
  </mc:AlternateContent>
  <p:timing>
    <p:tnLst>
      <p:par>
        <p:cTn id="1" dur="indefinite" restart="never" nodeType="tmRoot"/>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53" name="标题 1"/>
          <p:cNvSpPr>
            <a:spLocks noGrp="1"/>
          </p:cNvSpPr>
          <p:nvPr>
            <p:ph type="title"/>
          </p:nvPr>
        </p:nvSpPr>
        <p:spPr>
          <a:xfrm>
            <a:off x="169712" y="-70036"/>
            <a:ext cx="7858151" cy="928688"/>
          </a:xfrm>
        </p:spPr>
        <p:txBody>
          <a:bodyPr/>
          <a:lstStyle/>
          <a:p>
            <a:r>
              <a:rPr lang="zh-CN" altLang="en-US" dirty="0" smtClean="0"/>
              <a:t>知识产权</a:t>
            </a:r>
            <a:endParaRPr lang="zh-CN" altLang="en-US" dirty="0"/>
          </a:p>
        </p:txBody>
      </p:sp>
      <p:graphicFrame>
        <p:nvGraphicFramePr>
          <p:cNvPr id="5" name="图示 4"/>
          <p:cNvGraphicFramePr/>
          <p:nvPr/>
        </p:nvGraphicFramePr>
        <p:xfrm>
          <a:off x="683568" y="1773074"/>
          <a:ext cx="7848872" cy="4722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8480177"/>
      </p:ext>
    </p:extLst>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4500" y="228600"/>
            <a:ext cx="2257028" cy="610424"/>
          </a:xfrm>
          <a:prstGeom prst="rect">
            <a:avLst/>
          </a:prstGeom>
          <a:noFill/>
        </p:spPr>
        <p:txBody>
          <a:bodyPr wrap="none" lIns="0" tIns="0" rIns="0" rtlCol="0">
            <a:spAutoFit/>
          </a:bodyPr>
          <a:lstStyle/>
          <a:p>
            <a:pPr marL="0" marR="0" lvl="0" indent="0" defTabSz="914400" eaLnBrk="1" fontAlgn="auto" latinLnBrk="0" hangingPunct="1">
              <a:lnSpc>
                <a:spcPts val="4400"/>
              </a:lnSpc>
              <a:spcBef>
                <a:spcPts val="0"/>
              </a:spcBef>
              <a:spcAft>
                <a:spcPts val="0"/>
              </a:spcAft>
              <a:buClrTx/>
              <a:buSzTx/>
              <a:buFontTx/>
              <a:buNone/>
              <a:tabLst/>
              <a:defRPr/>
            </a:pPr>
            <a:r>
              <a:rPr kumimoji="0" lang="en-US" altLang="zh-CN" sz="4404" b="1" i="0" u="none" strike="noStrike" kern="0" cap="none" spc="0" normalizeH="0" baseline="0" noProof="0" dirty="0" smtClean="0">
                <a:ln>
                  <a:noFill/>
                </a:ln>
                <a:effectLst/>
                <a:uLnTx/>
                <a:uFillTx/>
                <a:latin typeface="+mj-ea"/>
                <a:ea typeface="+mj-ea"/>
                <a:cs typeface="MS Shell Dlg" pitchFamily="18" charset="0"/>
              </a:rPr>
              <a:t>内容提纲</a:t>
            </a:r>
          </a:p>
        </p:txBody>
      </p:sp>
      <p:sp>
        <p:nvSpPr>
          <p:cNvPr id="7" name="TextBox 1"/>
          <p:cNvSpPr txBox="1"/>
          <p:nvPr/>
        </p:nvSpPr>
        <p:spPr>
          <a:xfrm>
            <a:off x="827584" y="1772816"/>
            <a:ext cx="6984776" cy="2539157"/>
          </a:xfrm>
          <a:prstGeom prst="rect">
            <a:avLst/>
          </a:prstGeom>
          <a:noFill/>
        </p:spPr>
        <p:txBody>
          <a:bodyPr wrap="square" lIns="0" tIns="0" rIns="0" rtlCol="0">
            <a:spAutoFit/>
          </a:bodyPr>
          <a:lstStyle/>
          <a:p>
            <a:pPr marL="571500" indent="-571500">
              <a:lnSpc>
                <a:spcPct val="150000"/>
              </a:lnSpc>
              <a:buFont typeface="Wingdings" pitchFamily="2" charset="2"/>
              <a:buChar char="l"/>
            </a:pPr>
            <a:r>
              <a:rPr lang="en-US" altLang="zh-CN" sz="3600" b="1" dirty="0" smtClean="0">
                <a:solidFill>
                  <a:srgbClr val="000000"/>
                </a:solidFill>
                <a:latin typeface="MS Shell Dlg" pitchFamily="18" charset="0"/>
                <a:cs typeface="MS Shell Dlg" pitchFamily="18" charset="0"/>
              </a:rPr>
              <a:t>专利及专利文献概述</a:t>
            </a:r>
          </a:p>
          <a:p>
            <a:pPr marL="571500" indent="-571500">
              <a:lnSpc>
                <a:spcPct val="150000"/>
              </a:lnSpc>
              <a:buFont typeface="Wingdings" pitchFamily="2" charset="2"/>
              <a:buChar char="l"/>
              <a:tabLst/>
            </a:pPr>
            <a:r>
              <a:rPr lang="zh-CN" altLang="en-US" sz="3600" b="1" dirty="0" smtClean="0">
                <a:solidFill>
                  <a:srgbClr val="000000"/>
                </a:solidFill>
                <a:latin typeface="MS Shell Dlg" pitchFamily="18" charset="0"/>
                <a:cs typeface="MS Shell Dlg" pitchFamily="18" charset="0"/>
              </a:rPr>
              <a:t>常用中文专利资源</a:t>
            </a:r>
            <a:endParaRPr lang="en-US" altLang="zh-CN" sz="3600" b="1" dirty="0" smtClean="0">
              <a:solidFill>
                <a:srgbClr val="000000"/>
              </a:solidFill>
              <a:latin typeface="MS Shell Dlg" pitchFamily="18" charset="0"/>
              <a:cs typeface="MS Shell Dlg" pitchFamily="18" charset="0"/>
            </a:endParaRPr>
          </a:p>
          <a:p>
            <a:pPr marL="571500" indent="-571500">
              <a:lnSpc>
                <a:spcPct val="150000"/>
              </a:lnSpc>
              <a:buFont typeface="Wingdings" pitchFamily="2" charset="2"/>
              <a:buChar char="l"/>
              <a:tabLst/>
            </a:pPr>
            <a:r>
              <a:rPr lang="zh-CN" altLang="en-US" sz="3600" b="1" dirty="0" smtClean="0">
                <a:solidFill>
                  <a:srgbClr val="000000"/>
                </a:solidFill>
                <a:latin typeface="MS Shell Dlg" pitchFamily="18" charset="0"/>
                <a:cs typeface="MS Shell Dlg" pitchFamily="18" charset="0"/>
              </a:rPr>
              <a:t>常用外文</a:t>
            </a:r>
            <a:r>
              <a:rPr lang="en-US" altLang="zh-CN" sz="3600" b="1" dirty="0" err="1" smtClean="0">
                <a:solidFill>
                  <a:srgbClr val="000000"/>
                </a:solidFill>
                <a:latin typeface="MS Shell Dlg" pitchFamily="18" charset="0"/>
                <a:cs typeface="MS Shell Dlg" pitchFamily="18" charset="0"/>
              </a:rPr>
              <a:t>专利</a:t>
            </a:r>
            <a:r>
              <a:rPr lang="zh-CN" altLang="en-US" sz="3600" b="1" dirty="0" smtClean="0">
                <a:solidFill>
                  <a:srgbClr val="000000"/>
                </a:solidFill>
                <a:latin typeface="MS Shell Dlg" pitchFamily="18" charset="0"/>
                <a:cs typeface="MS Shell Dlg" pitchFamily="18" charset="0"/>
              </a:rPr>
              <a:t>资源</a:t>
            </a:r>
            <a:endParaRPr lang="en-US" altLang="zh-CN" sz="3600" b="1" dirty="0" smtClean="0">
              <a:solidFill>
                <a:srgbClr val="000000"/>
              </a:solidFill>
              <a:latin typeface="MS Shell Dlg" pitchFamily="18" charset="0"/>
              <a:cs typeface="MS Shell Dlg" pitchFamily="18" charset="0"/>
            </a:endParaRPr>
          </a:p>
        </p:txBody>
      </p:sp>
      <p:sp>
        <p:nvSpPr>
          <p:cNvPr id="8" name="矩形 7"/>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Tree>
    <p:extLst>
      <p:ext uri="{BB962C8B-B14F-4D97-AF65-F5344CB8AC3E}">
        <p14:creationId xmlns:p14="http://schemas.microsoft.com/office/powerpoint/2010/main" val="3890003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nvGraphicFramePr>
        <p:xfrm>
          <a:off x="971347" y="1484402"/>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标题 1"/>
          <p:cNvSpPr>
            <a:spLocks noGrp="1"/>
          </p:cNvSpPr>
          <p:nvPr/>
        </p:nvSpPr>
        <p:spPr>
          <a:xfrm>
            <a:off x="395605" y="2781300"/>
            <a:ext cx="753745" cy="2284095"/>
          </a:xfrm>
          <a:prstGeom prst="rect">
            <a:avLst/>
          </a:prstGeom>
          <a:noFill/>
          <a:ln w="9525">
            <a:noFill/>
            <a:miter lim="800000"/>
          </a:ln>
        </p:spPr>
        <p:txBody>
          <a:bodyPr vert="horz" wrap="square" lIns="91440" tIns="45720" rIns="91440" bIns="45720" numCol="1" anchor="ctr" anchorCtr="0" compatLnSpc="1">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3200" b="1" kern="1200" cap="none" spc="50">
                <a:ln w="11430">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a:lstStyle>
          <a:p>
            <a:r>
              <a:rPr lang="zh-CN" altLang="en-US" sz="2800" dirty="0"/>
              <a:t>文</a:t>
            </a:r>
          </a:p>
          <a:p>
            <a:r>
              <a:rPr lang="zh-CN" altLang="en-US" sz="2800" dirty="0"/>
              <a:t>献</a:t>
            </a:r>
          </a:p>
          <a:p>
            <a:r>
              <a:rPr lang="zh-CN" altLang="en-US" sz="2800" dirty="0"/>
              <a:t>分</a:t>
            </a:r>
          </a:p>
          <a:p>
            <a:r>
              <a:rPr lang="zh-CN" altLang="en-US" sz="2800" dirty="0"/>
              <a:t>类</a:t>
            </a:r>
          </a:p>
        </p:txBody>
      </p:sp>
      <p:sp>
        <p:nvSpPr>
          <p:cNvPr id="4" name="标题 1"/>
          <p:cNvSpPr>
            <a:spLocks noGrp="1"/>
          </p:cNvSpPr>
          <p:nvPr>
            <p:ph type="title"/>
          </p:nvPr>
        </p:nvSpPr>
        <p:spPr>
          <a:xfrm>
            <a:off x="169712" y="116632"/>
            <a:ext cx="7858151" cy="742020"/>
          </a:xfrm>
        </p:spPr>
        <p:txBody>
          <a:bodyPr/>
          <a:lstStyle/>
          <a:p>
            <a:r>
              <a:rPr lang="en-US" altLang="zh-CN" dirty="0" smtClean="0"/>
              <a:t>1</a:t>
            </a:r>
            <a:r>
              <a:rPr lang="zh-CN" altLang="en-US" dirty="0" smtClean="0"/>
              <a:t>、专利</a:t>
            </a:r>
            <a:r>
              <a:rPr lang="zh-CN" altLang="en-US" dirty="0"/>
              <a:t>及专利文献</a:t>
            </a:r>
            <a:r>
              <a:rPr lang="zh-CN" altLang="en-US" dirty="0" smtClean="0"/>
              <a:t>概述</a:t>
            </a:r>
            <a:endParaRPr lang="en-US" altLang="zh-CN" dirty="0" smtClean="0"/>
          </a:p>
        </p:txBody>
      </p:sp>
      <p:sp>
        <p:nvSpPr>
          <p:cNvPr id="5" name="矩形 4"/>
          <p:cNvSpPr/>
          <p:nvPr/>
        </p:nvSpPr>
        <p:spPr bwMode="auto">
          <a:xfrm>
            <a:off x="0" y="836712"/>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441514"/>
            <a:ext cx="7488832" cy="4939814"/>
          </a:xfrm>
          <a:prstGeom prst="rect">
            <a:avLst/>
          </a:prstGeom>
        </p:spPr>
        <p:txBody>
          <a:bodyPr wrap="square">
            <a:spAutoFit/>
          </a:bodyPr>
          <a:lstStyle/>
          <a:p>
            <a:pPr marL="285750" indent="-285750">
              <a:lnSpc>
                <a:spcPct val="150000"/>
              </a:lnSpc>
              <a:buFont typeface="Wingdings" pitchFamily="2" charset="2"/>
              <a:buChar char="l"/>
            </a:pPr>
            <a:r>
              <a:rPr lang="zh-CN" altLang="en-US" sz="2400" b="1" dirty="0" smtClean="0">
                <a:latin typeface="黑体" pitchFamily="2" charset="-122"/>
                <a:ea typeface="黑体" pitchFamily="2" charset="-122"/>
              </a:rPr>
              <a:t> 定义</a:t>
            </a:r>
            <a:endParaRPr lang="en-US" altLang="zh-CN" sz="2400" b="1" dirty="0" smtClean="0">
              <a:latin typeface="黑体" pitchFamily="2" charset="-122"/>
              <a:ea typeface="黑体" pitchFamily="2" charset="-122"/>
            </a:endParaRPr>
          </a:p>
          <a:p>
            <a:pPr marL="742950" lvl="1" indent="-285750">
              <a:lnSpc>
                <a:spcPct val="150000"/>
              </a:lnSpc>
              <a:buFont typeface="Wingdings" pitchFamily="2" charset="2"/>
              <a:buChar char="ü"/>
            </a:pPr>
            <a:r>
              <a:rPr lang="zh-CN" altLang="en-US" b="1" dirty="0"/>
              <a:t>专利是专利权</a:t>
            </a:r>
            <a:r>
              <a:rPr lang="en-US" altLang="zh-CN" b="1" dirty="0"/>
              <a:t>(Patent Right)</a:t>
            </a:r>
            <a:r>
              <a:rPr lang="zh-CN" altLang="en-US" b="1" dirty="0"/>
              <a:t>的简称。专利是受法律规范保护的发明创造，它是指一项发明创造向国家审批机关提出专利申请，经依法审查合格后向专利申请人授予的在规定时间内对该项发明创造享有的专有权。</a:t>
            </a:r>
            <a:endParaRPr lang="en-US" altLang="zh-CN" b="1" dirty="0"/>
          </a:p>
          <a:p>
            <a:pPr marL="285750" indent="-285750">
              <a:lnSpc>
                <a:spcPct val="150000"/>
              </a:lnSpc>
              <a:buFont typeface="Wingdings" pitchFamily="2" charset="2"/>
              <a:buChar char="l"/>
            </a:pPr>
            <a:r>
              <a:rPr lang="zh-CN" altLang="en-US" sz="2400" b="1" dirty="0">
                <a:latin typeface="黑体" pitchFamily="2" charset="-122"/>
                <a:ea typeface="黑体" pitchFamily="2" charset="-122"/>
              </a:rPr>
              <a:t>涵义</a:t>
            </a:r>
            <a:endParaRPr lang="en-US" altLang="zh-CN" sz="2400" b="1" dirty="0">
              <a:latin typeface="黑体" pitchFamily="2" charset="-122"/>
              <a:ea typeface="黑体" pitchFamily="2" charset="-122"/>
            </a:endParaRPr>
          </a:p>
          <a:p>
            <a:pPr marL="742950" lvl="1" indent="-285750">
              <a:lnSpc>
                <a:spcPct val="150000"/>
              </a:lnSpc>
              <a:buFont typeface="Wingdings" pitchFamily="2" charset="2"/>
              <a:buChar char="ü"/>
            </a:pPr>
            <a:r>
              <a:rPr lang="zh-CN" altLang="en-US" b="1" dirty="0" smtClean="0"/>
              <a:t>法律</a:t>
            </a:r>
            <a:r>
              <a:rPr lang="zh-CN" altLang="en-US" b="1" dirty="0"/>
              <a:t>意义上的涵义：即专利权</a:t>
            </a:r>
            <a:r>
              <a:rPr lang="zh-CN" altLang="en-US" b="1" dirty="0" smtClean="0"/>
              <a:t>。</a:t>
            </a:r>
            <a:endParaRPr lang="zh-CN" altLang="en-US" b="1" dirty="0"/>
          </a:p>
          <a:p>
            <a:pPr marL="742950" lvl="1" indent="-285750">
              <a:lnSpc>
                <a:spcPct val="150000"/>
              </a:lnSpc>
              <a:buFont typeface="Wingdings" pitchFamily="2" charset="2"/>
              <a:buChar char="ü"/>
            </a:pPr>
            <a:r>
              <a:rPr lang="zh-CN" altLang="en-US" b="1" dirty="0" smtClean="0"/>
              <a:t>技术</a:t>
            </a:r>
            <a:r>
              <a:rPr lang="zh-CN" altLang="en-US" b="1" dirty="0"/>
              <a:t>意义上的涵义：即获得了专利权的发明创造，指发明创造成果本身。</a:t>
            </a:r>
          </a:p>
          <a:p>
            <a:pPr marL="742950" lvl="1" indent="-285750">
              <a:lnSpc>
                <a:spcPct val="150000"/>
              </a:lnSpc>
              <a:buFont typeface="Wingdings" pitchFamily="2" charset="2"/>
              <a:buChar char="ü"/>
            </a:pPr>
            <a:r>
              <a:rPr lang="zh-CN" altLang="en-US" b="1" dirty="0" smtClean="0"/>
              <a:t>保护</a:t>
            </a:r>
            <a:r>
              <a:rPr lang="zh-CN" altLang="en-US" b="1" dirty="0"/>
              <a:t>内容上的涵义：即专利文献，指记载着发明创造详尽内容、受保护的技术</a:t>
            </a:r>
            <a:r>
              <a:rPr lang="zh-CN" altLang="en-US" b="1" dirty="0" smtClean="0"/>
              <a:t>范围的</a:t>
            </a:r>
            <a:r>
              <a:rPr lang="zh-CN" altLang="en-US" b="1" dirty="0"/>
              <a:t>法律文书</a:t>
            </a:r>
            <a:r>
              <a:rPr lang="zh-CN" altLang="en-US" b="1" dirty="0" smtClean="0"/>
              <a:t>。</a:t>
            </a:r>
            <a:endParaRPr lang="zh-CN" altLang="en-US" b="1" dirty="0"/>
          </a:p>
        </p:txBody>
      </p:sp>
      <p:sp>
        <p:nvSpPr>
          <p:cNvPr id="4" name="矩形 3"/>
          <p:cNvSpPr/>
          <p:nvPr/>
        </p:nvSpPr>
        <p:spPr bwMode="auto">
          <a:xfrm>
            <a:off x="0" y="692696"/>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6" name="标题 1"/>
          <p:cNvSpPr>
            <a:spLocks noGrp="1"/>
          </p:cNvSpPr>
          <p:nvPr>
            <p:ph type="title"/>
          </p:nvPr>
        </p:nvSpPr>
        <p:spPr>
          <a:xfrm>
            <a:off x="169712" y="-27384"/>
            <a:ext cx="7858151" cy="742020"/>
          </a:xfrm>
        </p:spPr>
        <p:txBody>
          <a:bodyPr/>
          <a:lstStyle/>
          <a:p>
            <a:r>
              <a:rPr lang="en-US" altLang="zh-CN" dirty="0" smtClean="0"/>
              <a:t>1</a:t>
            </a:r>
            <a:r>
              <a:rPr lang="zh-CN" altLang="en-US" dirty="0" smtClean="0"/>
              <a:t>、专利</a:t>
            </a:r>
            <a:r>
              <a:rPr lang="zh-CN" altLang="en-US" dirty="0"/>
              <a:t>及专利文献</a:t>
            </a:r>
            <a:r>
              <a:rPr lang="zh-CN" altLang="en-US" dirty="0" smtClean="0"/>
              <a:t>概述</a:t>
            </a:r>
            <a:endParaRPr lang="en-US" altLang="zh-CN" dirty="0" smtClean="0"/>
          </a:p>
        </p:txBody>
      </p:sp>
    </p:spTree>
  </p:cSld>
  <p:clrMapOvr>
    <a:masterClrMapping/>
  </p:clrMapOvr>
  <mc:AlternateContent xmlns:mc="http://schemas.openxmlformats.org/markup-compatibility/2006" xmlns:p14="http://schemas.microsoft.com/office/powerpoint/2010/main">
    <mc:Choice Requires="p14">
      <p:transition spd="slow" p14:dur="2000" advTm="14530"/>
    </mc:Choice>
    <mc:Fallback xmlns="">
      <p:transition spd="slow" advTm="1453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81000" y="1143000"/>
            <a:ext cx="923330" cy="610424"/>
          </a:xfrm>
          <a:prstGeom prst="rect">
            <a:avLst/>
          </a:prstGeom>
          <a:noFill/>
        </p:spPr>
        <p:txBody>
          <a:bodyPr wrap="none" lIns="0" tIns="0" rIns="0" rtlCol="0">
            <a:spAutoFit/>
          </a:bodyPr>
          <a:lstStyle/>
          <a:p>
            <a:pPr>
              <a:lnSpc>
                <a:spcPts val="4400"/>
              </a:lnSpc>
              <a:tabLst/>
            </a:pPr>
            <a:r>
              <a:rPr lang="en-US" altLang="zh-CN" sz="3600" b="1" dirty="0" err="1" smtClean="0">
                <a:solidFill>
                  <a:srgbClr val="FF0000"/>
                </a:solidFill>
                <a:latin typeface="+mj-ea"/>
                <a:ea typeface="+mj-ea"/>
                <a:cs typeface="MS Shell Dlg" pitchFamily="18" charset="0"/>
              </a:rPr>
              <a:t>特点</a:t>
            </a:r>
            <a:endParaRPr lang="en-US" altLang="zh-CN" sz="3600" b="1" dirty="0" smtClean="0">
              <a:solidFill>
                <a:srgbClr val="FF0000"/>
              </a:solidFill>
              <a:latin typeface="+mj-ea"/>
              <a:ea typeface="+mj-ea"/>
              <a:cs typeface="MS Shell Dlg" pitchFamily="18" charset="0"/>
            </a:endParaRPr>
          </a:p>
        </p:txBody>
      </p:sp>
      <p:sp>
        <p:nvSpPr>
          <p:cNvPr id="11" name="TextBox 1"/>
          <p:cNvSpPr txBox="1"/>
          <p:nvPr/>
        </p:nvSpPr>
        <p:spPr>
          <a:xfrm>
            <a:off x="1181100" y="1854200"/>
            <a:ext cx="5488682" cy="3924151"/>
          </a:xfrm>
          <a:prstGeom prst="rect">
            <a:avLst/>
          </a:prstGeom>
          <a:noFill/>
        </p:spPr>
        <p:txBody>
          <a:bodyPr wrap="none" lIns="0" tIns="0" rIns="0" rtlCol="0">
            <a:spAutoFit/>
          </a:bodyPr>
          <a:lstStyle/>
          <a:p>
            <a:pPr marL="457200" indent="-457200">
              <a:lnSpc>
                <a:spcPct val="150000"/>
              </a:lnSpc>
              <a:buFont typeface="Wingdings" pitchFamily="2" charset="2"/>
              <a:buChar char="Ø"/>
              <a:tabLst/>
            </a:pPr>
            <a:r>
              <a:rPr lang="en-US" altLang="zh-CN" sz="2800" b="1" dirty="0" smtClean="0">
                <a:solidFill>
                  <a:srgbClr val="000000"/>
                </a:solidFill>
                <a:latin typeface="+mn-ea"/>
                <a:ea typeface="+mn-ea"/>
                <a:cs typeface="MS Shell Dlg" pitchFamily="18" charset="0"/>
              </a:rPr>
              <a:t>集技术、法律、经济信息于一体</a:t>
            </a:r>
          </a:p>
          <a:p>
            <a:pPr marL="457200" indent="-457200">
              <a:lnSpc>
                <a:spcPct val="150000"/>
              </a:lnSpc>
              <a:buFont typeface="Wingdings" pitchFamily="2" charset="2"/>
              <a:buChar char="Ø"/>
              <a:tabLst/>
            </a:pPr>
            <a:r>
              <a:rPr lang="en-US" altLang="zh-CN" sz="2800" b="1" dirty="0" smtClean="0">
                <a:solidFill>
                  <a:srgbClr val="000000"/>
                </a:solidFill>
                <a:latin typeface="+mn-ea"/>
                <a:ea typeface="+mn-ea"/>
                <a:cs typeface="MS Shell Dlg" pitchFamily="18" charset="0"/>
              </a:rPr>
              <a:t>内容详尽、实用性强</a:t>
            </a:r>
          </a:p>
          <a:p>
            <a:pPr marL="457200" indent="-457200">
              <a:lnSpc>
                <a:spcPct val="150000"/>
              </a:lnSpc>
              <a:buFont typeface="Wingdings" pitchFamily="2" charset="2"/>
              <a:buChar char="Ø"/>
              <a:tabLst/>
            </a:pPr>
            <a:r>
              <a:rPr lang="en-US" altLang="zh-CN" sz="2800" b="1" dirty="0" smtClean="0">
                <a:solidFill>
                  <a:srgbClr val="000000"/>
                </a:solidFill>
                <a:latin typeface="+mn-ea"/>
                <a:ea typeface="+mn-ea"/>
                <a:cs typeface="MS Shell Dlg" pitchFamily="18" charset="0"/>
              </a:rPr>
              <a:t>文献量大、报道速度快</a:t>
            </a:r>
          </a:p>
          <a:p>
            <a:pPr marL="457200" indent="-457200">
              <a:lnSpc>
                <a:spcPct val="150000"/>
              </a:lnSpc>
              <a:buFont typeface="Wingdings" pitchFamily="2" charset="2"/>
              <a:buChar char="Ø"/>
              <a:tabLst/>
            </a:pPr>
            <a:r>
              <a:rPr lang="en-US" altLang="zh-CN" sz="2800" b="1" dirty="0" smtClean="0">
                <a:solidFill>
                  <a:srgbClr val="000000"/>
                </a:solidFill>
                <a:latin typeface="+mn-ea"/>
                <a:ea typeface="+mn-ea"/>
                <a:cs typeface="MS Shell Dlg" pitchFamily="18" charset="0"/>
              </a:rPr>
              <a:t>格式统一、形式规范</a:t>
            </a:r>
          </a:p>
          <a:p>
            <a:pPr marL="457200" indent="-457200">
              <a:lnSpc>
                <a:spcPct val="150000"/>
              </a:lnSpc>
              <a:buFont typeface="Wingdings" pitchFamily="2" charset="2"/>
              <a:buChar char="Ø"/>
              <a:tabLst/>
            </a:pPr>
            <a:r>
              <a:rPr lang="en-US" altLang="zh-CN" sz="2800" b="1" dirty="0" smtClean="0">
                <a:solidFill>
                  <a:srgbClr val="000000"/>
                </a:solidFill>
                <a:latin typeface="+mn-ea"/>
                <a:ea typeface="+mn-ea"/>
                <a:cs typeface="MS Shell Dlg" pitchFamily="18" charset="0"/>
              </a:rPr>
              <a:t>重复报道量大</a:t>
            </a:r>
          </a:p>
          <a:p>
            <a:pPr marL="457200" indent="-457200">
              <a:lnSpc>
                <a:spcPct val="150000"/>
              </a:lnSpc>
              <a:buFont typeface="Wingdings" pitchFamily="2" charset="2"/>
              <a:buChar char="Ø"/>
              <a:tabLst/>
            </a:pPr>
            <a:r>
              <a:rPr lang="en-US" altLang="zh-CN" sz="2800" b="1" dirty="0" smtClean="0">
                <a:solidFill>
                  <a:srgbClr val="000000"/>
                </a:solidFill>
                <a:latin typeface="+mn-ea"/>
                <a:ea typeface="+mn-ea"/>
                <a:cs typeface="MS Shell Dlg" pitchFamily="18" charset="0"/>
              </a:rPr>
              <a:t>内容有局限,文字重复晦涩</a:t>
            </a:r>
          </a:p>
        </p:txBody>
      </p:sp>
      <p:sp>
        <p:nvSpPr>
          <p:cNvPr id="13" name="矩形 12"/>
          <p:cNvSpPr/>
          <p:nvPr/>
        </p:nvSpPr>
        <p:spPr bwMode="auto">
          <a:xfrm>
            <a:off x="0" y="548680"/>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16" name="标题 1"/>
          <p:cNvSpPr txBox="1">
            <a:spLocks/>
          </p:cNvSpPr>
          <p:nvPr/>
        </p:nvSpPr>
        <p:spPr bwMode="auto">
          <a:xfrm>
            <a:off x="169712" y="-99392"/>
            <a:ext cx="7858151" cy="742020"/>
          </a:xfrm>
          <a:prstGeom prst="rect">
            <a:avLst/>
          </a:prstGeom>
          <a:noFill/>
          <a:ln w="9525">
            <a:noFill/>
            <a:miter lim="800000"/>
          </a:ln>
        </p:spPr>
        <p:txBody>
          <a:bodyPr vert="horz" wrap="square" lIns="91440" tIns="45720" rIns="91440" bIns="45720" numCol="1" anchor="ctr" anchorCtr="0" compatLnSpc="1"/>
          <a:lst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a:lstStyle>
          <a:p>
            <a:r>
              <a:rPr lang="en-US" altLang="zh-CN" dirty="0" smtClean="0"/>
              <a:t>1</a:t>
            </a:r>
            <a:r>
              <a:rPr lang="zh-CN" altLang="en-US" dirty="0" smtClean="0"/>
              <a:t>、专利及专利文献概述</a:t>
            </a:r>
            <a:endParaRPr lang="en-US" altLang="zh-CN" dirty="0" smtClean="0"/>
          </a:p>
        </p:txBody>
      </p:sp>
    </p:spTree>
    <p:extLst>
      <p:ext uri="{BB962C8B-B14F-4D97-AF65-F5344CB8AC3E}">
        <p14:creationId xmlns:p14="http://schemas.microsoft.com/office/powerpoint/2010/main" val="3276512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8317230" y="6194297"/>
            <a:ext cx="504443" cy="620268"/>
          </a:xfrm>
          <a:custGeom>
            <a:avLst/>
            <a:gdLst>
              <a:gd name="connsiteX0" fmla="*/ 0 w 504443"/>
              <a:gd name="connsiteY0" fmla="*/ 620268 h 620268"/>
              <a:gd name="connsiteX1" fmla="*/ 504443 w 504443"/>
              <a:gd name="connsiteY1" fmla="*/ 620268 h 620268"/>
              <a:gd name="connsiteX2" fmla="*/ 504443 w 504443"/>
              <a:gd name="connsiteY2" fmla="*/ 0 h 620268"/>
              <a:gd name="connsiteX3" fmla="*/ 0 w 504443"/>
              <a:gd name="connsiteY3" fmla="*/ 0 h 620268"/>
              <a:gd name="connsiteX4" fmla="*/ 0 w 504443"/>
              <a:gd name="connsiteY4" fmla="*/ 620268 h 6202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04443" h="620268">
                <a:moveTo>
                  <a:pt x="0" y="620268"/>
                </a:moveTo>
                <a:lnTo>
                  <a:pt x="504443" y="620268"/>
                </a:lnTo>
                <a:lnTo>
                  <a:pt x="504443" y="0"/>
                </a:lnTo>
                <a:lnTo>
                  <a:pt x="0" y="0"/>
                </a:lnTo>
                <a:lnTo>
                  <a:pt x="0" y="62026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8298180" y="6175247"/>
            <a:ext cx="542543" cy="658368"/>
          </a:xfrm>
          <a:custGeom>
            <a:avLst/>
            <a:gdLst>
              <a:gd name="connsiteX0" fmla="*/ 19050 w 542543"/>
              <a:gd name="connsiteY0" fmla="*/ 639318 h 658368"/>
              <a:gd name="connsiteX1" fmla="*/ 523493 w 542543"/>
              <a:gd name="connsiteY1" fmla="*/ 639318 h 658368"/>
              <a:gd name="connsiteX2" fmla="*/ 523493 w 542543"/>
              <a:gd name="connsiteY2" fmla="*/ 19050 h 658368"/>
              <a:gd name="connsiteX3" fmla="*/ 19050 w 542543"/>
              <a:gd name="connsiteY3" fmla="*/ 19050 h 658368"/>
              <a:gd name="connsiteX4" fmla="*/ 19050 w 542543"/>
              <a:gd name="connsiteY4" fmla="*/ 639318 h 65836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42543" h="658368">
                <a:moveTo>
                  <a:pt x="19050" y="639318"/>
                </a:moveTo>
                <a:lnTo>
                  <a:pt x="523493" y="639318"/>
                </a:lnTo>
                <a:lnTo>
                  <a:pt x="523493" y="19050"/>
                </a:lnTo>
                <a:lnTo>
                  <a:pt x="19050" y="19050"/>
                </a:lnTo>
                <a:lnTo>
                  <a:pt x="19050" y="63931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8029193" y="6310121"/>
            <a:ext cx="358140" cy="475488"/>
          </a:xfrm>
          <a:custGeom>
            <a:avLst/>
            <a:gdLst>
              <a:gd name="connsiteX0" fmla="*/ 0 w 358140"/>
              <a:gd name="connsiteY0" fmla="*/ 475488 h 475488"/>
              <a:gd name="connsiteX1" fmla="*/ 358140 w 358140"/>
              <a:gd name="connsiteY1" fmla="*/ 475488 h 475488"/>
              <a:gd name="connsiteX2" fmla="*/ 358140 w 358140"/>
              <a:gd name="connsiteY2" fmla="*/ 0 h 475488"/>
              <a:gd name="connsiteX3" fmla="*/ 0 w 358140"/>
              <a:gd name="connsiteY3" fmla="*/ 0 h 475488"/>
              <a:gd name="connsiteX4" fmla="*/ 0 w 358140"/>
              <a:gd name="connsiteY4" fmla="*/ 475488 h 4754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8140" h="475488">
                <a:moveTo>
                  <a:pt x="0" y="475488"/>
                </a:moveTo>
                <a:lnTo>
                  <a:pt x="358140" y="475488"/>
                </a:lnTo>
                <a:lnTo>
                  <a:pt x="358140" y="0"/>
                </a:lnTo>
                <a:lnTo>
                  <a:pt x="0" y="0"/>
                </a:lnTo>
                <a:lnTo>
                  <a:pt x="0" y="475488"/>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3"/>
          <p:cNvSpPr/>
          <p:nvPr/>
        </p:nvSpPr>
        <p:spPr>
          <a:xfrm>
            <a:off x="8010143" y="6291071"/>
            <a:ext cx="396240" cy="513588"/>
          </a:xfrm>
          <a:custGeom>
            <a:avLst/>
            <a:gdLst>
              <a:gd name="connsiteX0" fmla="*/ 19050 w 396240"/>
              <a:gd name="connsiteY0" fmla="*/ 494538 h 513588"/>
              <a:gd name="connsiteX1" fmla="*/ 377190 w 396240"/>
              <a:gd name="connsiteY1" fmla="*/ 494538 h 513588"/>
              <a:gd name="connsiteX2" fmla="*/ 377190 w 396240"/>
              <a:gd name="connsiteY2" fmla="*/ 19050 h 513588"/>
              <a:gd name="connsiteX3" fmla="*/ 19050 w 396240"/>
              <a:gd name="connsiteY3" fmla="*/ 19050 h 513588"/>
              <a:gd name="connsiteX4" fmla="*/ 19050 w 396240"/>
              <a:gd name="connsiteY4" fmla="*/ 494538 h 51358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96240" h="513588">
                <a:moveTo>
                  <a:pt x="19050" y="494538"/>
                </a:moveTo>
                <a:lnTo>
                  <a:pt x="377190" y="494538"/>
                </a:lnTo>
                <a:lnTo>
                  <a:pt x="377190" y="19050"/>
                </a:lnTo>
                <a:lnTo>
                  <a:pt x="19050" y="19050"/>
                </a:lnTo>
                <a:lnTo>
                  <a:pt x="19050" y="494538"/>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8244078" y="6238494"/>
            <a:ext cx="216407" cy="144779"/>
          </a:xfrm>
          <a:custGeom>
            <a:avLst/>
            <a:gdLst>
              <a:gd name="connsiteX0" fmla="*/ 0 w 216407"/>
              <a:gd name="connsiteY0" fmla="*/ 144779 h 144779"/>
              <a:gd name="connsiteX1" fmla="*/ 216407 w 216407"/>
              <a:gd name="connsiteY1" fmla="*/ 144779 h 144779"/>
              <a:gd name="connsiteX2" fmla="*/ 216407 w 216407"/>
              <a:gd name="connsiteY2" fmla="*/ 0 h 144779"/>
              <a:gd name="connsiteX3" fmla="*/ 0 w 216407"/>
              <a:gd name="connsiteY3" fmla="*/ 0 h 144779"/>
              <a:gd name="connsiteX4" fmla="*/ 0 w 216407"/>
              <a:gd name="connsiteY4" fmla="*/ 144779 h 1447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6407" h="144779">
                <a:moveTo>
                  <a:pt x="0" y="144779"/>
                </a:moveTo>
                <a:lnTo>
                  <a:pt x="216407" y="144779"/>
                </a:lnTo>
                <a:lnTo>
                  <a:pt x="216407" y="0"/>
                </a:lnTo>
                <a:lnTo>
                  <a:pt x="0" y="0"/>
                </a:lnTo>
                <a:lnTo>
                  <a:pt x="0" y="14477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8225028" y="6219444"/>
            <a:ext cx="254507" cy="182879"/>
          </a:xfrm>
          <a:custGeom>
            <a:avLst/>
            <a:gdLst>
              <a:gd name="connsiteX0" fmla="*/ 19050 w 254507"/>
              <a:gd name="connsiteY0" fmla="*/ 163829 h 182879"/>
              <a:gd name="connsiteX1" fmla="*/ 235457 w 254507"/>
              <a:gd name="connsiteY1" fmla="*/ 163829 h 182879"/>
              <a:gd name="connsiteX2" fmla="*/ 235457 w 254507"/>
              <a:gd name="connsiteY2" fmla="*/ 19050 h 182879"/>
              <a:gd name="connsiteX3" fmla="*/ 19050 w 254507"/>
              <a:gd name="connsiteY3" fmla="*/ 19050 h 182879"/>
              <a:gd name="connsiteX4" fmla="*/ 19050 w 254507"/>
              <a:gd name="connsiteY4" fmla="*/ 163829 h 1828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54507" h="182879">
                <a:moveTo>
                  <a:pt x="19050" y="163829"/>
                </a:moveTo>
                <a:lnTo>
                  <a:pt x="235457" y="163829"/>
                </a:lnTo>
                <a:lnTo>
                  <a:pt x="235457" y="19050"/>
                </a:lnTo>
                <a:lnTo>
                  <a:pt x="19050" y="19050"/>
                </a:lnTo>
                <a:lnTo>
                  <a:pt x="19050" y="163829"/>
                </a:lnTo>
              </a:path>
            </a:pathLst>
          </a:custGeom>
          <a:solidFill>
            <a:srgbClr val="000000">
              <a:alpha val="0"/>
            </a:srgbClr>
          </a:solidFill>
          <a:ln w="38100">
            <a:solidFill>
              <a:srgbClr val="FFFFFF">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1"/>
          <p:cNvSpPr txBox="1"/>
          <p:nvPr/>
        </p:nvSpPr>
        <p:spPr>
          <a:xfrm>
            <a:off x="611560" y="1083801"/>
            <a:ext cx="6668492" cy="1985159"/>
          </a:xfrm>
          <a:prstGeom prst="rect">
            <a:avLst/>
          </a:prstGeom>
          <a:noFill/>
        </p:spPr>
        <p:txBody>
          <a:bodyPr wrap="none" lIns="0" tIns="0" rIns="0" rtlCol="0">
            <a:spAutoFit/>
          </a:bodyPr>
          <a:lstStyle/>
          <a:p>
            <a:pPr marL="457200" indent="-457200">
              <a:lnSpc>
                <a:spcPct val="150000"/>
              </a:lnSpc>
              <a:buFont typeface="Wingdings" pitchFamily="2" charset="2"/>
              <a:buChar char="Ø"/>
            </a:pPr>
            <a:r>
              <a:rPr lang="en-US" altLang="zh-CN" sz="2800" b="1" dirty="0" err="1" smtClean="0">
                <a:solidFill>
                  <a:srgbClr val="000000"/>
                </a:solidFill>
                <a:latin typeface="+mn-ea"/>
                <a:ea typeface="+mn-ea"/>
                <a:cs typeface="MS Shell Dlg" pitchFamily="18" charset="0"/>
              </a:rPr>
              <a:t>专利信息内容及价值</a:t>
            </a:r>
            <a:endParaRPr lang="en-US" altLang="zh-CN" sz="2800" b="1" dirty="0" smtClean="0">
              <a:solidFill>
                <a:srgbClr val="000000"/>
              </a:solidFill>
              <a:latin typeface="+mn-ea"/>
              <a:ea typeface="+mn-ea"/>
              <a:cs typeface="MS Shell Dlg" pitchFamily="18" charset="0"/>
            </a:endParaRPr>
          </a:p>
          <a:p>
            <a:pPr marL="914400" lvl="1" indent="-457200">
              <a:lnSpc>
                <a:spcPct val="150000"/>
              </a:lnSpc>
              <a:buFont typeface="Wingdings" pitchFamily="2" charset="2"/>
              <a:buChar char="ü"/>
            </a:pPr>
            <a:r>
              <a:rPr lang="en-US" altLang="zh-CN" sz="2800" dirty="0" err="1" smtClean="0">
                <a:solidFill>
                  <a:srgbClr val="000000"/>
                </a:solidFill>
                <a:latin typeface="+mn-ea"/>
                <a:ea typeface="+mn-ea"/>
                <a:cs typeface="MS Shell Dlg" pitchFamily="18" charset="0"/>
              </a:rPr>
              <a:t>集</a:t>
            </a:r>
            <a:r>
              <a:rPr lang="en-US" altLang="zh-CN" sz="2800" dirty="0" err="1" smtClean="0">
                <a:solidFill>
                  <a:srgbClr val="0000FF"/>
                </a:solidFill>
                <a:latin typeface="+mn-ea"/>
                <a:ea typeface="+mn-ea"/>
                <a:cs typeface="MS Shell Dlg" pitchFamily="18" charset="0"/>
              </a:rPr>
              <a:t>技术</a:t>
            </a:r>
            <a:r>
              <a:rPr lang="en-US" altLang="zh-CN" sz="2800" dirty="0" err="1">
                <a:solidFill>
                  <a:srgbClr val="0000FF"/>
                </a:solidFill>
                <a:latin typeface="+mn-ea"/>
                <a:ea typeface="+mn-ea"/>
                <a:cs typeface="MS Shell Dlg" pitchFamily="18" charset="0"/>
              </a:rPr>
              <a:t>、法律、经济</a:t>
            </a:r>
            <a:r>
              <a:rPr lang="en-US" altLang="zh-CN" sz="2800" dirty="0" err="1" smtClean="0">
                <a:solidFill>
                  <a:srgbClr val="000000"/>
                </a:solidFill>
                <a:latin typeface="+mn-ea"/>
                <a:ea typeface="+mn-ea"/>
                <a:cs typeface="MS Shell Dlg" pitchFamily="18" charset="0"/>
              </a:rPr>
              <a:t>信息于一体</a:t>
            </a:r>
            <a:endParaRPr lang="en-US" altLang="zh-CN" sz="2800" dirty="0" smtClean="0">
              <a:solidFill>
                <a:srgbClr val="000000"/>
              </a:solidFill>
              <a:latin typeface="+mn-ea"/>
              <a:ea typeface="+mn-ea"/>
              <a:cs typeface="MS Shell Dlg" pitchFamily="18" charset="0"/>
            </a:endParaRPr>
          </a:p>
          <a:p>
            <a:pPr marL="914400" lvl="1" indent="-457200">
              <a:lnSpc>
                <a:spcPct val="150000"/>
              </a:lnSpc>
              <a:buFont typeface="Wingdings" pitchFamily="2" charset="2"/>
              <a:buChar char="ü"/>
            </a:pPr>
            <a:r>
              <a:rPr lang="en-US" altLang="zh-CN" sz="2800" dirty="0" err="1">
                <a:solidFill>
                  <a:srgbClr val="000000"/>
                </a:solidFill>
                <a:latin typeface="+mn-ea"/>
                <a:ea typeface="+mn-ea"/>
                <a:cs typeface="MS Shell Dlg" pitchFamily="18" charset="0"/>
              </a:rPr>
              <a:t>法律特征：</a:t>
            </a:r>
            <a:r>
              <a:rPr lang="en-US" altLang="zh-CN" sz="2800" dirty="0" err="1">
                <a:solidFill>
                  <a:srgbClr val="0000FF"/>
                </a:solidFill>
                <a:latin typeface="+mn-ea"/>
                <a:ea typeface="+mn-ea"/>
                <a:cs typeface="MS Shell Dlg" pitchFamily="18" charset="0"/>
              </a:rPr>
              <a:t>独占性、时间性、</a:t>
            </a:r>
            <a:r>
              <a:rPr lang="en-US" altLang="zh-CN" sz="2800" dirty="0" err="1" smtClean="0">
                <a:solidFill>
                  <a:srgbClr val="0000FF"/>
                </a:solidFill>
                <a:latin typeface="+mn-ea"/>
                <a:ea typeface="+mn-ea"/>
                <a:cs typeface="MS Shell Dlg" pitchFamily="18" charset="0"/>
              </a:rPr>
              <a:t>地域性</a:t>
            </a:r>
            <a:endParaRPr lang="en-US" altLang="zh-CN" sz="2800" dirty="0">
              <a:solidFill>
                <a:srgbClr val="000000"/>
              </a:solidFill>
              <a:latin typeface="+mn-ea"/>
              <a:ea typeface="+mn-ea"/>
              <a:cs typeface="MS Shell Dlg" pitchFamily="18" charset="0"/>
            </a:endParaRPr>
          </a:p>
        </p:txBody>
      </p:sp>
      <p:sp>
        <p:nvSpPr>
          <p:cNvPr id="13" name="TextBox 1"/>
          <p:cNvSpPr txBox="1"/>
          <p:nvPr/>
        </p:nvSpPr>
        <p:spPr>
          <a:xfrm>
            <a:off x="660723" y="3200400"/>
            <a:ext cx="4154984" cy="2631490"/>
          </a:xfrm>
          <a:prstGeom prst="rect">
            <a:avLst/>
          </a:prstGeom>
          <a:noFill/>
        </p:spPr>
        <p:txBody>
          <a:bodyPr wrap="none" lIns="0" tIns="0" rIns="0" rtlCol="0">
            <a:spAutoFit/>
          </a:bodyPr>
          <a:lstStyle/>
          <a:p>
            <a:pPr marL="457200" indent="-457200">
              <a:lnSpc>
                <a:spcPct val="150000"/>
              </a:lnSpc>
              <a:buFont typeface="Wingdings" pitchFamily="2" charset="2"/>
              <a:buChar char="Ø"/>
              <a:tabLst/>
            </a:pPr>
            <a:r>
              <a:rPr lang="en-US" altLang="zh-CN" sz="2800" b="1" dirty="0" err="1" smtClean="0">
                <a:solidFill>
                  <a:srgbClr val="000000"/>
                </a:solidFill>
                <a:latin typeface="+mn-ea"/>
                <a:ea typeface="+mn-ea"/>
                <a:cs typeface="MS Shell Dlg" pitchFamily="18" charset="0"/>
              </a:rPr>
              <a:t>专利信息的应用</a:t>
            </a:r>
            <a:endParaRPr lang="en-US" altLang="zh-CN" sz="2800" b="1" dirty="0" smtClean="0">
              <a:solidFill>
                <a:srgbClr val="000000"/>
              </a:solidFill>
              <a:latin typeface="+mn-ea"/>
              <a:ea typeface="+mn-ea"/>
              <a:cs typeface="MS Shell Dlg" pitchFamily="18" charset="0"/>
            </a:endParaRPr>
          </a:p>
          <a:p>
            <a:pPr marL="914400" lvl="1" indent="-457200">
              <a:lnSpc>
                <a:spcPct val="150000"/>
              </a:lnSpc>
              <a:buFont typeface="Wingdings" pitchFamily="2" charset="2"/>
              <a:buChar char="ü"/>
            </a:pPr>
            <a:r>
              <a:rPr lang="en-US" altLang="zh-CN" sz="2800" dirty="0" err="1">
                <a:solidFill>
                  <a:srgbClr val="000000"/>
                </a:solidFill>
                <a:latin typeface="+mn-ea"/>
                <a:ea typeface="+mn-ea"/>
                <a:cs typeface="MS Shell Dlg" pitchFamily="18" charset="0"/>
              </a:rPr>
              <a:t>科研创新，技术研发</a:t>
            </a:r>
            <a:endParaRPr lang="en-US" altLang="zh-CN" sz="2800" dirty="0">
              <a:solidFill>
                <a:srgbClr val="000000"/>
              </a:solidFill>
              <a:latin typeface="+mn-ea"/>
              <a:ea typeface="+mn-ea"/>
              <a:cs typeface="MS Shell Dlg" pitchFamily="18" charset="0"/>
            </a:endParaRPr>
          </a:p>
          <a:p>
            <a:pPr marL="914400" lvl="1" indent="-457200">
              <a:lnSpc>
                <a:spcPct val="150000"/>
              </a:lnSpc>
              <a:buFont typeface="Wingdings" pitchFamily="2" charset="2"/>
              <a:buChar char="ü"/>
            </a:pPr>
            <a:r>
              <a:rPr lang="en-US" altLang="zh-CN" sz="2800" dirty="0" err="1">
                <a:solidFill>
                  <a:srgbClr val="000000"/>
                </a:solidFill>
                <a:latin typeface="+mn-ea"/>
                <a:ea typeface="+mn-ea"/>
                <a:cs typeface="MS Shell Dlg" pitchFamily="18" charset="0"/>
              </a:rPr>
              <a:t>专利申请</a:t>
            </a:r>
            <a:endParaRPr lang="en-US" altLang="zh-CN" sz="2800" dirty="0">
              <a:solidFill>
                <a:srgbClr val="000000"/>
              </a:solidFill>
              <a:latin typeface="+mn-ea"/>
              <a:ea typeface="+mn-ea"/>
              <a:cs typeface="MS Shell Dlg" pitchFamily="18" charset="0"/>
            </a:endParaRPr>
          </a:p>
          <a:p>
            <a:pPr marL="914400" lvl="1" indent="-457200">
              <a:lnSpc>
                <a:spcPct val="150000"/>
              </a:lnSpc>
              <a:buFont typeface="Wingdings" pitchFamily="2" charset="2"/>
              <a:buChar char="ü"/>
            </a:pPr>
            <a:r>
              <a:rPr lang="en-US" altLang="zh-CN" sz="2800" dirty="0" err="1" smtClean="0">
                <a:solidFill>
                  <a:srgbClr val="000000"/>
                </a:solidFill>
                <a:latin typeface="+mn-ea"/>
                <a:ea typeface="+mn-ea"/>
                <a:cs typeface="MS Shell Dlg" pitchFamily="18" charset="0"/>
              </a:rPr>
              <a:t>专利诉讼等</a:t>
            </a:r>
            <a:endParaRPr lang="en-US" altLang="zh-CN" sz="2800" dirty="0">
              <a:solidFill>
                <a:srgbClr val="000000"/>
              </a:solidFill>
              <a:latin typeface="+mn-ea"/>
              <a:ea typeface="+mn-ea"/>
              <a:cs typeface="MS Shell Dlg" pitchFamily="18" charset="0"/>
            </a:endParaRPr>
          </a:p>
        </p:txBody>
      </p:sp>
      <p:sp>
        <p:nvSpPr>
          <p:cNvPr id="17" name="矩形 16"/>
          <p:cNvSpPr/>
          <p:nvPr/>
        </p:nvSpPr>
        <p:spPr bwMode="auto">
          <a:xfrm>
            <a:off x="0" y="548680"/>
            <a:ext cx="9144000" cy="504056"/>
          </a:xfrm>
          <a:prstGeom prst="rect">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400" b="1" dirty="0">
              <a:solidFill>
                <a:prstClr val="white"/>
              </a:solidFill>
              <a:latin typeface="微软雅黑"/>
            </a:endParaRPr>
          </a:p>
        </p:txBody>
      </p:sp>
      <p:sp>
        <p:nvSpPr>
          <p:cNvPr id="18" name="标题 1"/>
          <p:cNvSpPr txBox="1">
            <a:spLocks/>
          </p:cNvSpPr>
          <p:nvPr/>
        </p:nvSpPr>
        <p:spPr bwMode="auto">
          <a:xfrm>
            <a:off x="169712" y="-99392"/>
            <a:ext cx="7858151" cy="742020"/>
          </a:xfrm>
          <a:prstGeom prst="rect">
            <a:avLst/>
          </a:prstGeom>
          <a:noFill/>
          <a:ln w="9525">
            <a:noFill/>
            <a:miter lim="800000"/>
          </a:ln>
        </p:spPr>
        <p:txBody>
          <a:bodyPr vert="horz" wrap="square" lIns="91440" tIns="45720" rIns="91440" bIns="45720" numCol="1" anchor="ctr" anchorCtr="0" compatLnSpc="1"/>
          <a:lstStyle>
            <a:lvl1pPr algn="l" rtl="0" fontAlgn="base">
              <a:spcBef>
                <a:spcPct val="0"/>
              </a:spcBef>
              <a:spcAft>
                <a:spcPct val="0"/>
              </a:spcAft>
              <a:defRPr sz="3200" b="1" kern="1200">
                <a:ln>
                  <a:solidFill>
                    <a:srgbClr val="C00000"/>
                  </a:solidFill>
                </a:ln>
                <a:solidFill>
                  <a:srgbClr val="C00000"/>
                </a:solidFill>
                <a:effectLst/>
                <a:latin typeface="+mj-lt"/>
                <a:ea typeface="+mj-ea"/>
                <a:cs typeface="+mj-cs"/>
              </a:defRPr>
            </a:lvl1pPr>
            <a:lvl2pPr algn="ctr" rtl="0" fontAlgn="base">
              <a:spcBef>
                <a:spcPct val="0"/>
              </a:spcBef>
              <a:spcAft>
                <a:spcPct val="0"/>
              </a:spcAft>
              <a:defRPr sz="3200" b="1">
                <a:solidFill>
                  <a:srgbClr val="002060"/>
                </a:solidFill>
                <a:latin typeface="Verdana" pitchFamily="34" charset="0"/>
                <a:ea typeface="微软雅黑" pitchFamily="34" charset="-122"/>
              </a:defRPr>
            </a:lvl2pPr>
            <a:lvl3pPr algn="ctr" rtl="0" fontAlgn="base">
              <a:spcBef>
                <a:spcPct val="0"/>
              </a:spcBef>
              <a:spcAft>
                <a:spcPct val="0"/>
              </a:spcAft>
              <a:defRPr sz="3200" b="1">
                <a:solidFill>
                  <a:srgbClr val="002060"/>
                </a:solidFill>
                <a:latin typeface="Verdana" pitchFamily="34" charset="0"/>
                <a:ea typeface="微软雅黑" pitchFamily="34" charset="-122"/>
              </a:defRPr>
            </a:lvl3pPr>
            <a:lvl4pPr algn="ctr" rtl="0" fontAlgn="base">
              <a:spcBef>
                <a:spcPct val="0"/>
              </a:spcBef>
              <a:spcAft>
                <a:spcPct val="0"/>
              </a:spcAft>
              <a:defRPr sz="3200" b="1">
                <a:solidFill>
                  <a:srgbClr val="002060"/>
                </a:solidFill>
                <a:latin typeface="Verdana" pitchFamily="34" charset="0"/>
                <a:ea typeface="微软雅黑" pitchFamily="34" charset="-122"/>
              </a:defRPr>
            </a:lvl4pPr>
            <a:lvl5pPr algn="ctr" rtl="0" fontAlgn="base">
              <a:spcBef>
                <a:spcPct val="0"/>
              </a:spcBef>
              <a:spcAft>
                <a:spcPct val="0"/>
              </a:spcAft>
              <a:defRPr sz="3200" b="1">
                <a:solidFill>
                  <a:srgbClr val="002060"/>
                </a:solidFill>
                <a:latin typeface="Verdana" pitchFamily="34" charset="0"/>
                <a:ea typeface="微软雅黑" pitchFamily="34" charset="-122"/>
              </a:defRPr>
            </a:lvl5pPr>
            <a:lvl6pPr marL="457200" algn="ctr" rtl="0" fontAlgn="base">
              <a:spcBef>
                <a:spcPct val="0"/>
              </a:spcBef>
              <a:spcAft>
                <a:spcPct val="0"/>
              </a:spcAft>
              <a:defRPr sz="3200" b="1">
                <a:solidFill>
                  <a:srgbClr val="002060"/>
                </a:solidFill>
                <a:latin typeface="Verdana" pitchFamily="34" charset="0"/>
                <a:ea typeface="微软雅黑" pitchFamily="34" charset="-122"/>
              </a:defRPr>
            </a:lvl6pPr>
            <a:lvl7pPr marL="914400" algn="ctr" rtl="0" fontAlgn="base">
              <a:spcBef>
                <a:spcPct val="0"/>
              </a:spcBef>
              <a:spcAft>
                <a:spcPct val="0"/>
              </a:spcAft>
              <a:defRPr sz="3200" b="1">
                <a:solidFill>
                  <a:srgbClr val="002060"/>
                </a:solidFill>
                <a:latin typeface="Verdana" pitchFamily="34" charset="0"/>
                <a:ea typeface="微软雅黑" pitchFamily="34" charset="-122"/>
              </a:defRPr>
            </a:lvl7pPr>
            <a:lvl8pPr marL="1371600" algn="ctr" rtl="0" fontAlgn="base">
              <a:spcBef>
                <a:spcPct val="0"/>
              </a:spcBef>
              <a:spcAft>
                <a:spcPct val="0"/>
              </a:spcAft>
              <a:defRPr sz="3200" b="1">
                <a:solidFill>
                  <a:srgbClr val="002060"/>
                </a:solidFill>
                <a:latin typeface="Verdana" pitchFamily="34" charset="0"/>
                <a:ea typeface="微软雅黑" pitchFamily="34" charset="-122"/>
              </a:defRPr>
            </a:lvl8pPr>
            <a:lvl9pPr marL="1828800" algn="ctr" rtl="0" fontAlgn="base">
              <a:spcBef>
                <a:spcPct val="0"/>
              </a:spcBef>
              <a:spcAft>
                <a:spcPct val="0"/>
              </a:spcAft>
              <a:defRPr sz="3200" b="1">
                <a:solidFill>
                  <a:srgbClr val="002060"/>
                </a:solidFill>
                <a:latin typeface="Verdana" pitchFamily="34" charset="0"/>
                <a:ea typeface="微软雅黑" pitchFamily="34" charset="-122"/>
              </a:defRPr>
            </a:lvl9pPr>
          </a:lstStyle>
          <a:p>
            <a:r>
              <a:rPr lang="en-US" altLang="zh-CN" smtClean="0"/>
              <a:t>1</a:t>
            </a:r>
            <a:r>
              <a:rPr lang="zh-CN" altLang="en-US" smtClean="0"/>
              <a:t>、专利及专利文献概述</a:t>
            </a:r>
            <a:endParaRPr lang="en-US" altLang="zh-CN" dirty="0" smtClean="0"/>
          </a:p>
        </p:txBody>
      </p:sp>
    </p:spTree>
    <p:extLst>
      <p:ext uri="{BB962C8B-B14F-4D97-AF65-F5344CB8AC3E}">
        <p14:creationId xmlns:p14="http://schemas.microsoft.com/office/powerpoint/2010/main" val="637079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李社锋PPT模板2-简约">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nSpc>
            <a:spcPct val="120000"/>
          </a:lnSpc>
          <a:defRPr b="1" dirty="0">
            <a:solidFill>
              <a:srgbClr val="C00000"/>
            </a:solidFill>
            <a:latin typeface="微软雅黑" pitchFamily="34" charset="-122"/>
            <a:ea typeface="微软雅黑" pitchFamily="34" charset="-122"/>
          </a:defRPr>
        </a:defPPr>
      </a:lstStyle>
    </a:spDef>
    <a:txDef>
      <a:spPr>
        <a:noFill/>
      </a:spPr>
      <a:bodyPr wrap="square" rtlCol="0">
        <a:spAutoFit/>
      </a:bodyPr>
      <a:lstStyle>
        <a:defPPr>
          <a:defRPr sz="2000" b="1" dirty="0">
            <a:latin typeface="+mn-ea"/>
            <a:ea typeface="+mn-ea"/>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土壤修复研发组">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土壤修复研发组">
      <a:majorFont>
        <a:latin typeface="Calibri"/>
        <a:ea typeface="宋体"/>
        <a:cs typeface=""/>
      </a:majorFont>
      <a:minorFont>
        <a:latin typeface="楷体_GB2312"/>
        <a:ea typeface="楷体_GB2312"/>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a:solidFill>
            <a:schemeClr val="tx1"/>
          </a:solidFill>
        </a:ln>
      </a:spPr>
      <a:bodyPr rtlCol="0" anchor="ctr"/>
      <a:lstStyle>
        <a:defPPr algn="ctr">
          <a:defRPr/>
        </a:defPPr>
      </a:lstStyle>
    </a:spDef>
    <a:lnDef>
      <a:spPr bwMode="auto">
        <a:noFill/>
        <a:ln w="25400" cap="flat" cmpd="sng" algn="ctr">
          <a:solidFill>
            <a:schemeClr val="tx1"/>
          </a:solidFill>
          <a:prstDash val="solid"/>
          <a:round/>
          <a:headEnd type="none" w="med" len="med"/>
          <a:tailEnd type="none"/>
        </a:ln>
      </a:spPr>
      <a:body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李社锋PPT模板2-简约">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nSpc>
            <a:spcPct val="120000"/>
          </a:lnSpc>
          <a:defRPr b="1" dirty="0">
            <a:solidFill>
              <a:srgbClr val="C00000"/>
            </a:solidFill>
            <a:latin typeface="微软雅黑" pitchFamily="34" charset="-122"/>
            <a:ea typeface="微软雅黑" pitchFamily="34" charset="-122"/>
          </a:defRPr>
        </a:defPPr>
      </a:lstStyle>
    </a:spDef>
    <a:txDef>
      <a:spPr>
        <a:noFill/>
      </a:spPr>
      <a:bodyPr wrap="square" rtlCol="0">
        <a:spAutoFit/>
      </a:bodyPr>
      <a:lstStyle>
        <a:defPPr>
          <a:defRPr sz="2000" b="1" dirty="0">
            <a:latin typeface="+mn-ea"/>
            <a:ea typeface="+mn-ea"/>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李社锋PPT模板2-简约">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nSpc>
            <a:spcPct val="120000"/>
          </a:lnSpc>
          <a:defRPr b="1" dirty="0">
            <a:solidFill>
              <a:srgbClr val="C00000"/>
            </a:solidFill>
            <a:latin typeface="微软雅黑" pitchFamily="34" charset="-122"/>
            <a:ea typeface="微软雅黑" pitchFamily="34" charset="-122"/>
          </a:defRPr>
        </a:defPPr>
      </a:lstStyle>
    </a:spDef>
    <a:txDef>
      <a:spPr>
        <a:noFill/>
      </a:spPr>
      <a:bodyPr wrap="square" rtlCol="0">
        <a:spAutoFit/>
      </a:bodyPr>
      <a:lstStyle>
        <a:defPPr>
          <a:defRPr sz="2000" b="1" dirty="0">
            <a:latin typeface="+mn-ea"/>
            <a:ea typeface="+mn-ea"/>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李社锋PPT模板2-简约">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nSpc>
            <a:spcPct val="120000"/>
          </a:lnSpc>
          <a:defRPr b="1" dirty="0">
            <a:solidFill>
              <a:srgbClr val="C00000"/>
            </a:solidFill>
            <a:latin typeface="微软雅黑" pitchFamily="34" charset="-122"/>
            <a:ea typeface="微软雅黑" pitchFamily="34" charset="-122"/>
          </a:defRPr>
        </a:defPPr>
      </a:lstStyle>
    </a:spDef>
    <a:txDef>
      <a:spPr>
        <a:noFill/>
      </a:spPr>
      <a:bodyPr wrap="square" rtlCol="0">
        <a:spAutoFit/>
      </a:bodyPr>
      <a:lstStyle>
        <a:defPPr>
          <a:defRPr sz="2000" b="1" dirty="0">
            <a:latin typeface="+mn-ea"/>
            <a:ea typeface="+mn-ea"/>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李社锋PPT模板2-简约</Template>
  <TotalTime>1988</TotalTime>
  <Words>1023</Words>
  <Application>Microsoft Office PowerPoint</Application>
  <PresentationFormat>全屏显示(4:3)</PresentationFormat>
  <Paragraphs>149</Paragraphs>
  <Slides>30</Slides>
  <Notes>0</Notes>
  <HiddenSlides>0</HiddenSlides>
  <MMClips>0</MMClips>
  <ScaleCrop>false</ScaleCrop>
  <HeadingPairs>
    <vt:vector size="4" baseType="variant">
      <vt:variant>
        <vt:lpstr>主题</vt:lpstr>
      </vt:variant>
      <vt:variant>
        <vt:i4>7</vt:i4>
      </vt:variant>
      <vt:variant>
        <vt:lpstr>幻灯片标题</vt:lpstr>
      </vt:variant>
      <vt:variant>
        <vt:i4>30</vt:i4>
      </vt:variant>
    </vt:vector>
  </HeadingPairs>
  <TitlesOfParts>
    <vt:vector size="37" baseType="lpstr">
      <vt:lpstr>李社锋PPT模板2-简约</vt:lpstr>
      <vt:lpstr>Office 主题</vt:lpstr>
      <vt:lpstr>1_Office 主题</vt:lpstr>
      <vt:lpstr>土壤修复研发组</vt:lpstr>
      <vt:lpstr>3_李社锋PPT模板2-简约</vt:lpstr>
      <vt:lpstr>1_李社锋PPT模板2-简约</vt:lpstr>
      <vt:lpstr>4_李社锋PPT模板2-简约</vt:lpstr>
      <vt:lpstr>PowerPoint 演示文稿</vt:lpstr>
      <vt:lpstr>PowerPoint 演示文稿</vt:lpstr>
      <vt:lpstr>PowerPoint 演示文稿</vt:lpstr>
      <vt:lpstr>知识产权</vt:lpstr>
      <vt:lpstr>PowerPoint 演示文稿</vt:lpstr>
      <vt:lpstr>1、专利及专利文献概述</vt:lpstr>
      <vt:lpstr>1、专利及专利文献概述</vt:lpstr>
      <vt:lpstr>PowerPoint 演示文稿</vt:lpstr>
      <vt:lpstr>PowerPoint 演示文稿</vt:lpstr>
      <vt:lpstr>PowerPoint 演示文稿</vt:lpstr>
      <vt:lpstr>1、专利及专利文献概述</vt:lpstr>
      <vt:lpstr>PowerPoint 演示文稿</vt:lpstr>
      <vt:lpstr>PowerPoint 演示文稿</vt:lpstr>
      <vt:lpstr>PowerPoint 演示文稿</vt:lpstr>
      <vt:lpstr>2、常用中文专利资源</vt:lpstr>
      <vt:lpstr>PowerPoint 演示文稿</vt:lpstr>
      <vt:lpstr>2、常用中文专利资源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3、常用外文专利资源</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 Shefeng</dc:creator>
  <cp:lastModifiedBy>User</cp:lastModifiedBy>
  <cp:revision>919</cp:revision>
  <dcterms:created xsi:type="dcterms:W3CDTF">2011-12-21T04:12:00Z</dcterms:created>
  <dcterms:modified xsi:type="dcterms:W3CDTF">2017-12-21T02:04:18Z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