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8" r:id="rId2"/>
    <p:sldId id="296" r:id="rId3"/>
    <p:sldId id="311" r:id="rId4"/>
    <p:sldId id="315" r:id="rId5"/>
    <p:sldId id="259" r:id="rId6"/>
    <p:sldId id="292" r:id="rId7"/>
    <p:sldId id="295" r:id="rId8"/>
    <p:sldId id="297" r:id="rId9"/>
    <p:sldId id="273" r:id="rId10"/>
    <p:sldId id="298" r:id="rId11"/>
    <p:sldId id="299" r:id="rId12"/>
    <p:sldId id="316" r:id="rId13"/>
    <p:sldId id="317" r:id="rId14"/>
    <p:sldId id="293" r:id="rId15"/>
    <p:sldId id="303" r:id="rId16"/>
    <p:sldId id="300" r:id="rId17"/>
    <p:sldId id="305" r:id="rId18"/>
    <p:sldId id="306" r:id="rId19"/>
    <p:sldId id="307" r:id="rId20"/>
    <p:sldId id="308" r:id="rId21"/>
    <p:sldId id="309" r:id="rId22"/>
    <p:sldId id="319" r:id="rId23"/>
    <p:sldId id="318" r:id="rId24"/>
    <p:sldId id="290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E1D40"/>
    <a:srgbClr val="FEE39A"/>
    <a:srgbClr val="F5AD75"/>
    <a:srgbClr val="99D2C1"/>
    <a:srgbClr val="CAADE5"/>
    <a:srgbClr val="E8363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79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562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2166C34-773A-48D8-9A91-4628A94EA971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E1B748-AC20-4B4B-9977-3BD8CA246F3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49738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47006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815090-016A-4701-B92E-57FF657180EB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722081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E0E0E2-7263-44C4-AAA9-733DBA7BD205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29387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E0E0E2-7263-44C4-AAA9-733DBA7BD205}" type="slidenum">
              <a:rPr lang="zh-CN" altLang="en-US" smtClean="0"/>
              <a:pPr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49348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E0E0E2-7263-44C4-AAA9-733DBA7BD205}" type="slidenum">
              <a:rPr lang="zh-CN" altLang="en-US" smtClean="0"/>
              <a:pPr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327700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55219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16755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29084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21860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907574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07029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815090-016A-4701-B92E-57FF657180EB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303115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00168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77306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182437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71346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16157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815090-016A-4701-B92E-57FF657180EB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7410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815090-016A-4701-B92E-57FF657180EB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84497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887655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1B748-AC20-4B4B-9977-3BD8CA246F3E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4997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4229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76020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815090-016A-4701-B92E-57FF657180E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19997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3FA07F-8DE0-44D0-A412-F3FC803D58F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DE9B067F-7586-4A54-997F-69FCAF7AE79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887A827-1253-4553-AE1F-078D9E5382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6F21A94-379B-44A9-9E8A-B796FDEDD9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B1F962-ACCB-4DD2-BFCB-CFB9A24C4B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0062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1563CE3-51DC-4D4E-BB81-A6EC0E07DD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8B555CF-1769-4161-82E2-A2D40E91B4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7E9CC7F-9E3C-42E2-94F9-0AFA2778FC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1D9197E-C4B2-41E1-A1D4-578ADCC3C8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DB4F48B-2D0F-4915-B637-11A025C77A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3833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222206AE-6B09-420F-9515-05E2C596B82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F98C176-4318-4F29-A476-B2E3BF04E5F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41BF2DC-C23F-414A-B6B4-7F61E0FF41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C03E1A1-D25A-4714-827B-79F41EEC28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D503D29-031F-4071-8076-5EFD576D2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9901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F49CAE9-FA1F-4942-8740-B4E428C210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F9B149B-1AA1-4DFA-A633-D153F9DD2D9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2B888D1-6626-4F88-A433-F3455DBC5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C6F040D-CB05-43C1-B572-7ECB63B6AD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94A1767-1601-4463-A707-F97378A887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011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415D82A-6604-49AC-9529-577D64B7B2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F5C0152-4C88-4742-9827-A79ADB399C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F25C267-8BD8-4F79-A2E2-E583549C56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B8FD01A-BE56-4E33-A248-93439A3852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97EAE4E-8836-43E3-A468-02F23ADD33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330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64FE9C4-710A-43B8-9B54-2FF43841B7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CB0AD725-ACAB-4045-9A6C-2C2083AC7D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8AAC99B-170F-4AA5-8E27-BCE473B230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3332C382-220A-4BF7-9C7B-55B2E7BBE019}"/>
              </a:ext>
            </a:extLst>
          </p:cNvPr>
          <p:cNvGrpSpPr/>
          <p:nvPr userDrawn="1"/>
        </p:nvGrpSpPr>
        <p:grpSpPr>
          <a:xfrm>
            <a:off x="-436330" y="-571755"/>
            <a:ext cx="2186003" cy="2235455"/>
            <a:chOff x="947970" y="-305055"/>
            <a:chExt cx="4983301" cy="5096033"/>
          </a:xfrm>
        </p:grpSpPr>
        <p:sp>
          <p:nvSpPr>
            <p:cNvPr id="9" name="Freeform 663">
              <a:extLst>
                <a:ext uri="{FF2B5EF4-FFF2-40B4-BE49-F238E27FC236}">
                  <a16:creationId xmlns:a16="http://schemas.microsoft.com/office/drawing/2014/main" id="{4E545E29-FA12-4B87-85E5-8329F16A61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815009" y="4012419"/>
              <a:ext cx="415387" cy="362013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69">
              <a:extLst>
                <a:ext uri="{FF2B5EF4-FFF2-40B4-BE49-F238E27FC236}">
                  <a16:creationId xmlns:a16="http://schemas.microsoft.com/office/drawing/2014/main" id="{AD0A9569-11A9-473B-9C41-3E26337612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192907" y="4756169"/>
              <a:ext cx="32488" cy="37130"/>
            </a:xfrm>
            <a:custGeom>
              <a:avLst/>
              <a:gdLst>
                <a:gd name="T0" fmla="*/ 3 w 6"/>
                <a:gd name="T1" fmla="*/ 7 h 7"/>
                <a:gd name="T2" fmla="*/ 6 w 6"/>
                <a:gd name="T3" fmla="*/ 4 h 7"/>
                <a:gd name="T4" fmla="*/ 4 w 6"/>
                <a:gd name="T5" fmla="*/ 0 h 7"/>
                <a:gd name="T6" fmla="*/ 3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5" y="6"/>
                    <a:pt x="4" y="5"/>
                    <a:pt x="6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0" y="1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D04C24BB-2CD0-4EDD-98BB-3F3F969843A2}"/>
                </a:ext>
              </a:extLst>
            </p:cNvPr>
            <p:cNvGrpSpPr/>
            <p:nvPr/>
          </p:nvGrpSpPr>
          <p:grpSpPr>
            <a:xfrm>
              <a:off x="1502950" y="899332"/>
              <a:ext cx="3239551" cy="3629409"/>
              <a:chOff x="1642781" y="1660486"/>
              <a:chExt cx="3239551" cy="3629409"/>
            </a:xfrm>
          </p:grpSpPr>
          <p:sp>
            <p:nvSpPr>
              <p:cNvPr id="398" name="Freeform 377">
                <a:extLst>
                  <a:ext uri="{FF2B5EF4-FFF2-40B4-BE49-F238E27FC236}">
                    <a16:creationId xmlns:a16="http://schemas.microsoft.com/office/drawing/2014/main" id="{D8FA487A-05DB-4F5D-A852-F4017DB6FC0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91515" y="2099079"/>
                <a:ext cx="3629409" cy="2752224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499">
                <a:extLst>
                  <a:ext uri="{FF2B5EF4-FFF2-40B4-BE49-F238E27FC236}">
                    <a16:creationId xmlns:a16="http://schemas.microsoft.com/office/drawing/2014/main" id="{62B1104C-A77B-4AB0-98EC-1DA0972E38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99105" y="2508696"/>
                <a:ext cx="127631" cy="12067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500">
                <a:extLst>
                  <a:ext uri="{FF2B5EF4-FFF2-40B4-BE49-F238E27FC236}">
                    <a16:creationId xmlns:a16="http://schemas.microsoft.com/office/drawing/2014/main" id="{31BE74C2-BFE0-458D-AE36-8B13EF0927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00" y="2090994"/>
                <a:ext cx="104426" cy="97465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501">
                <a:extLst>
                  <a:ext uri="{FF2B5EF4-FFF2-40B4-BE49-F238E27FC236}">
                    <a16:creationId xmlns:a16="http://schemas.microsoft.com/office/drawing/2014/main" id="{8F698B25-2D7B-4E4B-A381-39F9A8CBAD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40483" y="4235197"/>
                <a:ext cx="426985" cy="485007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02">
                <a:extLst>
                  <a:ext uri="{FF2B5EF4-FFF2-40B4-BE49-F238E27FC236}">
                    <a16:creationId xmlns:a16="http://schemas.microsoft.com/office/drawing/2014/main" id="{5CA1D7C5-2554-4BEE-B682-02F61E55E4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35" y="3390513"/>
                <a:ext cx="81220" cy="69618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503">
                <a:extLst>
                  <a:ext uri="{FF2B5EF4-FFF2-40B4-BE49-F238E27FC236}">
                    <a16:creationId xmlns:a16="http://schemas.microsoft.com/office/drawing/2014/main" id="{761E5A84-A9EA-4F90-9DB6-C4C2270A96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8878" y="3604004"/>
                <a:ext cx="236698" cy="248305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504">
                <a:extLst>
                  <a:ext uri="{FF2B5EF4-FFF2-40B4-BE49-F238E27FC236}">
                    <a16:creationId xmlns:a16="http://schemas.microsoft.com/office/drawing/2014/main" id="{861DA2D1-139D-4D3D-8DA5-871C4144819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18863" y="3684064"/>
                <a:ext cx="174043" cy="257587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05">
                <a:extLst>
                  <a:ext uri="{FF2B5EF4-FFF2-40B4-BE49-F238E27FC236}">
                    <a16:creationId xmlns:a16="http://schemas.microsoft.com/office/drawing/2014/main" id="{4B30A726-6EAA-413B-8A4C-B3A2B44BEB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0878" y="2672295"/>
                <a:ext cx="201890" cy="276152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506">
                <a:extLst>
                  <a:ext uri="{FF2B5EF4-FFF2-40B4-BE49-F238E27FC236}">
                    <a16:creationId xmlns:a16="http://schemas.microsoft.com/office/drawing/2014/main" id="{04AEFAB7-3DC9-46CD-8D79-91370349135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08510" y="3697988"/>
                <a:ext cx="95143" cy="81221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507">
                <a:extLst>
                  <a:ext uri="{FF2B5EF4-FFF2-40B4-BE49-F238E27FC236}">
                    <a16:creationId xmlns:a16="http://schemas.microsoft.com/office/drawing/2014/main" id="{7DC4C927-B6AF-4D4E-AFC1-5952D6E5471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03351" y="3376588"/>
                <a:ext cx="187966" cy="213496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508">
                <a:extLst>
                  <a:ext uri="{FF2B5EF4-FFF2-40B4-BE49-F238E27FC236}">
                    <a16:creationId xmlns:a16="http://schemas.microsoft.com/office/drawing/2014/main" id="{18412BC8-26D5-4D0C-AFAD-69630A09BE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02404" y="3670141"/>
                <a:ext cx="88182" cy="88183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509">
                <a:extLst>
                  <a:ext uri="{FF2B5EF4-FFF2-40B4-BE49-F238E27FC236}">
                    <a16:creationId xmlns:a16="http://schemas.microsoft.com/office/drawing/2014/main" id="{5AE92832-594A-4374-B270-91C5127BA0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41122" y="3843023"/>
                <a:ext cx="136914" cy="153160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510">
                <a:extLst>
                  <a:ext uri="{FF2B5EF4-FFF2-40B4-BE49-F238E27FC236}">
                    <a16:creationId xmlns:a16="http://schemas.microsoft.com/office/drawing/2014/main" id="{51377B31-EC65-40F2-9873-B528138FAB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62312" y="2456484"/>
                <a:ext cx="113708" cy="16244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511">
                <a:extLst>
                  <a:ext uri="{FF2B5EF4-FFF2-40B4-BE49-F238E27FC236}">
                    <a16:creationId xmlns:a16="http://schemas.microsoft.com/office/drawing/2014/main" id="{073FA769-7C01-4476-8AE8-6ECDE408F4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77305" y="2955406"/>
                <a:ext cx="60335" cy="51053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512">
                <a:extLst>
                  <a:ext uri="{FF2B5EF4-FFF2-40B4-BE49-F238E27FC236}">
                    <a16:creationId xmlns:a16="http://schemas.microsoft.com/office/drawing/2014/main" id="{AFA3C308-A0A6-46C4-A3B6-5899CA347D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22006" y="3999662"/>
                <a:ext cx="116028" cy="11603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513">
                <a:extLst>
                  <a:ext uri="{FF2B5EF4-FFF2-40B4-BE49-F238E27FC236}">
                    <a16:creationId xmlns:a16="http://schemas.microsoft.com/office/drawing/2014/main" id="{1223ABA6-85F6-4E2E-BC2C-6A14E614126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0420" y="4191108"/>
                <a:ext cx="389856" cy="290076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514">
                <a:extLst>
                  <a:ext uri="{FF2B5EF4-FFF2-40B4-BE49-F238E27FC236}">
                    <a16:creationId xmlns:a16="http://schemas.microsoft.com/office/drawing/2014/main" id="{F1A5254A-26AE-4D92-8C4D-007FBB9156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83107" y="3334819"/>
                <a:ext cx="143875" cy="132275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515">
                <a:extLst>
                  <a:ext uri="{FF2B5EF4-FFF2-40B4-BE49-F238E27FC236}">
                    <a16:creationId xmlns:a16="http://schemas.microsoft.com/office/drawing/2014/main" id="{F0612D4B-92F6-46E5-95F6-A162A70202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00298" y="3981097"/>
                <a:ext cx="181004" cy="153160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516">
                <a:extLst>
                  <a:ext uri="{FF2B5EF4-FFF2-40B4-BE49-F238E27FC236}">
                    <a16:creationId xmlns:a16="http://schemas.microsoft.com/office/drawing/2014/main" id="{8BFF1DD2-B330-4B82-BCB2-B54FD9AC6A8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29058" y="2736113"/>
                <a:ext cx="25526" cy="27847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517">
                <a:extLst>
                  <a:ext uri="{FF2B5EF4-FFF2-40B4-BE49-F238E27FC236}">
                    <a16:creationId xmlns:a16="http://schemas.microsoft.com/office/drawing/2014/main" id="{26D263E2-65F9-4095-B5EF-F46243AACF6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41608" y="2607321"/>
                <a:ext cx="37129" cy="55695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518">
                <a:extLst>
                  <a:ext uri="{FF2B5EF4-FFF2-40B4-BE49-F238E27FC236}">
                    <a16:creationId xmlns:a16="http://schemas.microsoft.com/office/drawing/2014/main" id="{B13827ED-98CE-4B7B-B33B-6062793DB5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84481" y="3011099"/>
                <a:ext cx="76579" cy="109069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519">
                <a:extLst>
                  <a:ext uri="{FF2B5EF4-FFF2-40B4-BE49-F238E27FC236}">
                    <a16:creationId xmlns:a16="http://schemas.microsoft.com/office/drawing/2014/main" id="{6D1528FA-A129-4667-9F17-3A114EF046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0771" y="3101602"/>
                <a:ext cx="64976" cy="6033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520">
                <a:extLst>
                  <a:ext uri="{FF2B5EF4-FFF2-40B4-BE49-F238E27FC236}">
                    <a16:creationId xmlns:a16="http://schemas.microsoft.com/office/drawing/2014/main" id="{E7F268B9-00E7-49E0-8234-DF0D08456D7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8037" y="3221111"/>
                <a:ext cx="44091" cy="51053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521">
                <a:extLst>
                  <a:ext uri="{FF2B5EF4-FFF2-40B4-BE49-F238E27FC236}">
                    <a16:creationId xmlns:a16="http://schemas.microsoft.com/office/drawing/2014/main" id="{41398FD9-240D-4741-93E8-E4EB4B6A80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45030" y="3445046"/>
                <a:ext cx="55694" cy="64977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522">
                <a:extLst>
                  <a:ext uri="{FF2B5EF4-FFF2-40B4-BE49-F238E27FC236}">
                    <a16:creationId xmlns:a16="http://schemas.microsoft.com/office/drawing/2014/main" id="{A1CD7715-9FC1-4614-ABCF-11118D9168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53671" y="3609807"/>
                <a:ext cx="81220" cy="81221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523">
                <a:extLst>
                  <a:ext uri="{FF2B5EF4-FFF2-40B4-BE49-F238E27FC236}">
                    <a16:creationId xmlns:a16="http://schemas.microsoft.com/office/drawing/2014/main" id="{C14A350F-14ED-48AF-9B3A-6CD5F1F2436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530907"/>
                <a:ext cx="60335" cy="64977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524">
                <a:extLst>
                  <a:ext uri="{FF2B5EF4-FFF2-40B4-BE49-F238E27FC236}">
                    <a16:creationId xmlns:a16="http://schemas.microsoft.com/office/drawing/2014/main" id="{7F32329D-E2E7-49B0-A425-84F69BF1A5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5488" y="3658539"/>
                <a:ext cx="71938" cy="71939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525">
                <a:extLst>
                  <a:ext uri="{FF2B5EF4-FFF2-40B4-BE49-F238E27FC236}">
                    <a16:creationId xmlns:a16="http://schemas.microsoft.com/office/drawing/2014/main" id="{92376802-51F0-4ED4-9E93-1582E911484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98404" y="3837223"/>
                <a:ext cx="60335" cy="64977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526">
                <a:extLst>
                  <a:ext uri="{FF2B5EF4-FFF2-40B4-BE49-F238E27FC236}">
                    <a16:creationId xmlns:a16="http://schemas.microsoft.com/office/drawing/2014/main" id="{9504FE19-20DD-4BF9-A4AF-842FC119236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6481" y="3703790"/>
                <a:ext cx="155478" cy="97465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527">
                <a:extLst>
                  <a:ext uri="{FF2B5EF4-FFF2-40B4-BE49-F238E27FC236}">
                    <a16:creationId xmlns:a16="http://schemas.microsoft.com/office/drawing/2014/main" id="{CC9F228E-0510-441B-9431-2C6C9491F8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36053" y="3675943"/>
                <a:ext cx="55694" cy="44092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528">
                <a:extLst>
                  <a:ext uri="{FF2B5EF4-FFF2-40B4-BE49-F238E27FC236}">
                    <a16:creationId xmlns:a16="http://schemas.microsoft.com/office/drawing/2014/main" id="{B8064CBC-1C77-44C0-858D-A80C0D39EC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92175" y="3861589"/>
                <a:ext cx="67297" cy="55695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529">
                <a:extLst>
                  <a:ext uri="{FF2B5EF4-FFF2-40B4-BE49-F238E27FC236}">
                    <a16:creationId xmlns:a16="http://schemas.microsoft.com/office/drawing/2014/main" id="{72A3841C-1088-44CA-9ACE-C2604DA998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50922" y="3762965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530">
                <a:extLst>
                  <a:ext uri="{FF2B5EF4-FFF2-40B4-BE49-F238E27FC236}">
                    <a16:creationId xmlns:a16="http://schemas.microsoft.com/office/drawing/2014/main" id="{6D030A29-EB5B-4786-89AB-B9D933E1E8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18434" y="3895237"/>
                <a:ext cx="27847" cy="27847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531">
                <a:extLst>
                  <a:ext uri="{FF2B5EF4-FFF2-40B4-BE49-F238E27FC236}">
                    <a16:creationId xmlns:a16="http://schemas.microsoft.com/office/drawing/2014/main" id="{3FD41E01-2E4D-45C9-9790-069BACD998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45458" y="2853301"/>
                <a:ext cx="76579" cy="71939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532">
                <a:extLst>
                  <a:ext uri="{FF2B5EF4-FFF2-40B4-BE49-F238E27FC236}">
                    <a16:creationId xmlns:a16="http://schemas.microsoft.com/office/drawing/2014/main" id="{0D008551-F62E-457C-884A-EB9ECBC0BF7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38282" y="2860263"/>
                <a:ext cx="51053" cy="32488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533">
                <a:extLst>
                  <a:ext uri="{FF2B5EF4-FFF2-40B4-BE49-F238E27FC236}">
                    <a16:creationId xmlns:a16="http://schemas.microsoft.com/office/drawing/2014/main" id="{7C91DDEC-5D20-4013-B34C-769F3328C0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12542" y="2813851"/>
                <a:ext cx="88182" cy="97465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534">
                <a:extLst>
                  <a:ext uri="{FF2B5EF4-FFF2-40B4-BE49-F238E27FC236}">
                    <a16:creationId xmlns:a16="http://schemas.microsoft.com/office/drawing/2014/main" id="{6E9F74A1-66E4-4548-B1FE-A7C52B8EA89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4817" y="2839377"/>
                <a:ext cx="92823" cy="83542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535">
                <a:extLst>
                  <a:ext uri="{FF2B5EF4-FFF2-40B4-BE49-F238E27FC236}">
                    <a16:creationId xmlns:a16="http://schemas.microsoft.com/office/drawing/2014/main" id="{4B2981A9-7A34-4417-BE84-A392C21B04D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3182" y="2692021"/>
                <a:ext cx="83541" cy="71939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536">
                <a:extLst>
                  <a:ext uri="{FF2B5EF4-FFF2-40B4-BE49-F238E27FC236}">
                    <a16:creationId xmlns:a16="http://schemas.microsoft.com/office/drawing/2014/main" id="{9B3112BE-77ED-47A4-8FF3-BF5B64C5D3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36785" y="2716387"/>
                <a:ext cx="41770" cy="5105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537">
                <a:extLst>
                  <a:ext uri="{FF2B5EF4-FFF2-40B4-BE49-F238E27FC236}">
                    <a16:creationId xmlns:a16="http://schemas.microsoft.com/office/drawing/2014/main" id="{A6372E46-19B1-4F2E-83F5-60D81BE020F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9" y="3008779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538">
                <a:extLst>
                  <a:ext uri="{FF2B5EF4-FFF2-40B4-BE49-F238E27FC236}">
                    <a16:creationId xmlns:a16="http://schemas.microsoft.com/office/drawing/2014/main" id="{B2AF9613-CA4F-47C7-B800-179F6EB219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08847" y="3074915"/>
                <a:ext cx="48732" cy="64977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539">
                <a:extLst>
                  <a:ext uri="{FF2B5EF4-FFF2-40B4-BE49-F238E27FC236}">
                    <a16:creationId xmlns:a16="http://schemas.microsoft.com/office/drawing/2014/main" id="{5F1D046B-F5DA-4346-9CE9-6CAFBEDED4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22770" y="3142212"/>
                <a:ext cx="37129" cy="39450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540">
                <a:extLst>
                  <a:ext uri="{FF2B5EF4-FFF2-40B4-BE49-F238E27FC236}">
                    <a16:creationId xmlns:a16="http://schemas.microsoft.com/office/drawing/2014/main" id="{8384033C-1188-43DB-BE11-882A0AEF56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3168" y="3034305"/>
                <a:ext cx="169402" cy="155481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541">
                <a:extLst>
                  <a:ext uri="{FF2B5EF4-FFF2-40B4-BE49-F238E27FC236}">
                    <a16:creationId xmlns:a16="http://schemas.microsoft.com/office/drawing/2014/main" id="{B93F1E29-ADB6-46D4-A885-FEEE7B35489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17364" y="2818493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542">
                <a:extLst>
                  <a:ext uri="{FF2B5EF4-FFF2-40B4-BE49-F238E27FC236}">
                    <a16:creationId xmlns:a16="http://schemas.microsoft.com/office/drawing/2014/main" id="{448F763A-8EC9-4310-9DEF-034CA8DF1B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9320" y="3171219"/>
                <a:ext cx="60335" cy="6033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543">
                <a:extLst>
                  <a:ext uri="{FF2B5EF4-FFF2-40B4-BE49-F238E27FC236}">
                    <a16:creationId xmlns:a16="http://schemas.microsoft.com/office/drawing/2014/main" id="{316B6113-7203-4150-ABA3-45109F9D62A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2343" y="3320896"/>
                <a:ext cx="55694" cy="71939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544">
                <a:extLst>
                  <a:ext uri="{FF2B5EF4-FFF2-40B4-BE49-F238E27FC236}">
                    <a16:creationId xmlns:a16="http://schemas.microsoft.com/office/drawing/2014/main" id="{884BFAE9-2A40-49C5-B538-94BDD3BC0B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9458" y="3477534"/>
                <a:ext cx="60335" cy="6033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545">
                <a:extLst>
                  <a:ext uri="{FF2B5EF4-FFF2-40B4-BE49-F238E27FC236}">
                    <a16:creationId xmlns:a16="http://schemas.microsoft.com/office/drawing/2014/main" id="{F2AD8CEB-41A0-4CC0-8EB1-3D5FC217D9E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6937" y="2892751"/>
                <a:ext cx="55694" cy="6033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546">
                <a:extLst>
                  <a:ext uri="{FF2B5EF4-FFF2-40B4-BE49-F238E27FC236}">
                    <a16:creationId xmlns:a16="http://schemas.microsoft.com/office/drawing/2014/main" id="{425DEC05-86E5-4222-B208-93082302BD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73792" y="2886949"/>
                <a:ext cx="48732" cy="55695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47">
                <a:extLst>
                  <a:ext uri="{FF2B5EF4-FFF2-40B4-BE49-F238E27FC236}">
                    <a16:creationId xmlns:a16="http://schemas.microsoft.com/office/drawing/2014/main" id="{5342134F-D9E4-4460-8A67-18BD912ED9B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808" y="3439245"/>
                <a:ext cx="41770" cy="44092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548">
                <a:extLst>
                  <a:ext uri="{FF2B5EF4-FFF2-40B4-BE49-F238E27FC236}">
                    <a16:creationId xmlns:a16="http://schemas.microsoft.com/office/drawing/2014/main" id="{863678D4-AC9E-4FD7-BD0F-809705F3212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59868" y="3000658"/>
                <a:ext cx="32488" cy="20885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549">
                <a:extLst>
                  <a:ext uri="{FF2B5EF4-FFF2-40B4-BE49-F238E27FC236}">
                    <a16:creationId xmlns:a16="http://schemas.microsoft.com/office/drawing/2014/main" id="{916A9A9F-5147-44F8-A527-B3A7F268F64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178181"/>
                <a:ext cx="39450" cy="44092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50">
                <a:extLst>
                  <a:ext uri="{FF2B5EF4-FFF2-40B4-BE49-F238E27FC236}">
                    <a16:creationId xmlns:a16="http://schemas.microsoft.com/office/drawing/2014/main" id="{0754CA7A-789E-4C31-B315-9738B5341C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4312" y="3378909"/>
                <a:ext cx="104426" cy="171725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551">
                <a:extLst>
                  <a:ext uri="{FF2B5EF4-FFF2-40B4-BE49-F238E27FC236}">
                    <a16:creationId xmlns:a16="http://schemas.microsoft.com/office/drawing/2014/main" id="{267E62C5-47F2-437F-AC9F-FB80ECDFCCD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082" y="3383551"/>
                <a:ext cx="83541" cy="127633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552">
                <a:extLst>
                  <a:ext uri="{FF2B5EF4-FFF2-40B4-BE49-F238E27FC236}">
                    <a16:creationId xmlns:a16="http://schemas.microsoft.com/office/drawing/2014/main" id="{A0CC75EF-1740-4FFC-8047-2C4FBC1F58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38587" y="3914962"/>
                <a:ext cx="55694" cy="48733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553">
                <a:extLst>
                  <a:ext uri="{FF2B5EF4-FFF2-40B4-BE49-F238E27FC236}">
                    <a16:creationId xmlns:a16="http://schemas.microsoft.com/office/drawing/2014/main" id="{B8684C7D-F029-42C1-A43F-0B34436E28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8709" y="3826780"/>
                <a:ext cx="60335" cy="44092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554">
                <a:extLst>
                  <a:ext uri="{FF2B5EF4-FFF2-40B4-BE49-F238E27FC236}">
                    <a16:creationId xmlns:a16="http://schemas.microsoft.com/office/drawing/2014/main" id="{DEB48FCE-27CA-48C7-B5FF-1D0D10B5C8C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519305"/>
                <a:ext cx="37129" cy="32488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555">
                <a:extLst>
                  <a:ext uri="{FF2B5EF4-FFF2-40B4-BE49-F238E27FC236}">
                    <a16:creationId xmlns:a16="http://schemas.microsoft.com/office/drawing/2014/main" id="{0B2F108B-FF70-4BF1-810D-1F6E13502BE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587" y="3878993"/>
                <a:ext cx="55694" cy="55695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556">
                <a:extLst>
                  <a:ext uri="{FF2B5EF4-FFF2-40B4-BE49-F238E27FC236}">
                    <a16:creationId xmlns:a16="http://schemas.microsoft.com/office/drawing/2014/main" id="{876047B3-B85D-410F-AFBB-B47AB59633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52601" y="3790812"/>
                <a:ext cx="37129" cy="27847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557">
                <a:extLst>
                  <a:ext uri="{FF2B5EF4-FFF2-40B4-BE49-F238E27FC236}">
                    <a16:creationId xmlns:a16="http://schemas.microsoft.com/office/drawing/2014/main" id="{811093CF-0838-4B80-9287-50B473574E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48265" y="3571517"/>
                <a:ext cx="76579" cy="97465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558">
                <a:extLst>
                  <a:ext uri="{FF2B5EF4-FFF2-40B4-BE49-F238E27FC236}">
                    <a16:creationId xmlns:a16="http://schemas.microsoft.com/office/drawing/2014/main" id="{DA882AF0-7536-4337-AB0D-65B3ABF8CE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82860" y="4198071"/>
                <a:ext cx="44091" cy="5105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559">
                <a:extLst>
                  <a:ext uri="{FF2B5EF4-FFF2-40B4-BE49-F238E27FC236}">
                    <a16:creationId xmlns:a16="http://schemas.microsoft.com/office/drawing/2014/main" id="{9192102C-CCC5-495D-904B-8A880FAF38D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1" y="3740919"/>
                <a:ext cx="39450" cy="2784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560">
                <a:extLst>
                  <a:ext uri="{FF2B5EF4-FFF2-40B4-BE49-F238E27FC236}">
                    <a16:creationId xmlns:a16="http://schemas.microsoft.com/office/drawing/2014/main" id="{81EE8B3F-FA32-4CEB-BA75-52EC5FD586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9700" y="3650417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561">
                <a:extLst>
                  <a:ext uri="{FF2B5EF4-FFF2-40B4-BE49-F238E27FC236}">
                    <a16:creationId xmlns:a16="http://schemas.microsoft.com/office/drawing/2014/main" id="{29A3C0A1-6A3A-4FD4-8590-D7B19805FA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6601" y="3732797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562">
                <a:extLst>
                  <a:ext uri="{FF2B5EF4-FFF2-40B4-BE49-F238E27FC236}">
                    <a16:creationId xmlns:a16="http://schemas.microsoft.com/office/drawing/2014/main" id="{CCC7F8CB-8281-450D-B0F4-55109568CF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81181" y="3789651"/>
                <a:ext cx="32488" cy="25527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563">
                <a:extLst>
                  <a:ext uri="{FF2B5EF4-FFF2-40B4-BE49-F238E27FC236}">
                    <a16:creationId xmlns:a16="http://schemas.microsoft.com/office/drawing/2014/main" id="{E41C99A3-1B9D-48EB-AA34-8E1F994E6D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1915" y="4202713"/>
                <a:ext cx="51053" cy="48733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564">
                <a:extLst>
                  <a:ext uri="{FF2B5EF4-FFF2-40B4-BE49-F238E27FC236}">
                    <a16:creationId xmlns:a16="http://schemas.microsoft.com/office/drawing/2014/main" id="{E1435685-133B-4900-A793-0430417D06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20204" y="3780369"/>
                <a:ext cx="53373" cy="32488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565">
                <a:extLst>
                  <a:ext uri="{FF2B5EF4-FFF2-40B4-BE49-F238E27FC236}">
                    <a16:creationId xmlns:a16="http://schemas.microsoft.com/office/drawing/2014/main" id="{616E7EA4-FE90-493E-9FF4-FB00861515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2998" y="4012426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566">
                <a:extLst>
                  <a:ext uri="{FF2B5EF4-FFF2-40B4-BE49-F238E27FC236}">
                    <a16:creationId xmlns:a16="http://schemas.microsoft.com/office/drawing/2014/main" id="{2102C50D-2AAF-4A30-ABFF-ED2C1E00B05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0617" y="4155141"/>
                <a:ext cx="60335" cy="55695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567">
                <a:extLst>
                  <a:ext uri="{FF2B5EF4-FFF2-40B4-BE49-F238E27FC236}">
                    <a16:creationId xmlns:a16="http://schemas.microsoft.com/office/drawing/2014/main" id="{6E8C052B-38AF-496F-BF8E-29E6DECF91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95014" y="4438250"/>
                <a:ext cx="76579" cy="109069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568">
                <a:extLst>
                  <a:ext uri="{FF2B5EF4-FFF2-40B4-BE49-F238E27FC236}">
                    <a16:creationId xmlns:a16="http://schemas.microsoft.com/office/drawing/2014/main" id="{BFAF8198-DDCA-48A6-951C-8D3D150749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4418" y="4445212"/>
                <a:ext cx="67297" cy="53374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570">
                <a:extLst>
                  <a:ext uri="{FF2B5EF4-FFF2-40B4-BE49-F238E27FC236}">
                    <a16:creationId xmlns:a16="http://schemas.microsoft.com/office/drawing/2014/main" id="{FBE5C0DB-1D7F-43BF-B45F-C2247F7059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61366" y="4713237"/>
                <a:ext cx="116028" cy="104427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571">
                <a:extLst>
                  <a:ext uri="{FF2B5EF4-FFF2-40B4-BE49-F238E27FC236}">
                    <a16:creationId xmlns:a16="http://schemas.microsoft.com/office/drawing/2014/main" id="{1FCAC41A-BE71-468C-9803-4DC9C03E23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2296" y="5055522"/>
                <a:ext cx="55694" cy="51053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572">
                <a:extLst>
                  <a:ext uri="{FF2B5EF4-FFF2-40B4-BE49-F238E27FC236}">
                    <a16:creationId xmlns:a16="http://schemas.microsoft.com/office/drawing/2014/main" id="{11311453-9691-4B25-8BF5-25666928F6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31930" y="4691193"/>
                <a:ext cx="32488" cy="32488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573">
                <a:extLst>
                  <a:ext uri="{FF2B5EF4-FFF2-40B4-BE49-F238E27FC236}">
                    <a16:creationId xmlns:a16="http://schemas.microsoft.com/office/drawing/2014/main" id="{869A57C1-1440-40E6-810D-025107DE040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12756" y="3345262"/>
                <a:ext cx="60335" cy="6033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574">
                <a:extLst>
                  <a:ext uri="{FF2B5EF4-FFF2-40B4-BE49-F238E27FC236}">
                    <a16:creationId xmlns:a16="http://schemas.microsoft.com/office/drawing/2014/main" id="{FA62608D-C833-40EB-9C86-E283030DD5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4342" y="3356865"/>
                <a:ext cx="44091" cy="44092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575">
                <a:extLst>
                  <a:ext uri="{FF2B5EF4-FFF2-40B4-BE49-F238E27FC236}">
                    <a16:creationId xmlns:a16="http://schemas.microsoft.com/office/drawing/2014/main" id="{CE2400A5-80CF-4A72-9CA3-86FD6D0C7D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127749" y="3781528"/>
                <a:ext cx="104426" cy="164763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576">
                <a:extLst>
                  <a:ext uri="{FF2B5EF4-FFF2-40B4-BE49-F238E27FC236}">
                    <a16:creationId xmlns:a16="http://schemas.microsoft.com/office/drawing/2014/main" id="{73C6653B-9BE9-4574-9166-2206E15F96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7792" y="3326697"/>
                <a:ext cx="60335" cy="55695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577">
                <a:extLst>
                  <a:ext uri="{FF2B5EF4-FFF2-40B4-BE49-F238E27FC236}">
                    <a16:creationId xmlns:a16="http://schemas.microsoft.com/office/drawing/2014/main" id="{1017DC12-213B-47A8-9FB7-1C294BF72C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1198" y="3562235"/>
                <a:ext cx="88182" cy="127633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578">
                <a:extLst>
                  <a:ext uri="{FF2B5EF4-FFF2-40B4-BE49-F238E27FC236}">
                    <a16:creationId xmlns:a16="http://schemas.microsoft.com/office/drawing/2014/main" id="{9AFE07D8-A7F8-4814-A429-D475164570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72145" y="4003144"/>
                <a:ext cx="60335" cy="44092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579">
                <a:extLst>
                  <a:ext uri="{FF2B5EF4-FFF2-40B4-BE49-F238E27FC236}">
                    <a16:creationId xmlns:a16="http://schemas.microsoft.com/office/drawing/2014/main" id="{5A0C6FA4-46E8-4212-B9B7-9DA6A5C1791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693348"/>
                <a:ext cx="44091" cy="39450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580">
                <a:extLst>
                  <a:ext uri="{FF2B5EF4-FFF2-40B4-BE49-F238E27FC236}">
                    <a16:creationId xmlns:a16="http://schemas.microsoft.com/office/drawing/2014/main" id="{3A126305-B493-4FFE-989C-AE9B5276E3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64023" y="4059997"/>
                <a:ext cx="55694" cy="55695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581">
                <a:extLst>
                  <a:ext uri="{FF2B5EF4-FFF2-40B4-BE49-F238E27FC236}">
                    <a16:creationId xmlns:a16="http://schemas.microsoft.com/office/drawing/2014/main" id="{1AE23CD6-DC78-4AAC-B84A-D1DB460B436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39" y="3966015"/>
                <a:ext cx="39450" cy="27847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582">
                <a:extLst>
                  <a:ext uri="{FF2B5EF4-FFF2-40B4-BE49-F238E27FC236}">
                    <a16:creationId xmlns:a16="http://schemas.microsoft.com/office/drawing/2014/main" id="{1FB66324-D3C2-4D90-9F61-34DDE831E8E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25182" y="3749041"/>
                <a:ext cx="76579" cy="95145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583">
                <a:extLst>
                  <a:ext uri="{FF2B5EF4-FFF2-40B4-BE49-F238E27FC236}">
                    <a16:creationId xmlns:a16="http://schemas.microsoft.com/office/drawing/2014/main" id="{C077BBF5-114C-4D56-8699-93E5D3EEA9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8" y="4025189"/>
                <a:ext cx="44091" cy="4873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584">
                <a:extLst>
                  <a:ext uri="{FF2B5EF4-FFF2-40B4-BE49-F238E27FC236}">
                    <a16:creationId xmlns:a16="http://schemas.microsoft.com/office/drawing/2014/main" id="{4200DBE2-5B7A-4DBD-B7CC-D9D1893480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8648" y="3918443"/>
                <a:ext cx="39450" cy="2552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585">
                <a:extLst>
                  <a:ext uri="{FF2B5EF4-FFF2-40B4-BE49-F238E27FC236}">
                    <a16:creationId xmlns:a16="http://schemas.microsoft.com/office/drawing/2014/main" id="{3D3265A8-9403-44F3-A6D1-6A655637DA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03136" y="3826780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586">
                <a:extLst>
                  <a:ext uri="{FF2B5EF4-FFF2-40B4-BE49-F238E27FC236}">
                    <a16:creationId xmlns:a16="http://schemas.microsoft.com/office/drawing/2014/main" id="{DCD64D1C-D5BE-4549-BAC4-9F84AC1878C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0037" y="3909160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587">
                <a:extLst>
                  <a:ext uri="{FF2B5EF4-FFF2-40B4-BE49-F238E27FC236}">
                    <a16:creationId xmlns:a16="http://schemas.microsoft.com/office/drawing/2014/main" id="{89A19830-9A2D-49DB-A646-D36D3FE27E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98832" y="4375595"/>
                <a:ext cx="51053" cy="55695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588">
                <a:extLst>
                  <a:ext uri="{FF2B5EF4-FFF2-40B4-BE49-F238E27FC236}">
                    <a16:creationId xmlns:a16="http://schemas.microsoft.com/office/drawing/2014/main" id="{368F99E2-1821-4CB8-88CD-903074B595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99441" y="3955572"/>
                <a:ext cx="48732" cy="39450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589">
                <a:extLst>
                  <a:ext uri="{FF2B5EF4-FFF2-40B4-BE49-F238E27FC236}">
                    <a16:creationId xmlns:a16="http://schemas.microsoft.com/office/drawing/2014/main" id="{9803D94F-1AED-4B17-BA4E-59C415AABE7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3396" y="4193430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590">
                <a:extLst>
                  <a:ext uri="{FF2B5EF4-FFF2-40B4-BE49-F238E27FC236}">
                    <a16:creationId xmlns:a16="http://schemas.microsoft.com/office/drawing/2014/main" id="{17475EAE-F82B-4012-A0D1-AF9530E3DF5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84053" y="4331504"/>
                <a:ext cx="64976" cy="6033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591">
                <a:extLst>
                  <a:ext uri="{FF2B5EF4-FFF2-40B4-BE49-F238E27FC236}">
                    <a16:creationId xmlns:a16="http://schemas.microsoft.com/office/drawing/2014/main" id="{57E3D758-2F31-4885-A8A7-9A734EB54E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3092" y="4619254"/>
                <a:ext cx="71938" cy="104427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592">
                <a:extLst>
                  <a:ext uri="{FF2B5EF4-FFF2-40B4-BE49-F238E27FC236}">
                    <a16:creationId xmlns:a16="http://schemas.microsoft.com/office/drawing/2014/main" id="{958FDF3E-3BD2-430B-91F2-5B87FDB99B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2496" y="4616934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593">
                <a:extLst>
                  <a:ext uri="{FF2B5EF4-FFF2-40B4-BE49-F238E27FC236}">
                    <a16:creationId xmlns:a16="http://schemas.microsoft.com/office/drawing/2014/main" id="{AC468FE8-920D-4EE8-A7FF-0948F569F4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29" y="4652903"/>
                <a:ext cx="99785" cy="88183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594">
                <a:extLst>
                  <a:ext uri="{FF2B5EF4-FFF2-40B4-BE49-F238E27FC236}">
                    <a16:creationId xmlns:a16="http://schemas.microsoft.com/office/drawing/2014/main" id="{C4A31B72-DD1D-4DE3-9748-222048F516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5258" y="3398634"/>
                <a:ext cx="136914" cy="164763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595">
                <a:extLst>
                  <a:ext uri="{FF2B5EF4-FFF2-40B4-BE49-F238E27FC236}">
                    <a16:creationId xmlns:a16="http://schemas.microsoft.com/office/drawing/2014/main" id="{43133ADE-668C-45E6-BC78-0A751BBAE9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75380" y="4760810"/>
                <a:ext cx="48732" cy="5337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596">
                <a:extLst>
                  <a:ext uri="{FF2B5EF4-FFF2-40B4-BE49-F238E27FC236}">
                    <a16:creationId xmlns:a16="http://schemas.microsoft.com/office/drawing/2014/main" id="{3172FFC3-ADCB-4F6F-A29B-5B0426A9F0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9471" y="4556599"/>
                <a:ext cx="55694" cy="6033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597">
                <a:extLst>
                  <a:ext uri="{FF2B5EF4-FFF2-40B4-BE49-F238E27FC236}">
                    <a16:creationId xmlns:a16="http://schemas.microsoft.com/office/drawing/2014/main" id="{CA09D0FD-53A9-47F5-9A0C-D84DC4AFBC1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61" y="4738764"/>
                <a:ext cx="44091" cy="37130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598">
                <a:extLst>
                  <a:ext uri="{FF2B5EF4-FFF2-40B4-BE49-F238E27FC236}">
                    <a16:creationId xmlns:a16="http://schemas.microsoft.com/office/drawing/2014/main" id="{6018EFF3-61DE-464E-87C7-53A0114FD2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2" y="4504387"/>
                <a:ext cx="55694" cy="44092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599">
                <a:extLst>
                  <a:ext uri="{FF2B5EF4-FFF2-40B4-BE49-F238E27FC236}">
                    <a16:creationId xmlns:a16="http://schemas.microsoft.com/office/drawing/2014/main" id="{70756647-D171-4309-9D4F-87B8062F50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53334" y="4755008"/>
                <a:ext cx="60335" cy="44092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600">
                <a:extLst>
                  <a:ext uri="{FF2B5EF4-FFF2-40B4-BE49-F238E27FC236}">
                    <a16:creationId xmlns:a16="http://schemas.microsoft.com/office/drawing/2014/main" id="{BD06A002-8E8A-48A0-A095-AAB5EF7F9B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0098" y="4384875"/>
                <a:ext cx="197248" cy="285435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601">
                <a:extLst>
                  <a:ext uri="{FF2B5EF4-FFF2-40B4-BE49-F238E27FC236}">
                    <a16:creationId xmlns:a16="http://schemas.microsoft.com/office/drawing/2014/main" id="{2509E0CB-E892-455F-B7F2-59D0C752902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8144" y="4737604"/>
                <a:ext cx="51053" cy="55695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02">
                <a:extLst>
                  <a:ext uri="{FF2B5EF4-FFF2-40B4-BE49-F238E27FC236}">
                    <a16:creationId xmlns:a16="http://schemas.microsoft.com/office/drawing/2014/main" id="{034652FE-0178-4BA9-8FC8-263CEE5AC2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6877" y="3300010"/>
                <a:ext cx="169402" cy="153160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03">
                <a:extLst>
                  <a:ext uri="{FF2B5EF4-FFF2-40B4-BE49-F238E27FC236}">
                    <a16:creationId xmlns:a16="http://schemas.microsoft.com/office/drawing/2014/main" id="{8AA00AD3-3619-4594-9F8B-2BAA36D9B8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47228" y="4611132"/>
                <a:ext cx="125311" cy="132275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04">
                <a:extLst>
                  <a:ext uri="{FF2B5EF4-FFF2-40B4-BE49-F238E27FC236}">
                    <a16:creationId xmlns:a16="http://schemas.microsoft.com/office/drawing/2014/main" id="{95DB5081-BA91-4671-9081-0AFA7313A9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485123" y="4138896"/>
                <a:ext cx="104426" cy="109069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05">
                <a:extLst>
                  <a:ext uri="{FF2B5EF4-FFF2-40B4-BE49-F238E27FC236}">
                    <a16:creationId xmlns:a16="http://schemas.microsoft.com/office/drawing/2014/main" id="{444B6D7F-7F4A-4F15-B58C-BDB5D22C11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41" y="2680417"/>
                <a:ext cx="297033" cy="308641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606">
                <a:extLst>
                  <a:ext uri="{FF2B5EF4-FFF2-40B4-BE49-F238E27FC236}">
                    <a16:creationId xmlns:a16="http://schemas.microsoft.com/office/drawing/2014/main" id="{698A0B3D-9682-4FFF-A3EE-1242556BA66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60510" y="2810370"/>
                <a:ext cx="48732" cy="64977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611">
                <a:extLst>
                  <a:ext uri="{FF2B5EF4-FFF2-40B4-BE49-F238E27FC236}">
                    <a16:creationId xmlns:a16="http://schemas.microsoft.com/office/drawing/2014/main" id="{3EDFCAEA-7BB2-4C8F-B1BB-EBF2BC9AFB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072092" y="3628351"/>
                <a:ext cx="155480" cy="127633"/>
              </a:xfrm>
              <a:custGeom>
                <a:avLst/>
                <a:gdLst>
                  <a:gd name="T0" fmla="*/ 16 w 28"/>
                  <a:gd name="T1" fmla="*/ 0 h 23"/>
                  <a:gd name="T2" fmla="*/ 6 w 28"/>
                  <a:gd name="T3" fmla="*/ 15 h 23"/>
                  <a:gd name="T4" fmla="*/ 16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16" y="0"/>
                    </a:moveTo>
                    <a:cubicBezTo>
                      <a:pt x="9" y="4"/>
                      <a:pt x="0" y="7"/>
                      <a:pt x="6" y="15"/>
                    </a:cubicBezTo>
                    <a:cubicBezTo>
                      <a:pt x="14" y="23"/>
                      <a:pt x="28" y="9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12">
                <a:extLst>
                  <a:ext uri="{FF2B5EF4-FFF2-40B4-BE49-F238E27FC236}">
                    <a16:creationId xmlns:a16="http://schemas.microsoft.com/office/drawing/2014/main" id="{9DD1C82F-A8D2-4630-B578-7394B461BA7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4230" y="3926548"/>
                <a:ext cx="92824" cy="95145"/>
              </a:xfrm>
              <a:custGeom>
                <a:avLst/>
                <a:gdLst>
                  <a:gd name="T0" fmla="*/ 10 w 17"/>
                  <a:gd name="T1" fmla="*/ 0 h 17"/>
                  <a:gd name="T2" fmla="*/ 16 w 17"/>
                  <a:gd name="T3" fmla="*/ 10 h 17"/>
                  <a:gd name="T4" fmla="*/ 10 w 17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cubicBezTo>
                      <a:pt x="0" y="4"/>
                      <a:pt x="8" y="17"/>
                      <a:pt x="16" y="10"/>
                    </a:cubicBezTo>
                    <a:cubicBezTo>
                      <a:pt x="12" y="4"/>
                      <a:pt x="17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614">
                <a:extLst>
                  <a:ext uri="{FF2B5EF4-FFF2-40B4-BE49-F238E27FC236}">
                    <a16:creationId xmlns:a16="http://schemas.microsoft.com/office/drawing/2014/main" id="{84CFCE90-0E67-4234-870B-D74053BDA9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53399" y="2972783"/>
                <a:ext cx="125312" cy="104427"/>
              </a:xfrm>
              <a:custGeom>
                <a:avLst/>
                <a:gdLst>
                  <a:gd name="T0" fmla="*/ 6 w 23"/>
                  <a:gd name="T1" fmla="*/ 2 h 19"/>
                  <a:gd name="T2" fmla="*/ 0 w 23"/>
                  <a:gd name="T3" fmla="*/ 9 h 19"/>
                  <a:gd name="T4" fmla="*/ 9 w 23"/>
                  <a:gd name="T5" fmla="*/ 19 h 19"/>
                  <a:gd name="T6" fmla="*/ 6 w 23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6" y="2"/>
                    </a:moveTo>
                    <a:cubicBezTo>
                      <a:pt x="7" y="5"/>
                      <a:pt x="3" y="7"/>
                      <a:pt x="0" y="9"/>
                    </a:cubicBezTo>
                    <a:cubicBezTo>
                      <a:pt x="2" y="15"/>
                      <a:pt x="7" y="11"/>
                      <a:pt x="9" y="19"/>
                    </a:cubicBezTo>
                    <a:cubicBezTo>
                      <a:pt x="23" y="13"/>
                      <a:pt x="16" y="0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615">
                <a:extLst>
                  <a:ext uri="{FF2B5EF4-FFF2-40B4-BE49-F238E27FC236}">
                    <a16:creationId xmlns:a16="http://schemas.microsoft.com/office/drawing/2014/main" id="{5BA626CD-743D-483C-A058-614BB5E40ED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45101" y="3419498"/>
                <a:ext cx="88183" cy="92824"/>
              </a:xfrm>
              <a:custGeom>
                <a:avLst/>
                <a:gdLst>
                  <a:gd name="T0" fmla="*/ 1 w 16"/>
                  <a:gd name="T1" fmla="*/ 13 h 17"/>
                  <a:gd name="T2" fmla="*/ 16 w 16"/>
                  <a:gd name="T3" fmla="*/ 5 h 17"/>
                  <a:gd name="T4" fmla="*/ 6 w 16"/>
                  <a:gd name="T5" fmla="*/ 0 h 17"/>
                  <a:gd name="T6" fmla="*/ 1 w 16"/>
                  <a:gd name="T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1" y="13"/>
                    </a:moveTo>
                    <a:cubicBezTo>
                      <a:pt x="10" y="17"/>
                      <a:pt x="14" y="13"/>
                      <a:pt x="16" y="5"/>
                    </a:cubicBezTo>
                    <a:cubicBezTo>
                      <a:pt x="13" y="3"/>
                      <a:pt x="12" y="0"/>
                      <a:pt x="6" y="0"/>
                    </a:cubicBezTo>
                    <a:cubicBezTo>
                      <a:pt x="6" y="7"/>
                      <a:pt x="0" y="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616">
                <a:extLst>
                  <a:ext uri="{FF2B5EF4-FFF2-40B4-BE49-F238E27FC236}">
                    <a16:creationId xmlns:a16="http://schemas.microsoft.com/office/drawing/2014/main" id="{622E8E3F-74EE-4B4C-AB67-F1553C62CC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6550" y="3771067"/>
                <a:ext cx="99786" cy="116030"/>
              </a:xfrm>
              <a:custGeom>
                <a:avLst/>
                <a:gdLst>
                  <a:gd name="T0" fmla="*/ 5 w 18"/>
                  <a:gd name="T1" fmla="*/ 1 h 21"/>
                  <a:gd name="T2" fmla="*/ 0 w 18"/>
                  <a:gd name="T3" fmla="*/ 14 h 21"/>
                  <a:gd name="T4" fmla="*/ 16 w 18"/>
                  <a:gd name="T5" fmla="*/ 19 h 21"/>
                  <a:gd name="T6" fmla="*/ 18 w 18"/>
                  <a:gd name="T7" fmla="*/ 6 h 21"/>
                  <a:gd name="T8" fmla="*/ 5 w 18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5" y="1"/>
                    </a:moveTo>
                    <a:cubicBezTo>
                      <a:pt x="3" y="3"/>
                      <a:pt x="1" y="7"/>
                      <a:pt x="0" y="14"/>
                    </a:cubicBezTo>
                    <a:cubicBezTo>
                      <a:pt x="7" y="18"/>
                      <a:pt x="7" y="21"/>
                      <a:pt x="16" y="19"/>
                    </a:cubicBezTo>
                    <a:cubicBezTo>
                      <a:pt x="17" y="15"/>
                      <a:pt x="17" y="10"/>
                      <a:pt x="18" y="6"/>
                    </a:cubicBezTo>
                    <a:cubicBezTo>
                      <a:pt x="12" y="6"/>
                      <a:pt x="1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17">
                <a:extLst>
                  <a:ext uri="{FF2B5EF4-FFF2-40B4-BE49-F238E27FC236}">
                    <a16:creationId xmlns:a16="http://schemas.microsoft.com/office/drawing/2014/main" id="{08069776-1630-4840-889A-0755BCDFE7C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00026" y="2589884"/>
                <a:ext cx="143877" cy="248304"/>
              </a:xfrm>
              <a:custGeom>
                <a:avLst/>
                <a:gdLst>
                  <a:gd name="T0" fmla="*/ 18 w 26"/>
                  <a:gd name="T1" fmla="*/ 3 h 45"/>
                  <a:gd name="T2" fmla="*/ 12 w 26"/>
                  <a:gd name="T3" fmla="*/ 0 h 45"/>
                  <a:gd name="T4" fmla="*/ 8 w 26"/>
                  <a:gd name="T5" fmla="*/ 2 h 45"/>
                  <a:gd name="T6" fmla="*/ 3 w 26"/>
                  <a:gd name="T7" fmla="*/ 1 h 45"/>
                  <a:gd name="T8" fmla="*/ 2 w 26"/>
                  <a:gd name="T9" fmla="*/ 9 h 45"/>
                  <a:gd name="T10" fmla="*/ 0 w 26"/>
                  <a:gd name="T11" fmla="*/ 10 h 45"/>
                  <a:gd name="T12" fmla="*/ 2 w 26"/>
                  <a:gd name="T13" fmla="*/ 13 h 45"/>
                  <a:gd name="T14" fmla="*/ 10 w 26"/>
                  <a:gd name="T15" fmla="*/ 38 h 45"/>
                  <a:gd name="T16" fmla="*/ 26 w 26"/>
                  <a:gd name="T17" fmla="*/ 41 h 45"/>
                  <a:gd name="T18" fmla="*/ 21 w 26"/>
                  <a:gd name="T19" fmla="*/ 4 h 45"/>
                  <a:gd name="T20" fmla="*/ 18 w 26"/>
                  <a:gd name="T21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5">
                    <a:moveTo>
                      <a:pt x="18" y="3"/>
                    </a:moveTo>
                    <a:cubicBezTo>
                      <a:pt x="16" y="1"/>
                      <a:pt x="14" y="0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1"/>
                      <a:pt x="5" y="1"/>
                      <a:pt x="3" y="1"/>
                    </a:cubicBezTo>
                    <a:cubicBezTo>
                      <a:pt x="2" y="4"/>
                      <a:pt x="1" y="6"/>
                      <a:pt x="2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4" y="21"/>
                      <a:pt x="12" y="26"/>
                      <a:pt x="10" y="38"/>
                    </a:cubicBezTo>
                    <a:cubicBezTo>
                      <a:pt x="19" y="37"/>
                      <a:pt x="20" y="45"/>
                      <a:pt x="26" y="41"/>
                    </a:cubicBezTo>
                    <a:cubicBezTo>
                      <a:pt x="26" y="27"/>
                      <a:pt x="24" y="16"/>
                      <a:pt x="21" y="4"/>
                    </a:cubicBezTo>
                    <a:cubicBezTo>
                      <a:pt x="20" y="4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8">
                <a:extLst>
                  <a:ext uri="{FF2B5EF4-FFF2-40B4-BE49-F238E27FC236}">
                    <a16:creationId xmlns:a16="http://schemas.microsoft.com/office/drawing/2014/main" id="{FDE950A4-A5FC-4C08-A9E6-D9623F3BE5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37369" y="2940295"/>
                <a:ext cx="116030" cy="136916"/>
              </a:xfrm>
              <a:custGeom>
                <a:avLst/>
                <a:gdLst>
                  <a:gd name="T0" fmla="*/ 3 w 21"/>
                  <a:gd name="T1" fmla="*/ 23 h 25"/>
                  <a:gd name="T2" fmla="*/ 14 w 21"/>
                  <a:gd name="T3" fmla="*/ 25 h 25"/>
                  <a:gd name="T4" fmla="*/ 21 w 21"/>
                  <a:gd name="T5" fmla="*/ 4 h 25"/>
                  <a:gd name="T6" fmla="*/ 3 w 21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3" y="23"/>
                    </a:moveTo>
                    <a:cubicBezTo>
                      <a:pt x="10" y="24"/>
                      <a:pt x="9" y="19"/>
                      <a:pt x="14" y="25"/>
                    </a:cubicBezTo>
                    <a:cubicBezTo>
                      <a:pt x="19" y="22"/>
                      <a:pt x="19" y="12"/>
                      <a:pt x="21" y="4"/>
                    </a:cubicBezTo>
                    <a:cubicBezTo>
                      <a:pt x="7" y="0"/>
                      <a:pt x="0" y="11"/>
                      <a:pt x="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621">
              <a:extLst>
                <a:ext uri="{FF2B5EF4-FFF2-40B4-BE49-F238E27FC236}">
                  <a16:creationId xmlns:a16="http://schemas.microsoft.com/office/drawing/2014/main" id="{796539FB-BAEE-4B7C-BE2B-8BF24DF4422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3383226" y="1275269"/>
              <a:ext cx="2021238" cy="2021238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5CA12A62-166D-47D0-B980-BAAED5BDC3BF}"/>
                </a:ext>
              </a:extLst>
            </p:cNvPr>
            <p:cNvGrpSpPr/>
            <p:nvPr/>
          </p:nvGrpSpPr>
          <p:grpSpPr>
            <a:xfrm>
              <a:off x="2109220" y="-305055"/>
              <a:ext cx="2476073" cy="2898422"/>
              <a:chOff x="2109220" y="-305055"/>
              <a:chExt cx="2476073" cy="2898422"/>
            </a:xfrm>
          </p:grpSpPr>
          <p:sp>
            <p:nvSpPr>
              <p:cNvPr id="387" name="Freeform 644">
                <a:extLst>
                  <a:ext uri="{FF2B5EF4-FFF2-40B4-BE49-F238E27FC236}">
                    <a16:creationId xmlns:a16="http://schemas.microsoft.com/office/drawing/2014/main" id="{3186E1EB-1FE9-4985-83FC-651A5379993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618" y="1507329"/>
                <a:ext cx="993214" cy="751872"/>
              </a:xfrm>
              <a:custGeom>
                <a:avLst/>
                <a:gdLst>
                  <a:gd name="T0" fmla="*/ 5 w 181"/>
                  <a:gd name="T1" fmla="*/ 137 h 137"/>
                  <a:gd name="T2" fmla="*/ 1 w 181"/>
                  <a:gd name="T3" fmla="*/ 135 h 137"/>
                  <a:gd name="T4" fmla="*/ 2 w 181"/>
                  <a:gd name="T5" fmla="*/ 130 h 137"/>
                  <a:gd name="T6" fmla="*/ 90 w 181"/>
                  <a:gd name="T7" fmla="*/ 64 h 137"/>
                  <a:gd name="T8" fmla="*/ 174 w 181"/>
                  <a:gd name="T9" fmla="*/ 1 h 137"/>
                  <a:gd name="T10" fmla="*/ 180 w 181"/>
                  <a:gd name="T11" fmla="*/ 2 h 137"/>
                  <a:gd name="T12" fmla="*/ 178 w 181"/>
                  <a:gd name="T13" fmla="*/ 8 h 137"/>
                  <a:gd name="T14" fmla="*/ 95 w 181"/>
                  <a:gd name="T15" fmla="*/ 70 h 137"/>
                  <a:gd name="T16" fmla="*/ 7 w 181"/>
                  <a:gd name="T17" fmla="*/ 136 h 137"/>
                  <a:gd name="T18" fmla="*/ 5 w 181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7">
                    <a:moveTo>
                      <a:pt x="5" y="137"/>
                    </a:moveTo>
                    <a:cubicBezTo>
                      <a:pt x="3" y="137"/>
                      <a:pt x="2" y="136"/>
                      <a:pt x="1" y="135"/>
                    </a:cubicBezTo>
                    <a:cubicBezTo>
                      <a:pt x="0" y="133"/>
                      <a:pt x="0" y="131"/>
                      <a:pt x="2" y="130"/>
                    </a:cubicBezTo>
                    <a:cubicBezTo>
                      <a:pt x="34" y="109"/>
                      <a:pt x="63" y="86"/>
                      <a:pt x="90" y="64"/>
                    </a:cubicBezTo>
                    <a:cubicBezTo>
                      <a:pt x="117" y="43"/>
                      <a:pt x="144" y="20"/>
                      <a:pt x="174" y="1"/>
                    </a:cubicBezTo>
                    <a:cubicBezTo>
                      <a:pt x="176" y="0"/>
                      <a:pt x="178" y="0"/>
                      <a:pt x="180" y="2"/>
                    </a:cubicBezTo>
                    <a:cubicBezTo>
                      <a:pt x="181" y="4"/>
                      <a:pt x="180" y="7"/>
                      <a:pt x="178" y="8"/>
                    </a:cubicBezTo>
                    <a:cubicBezTo>
                      <a:pt x="149" y="27"/>
                      <a:pt x="122" y="49"/>
                      <a:pt x="95" y="70"/>
                    </a:cubicBezTo>
                    <a:cubicBezTo>
                      <a:pt x="67" y="93"/>
                      <a:pt x="39" y="116"/>
                      <a:pt x="7" y="136"/>
                    </a:cubicBezTo>
                    <a:cubicBezTo>
                      <a:pt x="6" y="137"/>
                      <a:pt x="5" y="137"/>
                      <a:pt x="5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88" name="组合 387">
                <a:extLst>
                  <a:ext uri="{FF2B5EF4-FFF2-40B4-BE49-F238E27FC236}">
                    <a16:creationId xmlns:a16="http://schemas.microsoft.com/office/drawing/2014/main" id="{EB42955F-C23A-4CB0-A36A-019B7C6B1CF6}"/>
                  </a:ext>
                </a:extLst>
              </p:cNvPr>
              <p:cNvGrpSpPr/>
              <p:nvPr/>
            </p:nvGrpSpPr>
            <p:grpSpPr>
              <a:xfrm>
                <a:off x="2109220" y="-305055"/>
                <a:ext cx="2476073" cy="2898422"/>
                <a:chOff x="2109220" y="-305055"/>
                <a:chExt cx="2476073" cy="2898422"/>
              </a:xfrm>
            </p:grpSpPr>
            <p:sp>
              <p:nvSpPr>
                <p:cNvPr id="389" name="Freeform 640">
                  <a:extLst>
                    <a:ext uri="{FF2B5EF4-FFF2-40B4-BE49-F238E27FC236}">
                      <a16:creationId xmlns:a16="http://schemas.microsoft.com/office/drawing/2014/main" id="{5D51B1D8-D82E-4DFA-B016-3C7FA20FE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065129" y="391123"/>
                  <a:ext cx="401463" cy="313281"/>
                </a:xfrm>
                <a:custGeom>
                  <a:avLst/>
                  <a:gdLst>
                    <a:gd name="T0" fmla="*/ 5 w 73"/>
                    <a:gd name="T1" fmla="*/ 57 h 57"/>
                    <a:gd name="T2" fmla="*/ 2 w 73"/>
                    <a:gd name="T3" fmla="*/ 55 h 57"/>
                    <a:gd name="T4" fmla="*/ 2 w 73"/>
                    <a:gd name="T5" fmla="*/ 49 h 57"/>
                    <a:gd name="T6" fmla="*/ 67 w 73"/>
                    <a:gd name="T7" fmla="*/ 1 h 57"/>
                    <a:gd name="T8" fmla="*/ 72 w 73"/>
                    <a:gd name="T9" fmla="*/ 2 h 57"/>
                    <a:gd name="T10" fmla="*/ 71 w 73"/>
                    <a:gd name="T11" fmla="*/ 8 h 57"/>
                    <a:gd name="T12" fmla="*/ 7 w 73"/>
                    <a:gd name="T13" fmla="*/ 56 h 57"/>
                    <a:gd name="T14" fmla="*/ 5 w 73"/>
                    <a:gd name="T15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57">
                      <a:moveTo>
                        <a:pt x="5" y="57"/>
                      </a:moveTo>
                      <a:cubicBezTo>
                        <a:pt x="4" y="57"/>
                        <a:pt x="2" y="56"/>
                        <a:pt x="2" y="55"/>
                      </a:cubicBezTo>
                      <a:cubicBezTo>
                        <a:pt x="0" y="53"/>
                        <a:pt x="1" y="51"/>
                        <a:pt x="2" y="49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8" y="0"/>
                        <a:pt x="71" y="0"/>
                        <a:pt x="72" y="2"/>
                      </a:cubicBezTo>
                      <a:cubicBezTo>
                        <a:pt x="73" y="4"/>
                        <a:pt x="73" y="6"/>
                        <a:pt x="71" y="8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6" y="56"/>
                        <a:pt x="6" y="57"/>
                        <a:pt x="5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41">
                  <a:extLst>
                    <a:ext uri="{FF2B5EF4-FFF2-40B4-BE49-F238E27FC236}">
                      <a16:creationId xmlns:a16="http://schemas.microsoft.com/office/drawing/2014/main" id="{A2929103-4D7C-4964-830E-1064CEE0E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461951" y="1119789"/>
                  <a:ext cx="1044267" cy="784361"/>
                </a:xfrm>
                <a:custGeom>
                  <a:avLst/>
                  <a:gdLst>
                    <a:gd name="T0" fmla="*/ 5 w 190"/>
                    <a:gd name="T1" fmla="*/ 143 h 143"/>
                    <a:gd name="T2" fmla="*/ 2 w 190"/>
                    <a:gd name="T3" fmla="*/ 142 h 143"/>
                    <a:gd name="T4" fmla="*/ 3 w 190"/>
                    <a:gd name="T5" fmla="*/ 136 h 143"/>
                    <a:gd name="T6" fmla="*/ 183 w 190"/>
                    <a:gd name="T7" fmla="*/ 1 h 143"/>
                    <a:gd name="T8" fmla="*/ 189 w 190"/>
                    <a:gd name="T9" fmla="*/ 2 h 143"/>
                    <a:gd name="T10" fmla="*/ 188 w 190"/>
                    <a:gd name="T11" fmla="*/ 8 h 143"/>
                    <a:gd name="T12" fmla="*/ 7 w 190"/>
                    <a:gd name="T13" fmla="*/ 143 h 143"/>
                    <a:gd name="T14" fmla="*/ 5 w 190"/>
                    <a:gd name="T1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0" h="143">
                      <a:moveTo>
                        <a:pt x="5" y="143"/>
                      </a:moveTo>
                      <a:cubicBezTo>
                        <a:pt x="4" y="143"/>
                        <a:pt x="3" y="143"/>
                        <a:pt x="2" y="142"/>
                      </a:cubicBezTo>
                      <a:cubicBezTo>
                        <a:pt x="0" y="140"/>
                        <a:pt x="1" y="138"/>
                        <a:pt x="3" y="136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5" y="0"/>
                        <a:pt x="187" y="0"/>
                        <a:pt x="189" y="2"/>
                      </a:cubicBezTo>
                      <a:cubicBezTo>
                        <a:pt x="190" y="4"/>
                        <a:pt x="190" y="6"/>
                        <a:pt x="188" y="8"/>
                      </a:cubicBezTo>
                      <a:cubicBezTo>
                        <a:pt x="7" y="143"/>
                        <a:pt x="7" y="143"/>
                        <a:pt x="7" y="143"/>
                      </a:cubicBezTo>
                      <a:cubicBezTo>
                        <a:pt x="7" y="143"/>
                        <a:pt x="6" y="143"/>
                        <a:pt x="5" y="1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42">
                  <a:extLst>
                    <a:ext uri="{FF2B5EF4-FFF2-40B4-BE49-F238E27FC236}">
                      <a16:creationId xmlns:a16="http://schemas.microsoft.com/office/drawing/2014/main" id="{DBC106F9-C624-486B-8656-52BCF004E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13179" y="2305613"/>
                  <a:ext cx="322563" cy="252945"/>
                </a:xfrm>
                <a:custGeom>
                  <a:avLst/>
                  <a:gdLst>
                    <a:gd name="T0" fmla="*/ 4 w 59"/>
                    <a:gd name="T1" fmla="*/ 46 h 46"/>
                    <a:gd name="T2" fmla="*/ 1 w 59"/>
                    <a:gd name="T3" fmla="*/ 45 h 46"/>
                    <a:gd name="T4" fmla="*/ 2 w 59"/>
                    <a:gd name="T5" fmla="*/ 39 h 46"/>
                    <a:gd name="T6" fmla="*/ 52 w 59"/>
                    <a:gd name="T7" fmla="*/ 2 h 46"/>
                    <a:gd name="T8" fmla="*/ 58 w 59"/>
                    <a:gd name="T9" fmla="*/ 2 h 46"/>
                    <a:gd name="T10" fmla="*/ 57 w 59"/>
                    <a:gd name="T11" fmla="*/ 8 h 46"/>
                    <a:gd name="T12" fmla="*/ 7 w 59"/>
                    <a:gd name="T13" fmla="*/ 46 h 46"/>
                    <a:gd name="T14" fmla="*/ 4 w 59"/>
                    <a:gd name="T1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46">
                      <a:moveTo>
                        <a:pt x="4" y="46"/>
                      </a:moveTo>
                      <a:cubicBezTo>
                        <a:pt x="3" y="46"/>
                        <a:pt x="2" y="46"/>
                        <a:pt x="1" y="45"/>
                      </a:cubicBezTo>
                      <a:cubicBezTo>
                        <a:pt x="0" y="43"/>
                        <a:pt x="0" y="41"/>
                        <a:pt x="2" y="39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4" y="0"/>
                        <a:pt x="56" y="1"/>
                        <a:pt x="58" y="2"/>
                      </a:cubicBezTo>
                      <a:cubicBezTo>
                        <a:pt x="59" y="4"/>
                        <a:pt x="59" y="7"/>
                        <a:pt x="57" y="8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6" y="46"/>
                        <a:pt x="5" y="46"/>
                        <a:pt x="4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43">
                  <a:extLst>
                    <a:ext uri="{FF2B5EF4-FFF2-40B4-BE49-F238E27FC236}">
                      <a16:creationId xmlns:a16="http://schemas.microsoft.com/office/drawing/2014/main" id="{EC7A2C08-2C19-4C19-987D-4822B18E4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243815" y="251887"/>
                  <a:ext cx="1025702" cy="779719"/>
                </a:xfrm>
                <a:custGeom>
                  <a:avLst/>
                  <a:gdLst>
                    <a:gd name="T0" fmla="*/ 4 w 187"/>
                    <a:gd name="T1" fmla="*/ 142 h 142"/>
                    <a:gd name="T2" fmla="*/ 1 w 187"/>
                    <a:gd name="T3" fmla="*/ 141 h 142"/>
                    <a:gd name="T4" fmla="*/ 2 w 187"/>
                    <a:gd name="T5" fmla="*/ 135 h 142"/>
                    <a:gd name="T6" fmla="*/ 74 w 187"/>
                    <a:gd name="T7" fmla="*/ 81 h 142"/>
                    <a:gd name="T8" fmla="*/ 180 w 187"/>
                    <a:gd name="T9" fmla="*/ 2 h 142"/>
                    <a:gd name="T10" fmla="*/ 186 w 187"/>
                    <a:gd name="T11" fmla="*/ 3 h 142"/>
                    <a:gd name="T12" fmla="*/ 185 w 187"/>
                    <a:gd name="T13" fmla="*/ 8 h 142"/>
                    <a:gd name="T14" fmla="*/ 78 w 187"/>
                    <a:gd name="T15" fmla="*/ 87 h 142"/>
                    <a:gd name="T16" fmla="*/ 7 w 187"/>
                    <a:gd name="T17" fmla="*/ 142 h 142"/>
                    <a:gd name="T18" fmla="*/ 4 w 187"/>
                    <a:gd name="T19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7" h="142">
                      <a:moveTo>
                        <a:pt x="4" y="142"/>
                      </a:moveTo>
                      <a:cubicBezTo>
                        <a:pt x="3" y="142"/>
                        <a:pt x="2" y="142"/>
                        <a:pt x="1" y="141"/>
                      </a:cubicBezTo>
                      <a:cubicBezTo>
                        <a:pt x="0" y="139"/>
                        <a:pt x="0" y="136"/>
                        <a:pt x="2" y="135"/>
                      </a:cubicBezTo>
                      <a:cubicBezTo>
                        <a:pt x="26" y="117"/>
                        <a:pt x="50" y="99"/>
                        <a:pt x="74" y="81"/>
                      </a:cubicBezTo>
                      <a:cubicBezTo>
                        <a:pt x="108" y="55"/>
                        <a:pt x="144" y="28"/>
                        <a:pt x="180" y="2"/>
                      </a:cubicBezTo>
                      <a:cubicBezTo>
                        <a:pt x="182" y="0"/>
                        <a:pt x="184" y="1"/>
                        <a:pt x="186" y="3"/>
                      </a:cubicBezTo>
                      <a:cubicBezTo>
                        <a:pt x="187" y="5"/>
                        <a:pt x="186" y="7"/>
                        <a:pt x="185" y="8"/>
                      </a:cubicBezTo>
                      <a:cubicBezTo>
                        <a:pt x="148" y="34"/>
                        <a:pt x="113" y="61"/>
                        <a:pt x="78" y="87"/>
                      </a:cubicBezTo>
                      <a:cubicBezTo>
                        <a:pt x="55" y="105"/>
                        <a:pt x="31" y="124"/>
                        <a:pt x="7" y="142"/>
                      </a:cubicBezTo>
                      <a:cubicBezTo>
                        <a:pt x="6" y="142"/>
                        <a:pt x="5" y="142"/>
                        <a:pt x="4" y="1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45">
                  <a:extLst>
                    <a:ext uri="{FF2B5EF4-FFF2-40B4-BE49-F238E27FC236}">
                      <a16:creationId xmlns:a16="http://schemas.microsoft.com/office/drawing/2014/main" id="{F20636F9-E28C-463F-B4A8-D6F68635D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586103" y="-41668"/>
                  <a:ext cx="396822" cy="306318"/>
                </a:xfrm>
                <a:custGeom>
                  <a:avLst/>
                  <a:gdLst>
                    <a:gd name="T0" fmla="*/ 4 w 72"/>
                    <a:gd name="T1" fmla="*/ 56 h 56"/>
                    <a:gd name="T2" fmla="*/ 1 w 72"/>
                    <a:gd name="T3" fmla="*/ 54 h 56"/>
                    <a:gd name="T4" fmla="*/ 2 w 72"/>
                    <a:gd name="T5" fmla="*/ 49 h 56"/>
                    <a:gd name="T6" fmla="*/ 65 w 72"/>
                    <a:gd name="T7" fmla="*/ 1 h 56"/>
                    <a:gd name="T8" fmla="*/ 71 w 72"/>
                    <a:gd name="T9" fmla="*/ 2 h 56"/>
                    <a:gd name="T10" fmla="*/ 70 w 72"/>
                    <a:gd name="T11" fmla="*/ 8 h 56"/>
                    <a:gd name="T12" fmla="*/ 7 w 72"/>
                    <a:gd name="T13" fmla="*/ 55 h 56"/>
                    <a:gd name="T14" fmla="*/ 4 w 72"/>
                    <a:gd name="T1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56">
                      <a:moveTo>
                        <a:pt x="4" y="56"/>
                      </a:moveTo>
                      <a:cubicBezTo>
                        <a:pt x="3" y="56"/>
                        <a:pt x="2" y="56"/>
                        <a:pt x="1" y="54"/>
                      </a:cubicBezTo>
                      <a:cubicBezTo>
                        <a:pt x="0" y="53"/>
                        <a:pt x="0" y="50"/>
                        <a:pt x="2" y="49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7" y="0"/>
                        <a:pt x="70" y="0"/>
                        <a:pt x="71" y="2"/>
                      </a:cubicBezTo>
                      <a:cubicBezTo>
                        <a:pt x="72" y="4"/>
                        <a:pt x="72" y="6"/>
                        <a:pt x="70" y="8"/>
                      </a:cubicBezTo>
                      <a:cubicBezTo>
                        <a:pt x="7" y="55"/>
                        <a:pt x="7" y="55"/>
                        <a:pt x="7" y="55"/>
                      </a:cubicBezTo>
                      <a:cubicBezTo>
                        <a:pt x="6" y="56"/>
                        <a:pt x="5" y="56"/>
                        <a:pt x="4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46">
                  <a:extLst>
                    <a:ext uri="{FF2B5EF4-FFF2-40B4-BE49-F238E27FC236}">
                      <a16:creationId xmlns:a16="http://schemas.microsoft.com/office/drawing/2014/main" id="{5467E985-DBAF-45B8-ABC0-575B2FE60B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943474" y="675396"/>
                  <a:ext cx="1213671" cy="918955"/>
                </a:xfrm>
                <a:custGeom>
                  <a:avLst/>
                  <a:gdLst>
                    <a:gd name="T0" fmla="*/ 4 w 221"/>
                    <a:gd name="T1" fmla="*/ 167 h 167"/>
                    <a:gd name="T2" fmla="*/ 1 w 221"/>
                    <a:gd name="T3" fmla="*/ 166 h 167"/>
                    <a:gd name="T4" fmla="*/ 2 w 221"/>
                    <a:gd name="T5" fmla="*/ 160 h 167"/>
                    <a:gd name="T6" fmla="*/ 74 w 221"/>
                    <a:gd name="T7" fmla="*/ 106 h 167"/>
                    <a:gd name="T8" fmla="*/ 214 w 221"/>
                    <a:gd name="T9" fmla="*/ 2 h 167"/>
                    <a:gd name="T10" fmla="*/ 219 w 221"/>
                    <a:gd name="T11" fmla="*/ 2 h 167"/>
                    <a:gd name="T12" fmla="*/ 219 w 221"/>
                    <a:gd name="T13" fmla="*/ 8 h 167"/>
                    <a:gd name="T14" fmla="*/ 79 w 221"/>
                    <a:gd name="T15" fmla="*/ 112 h 167"/>
                    <a:gd name="T16" fmla="*/ 7 w 221"/>
                    <a:gd name="T17" fmla="*/ 166 h 167"/>
                    <a:gd name="T18" fmla="*/ 4 w 221"/>
                    <a:gd name="T19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1" h="167">
                      <a:moveTo>
                        <a:pt x="4" y="167"/>
                      </a:moveTo>
                      <a:cubicBezTo>
                        <a:pt x="3" y="167"/>
                        <a:pt x="2" y="167"/>
                        <a:pt x="1" y="166"/>
                      </a:cubicBezTo>
                      <a:cubicBezTo>
                        <a:pt x="0" y="164"/>
                        <a:pt x="0" y="161"/>
                        <a:pt x="2" y="160"/>
                      </a:cubicBezTo>
                      <a:cubicBezTo>
                        <a:pt x="26" y="142"/>
                        <a:pt x="50" y="124"/>
                        <a:pt x="74" y="106"/>
                      </a:cubicBezTo>
                      <a:cubicBezTo>
                        <a:pt x="120" y="72"/>
                        <a:pt x="167" y="37"/>
                        <a:pt x="214" y="2"/>
                      </a:cubicBezTo>
                      <a:cubicBezTo>
                        <a:pt x="215" y="0"/>
                        <a:pt x="218" y="1"/>
                        <a:pt x="219" y="2"/>
                      </a:cubicBezTo>
                      <a:cubicBezTo>
                        <a:pt x="221" y="4"/>
                        <a:pt x="220" y="7"/>
                        <a:pt x="219" y="8"/>
                      </a:cubicBezTo>
                      <a:cubicBezTo>
                        <a:pt x="172" y="43"/>
                        <a:pt x="125" y="78"/>
                        <a:pt x="79" y="112"/>
                      </a:cubicBezTo>
                      <a:cubicBezTo>
                        <a:pt x="55" y="130"/>
                        <a:pt x="31" y="148"/>
                        <a:pt x="7" y="166"/>
                      </a:cubicBezTo>
                      <a:cubicBezTo>
                        <a:pt x="6" y="167"/>
                        <a:pt x="5" y="167"/>
                        <a:pt x="4" y="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647">
                  <a:extLst>
                    <a:ext uri="{FF2B5EF4-FFF2-40B4-BE49-F238E27FC236}">
                      <a16:creationId xmlns:a16="http://schemas.microsoft.com/office/drawing/2014/main" id="{2357692F-0918-43AC-9565-1DB6C12D58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167587" y="2006256"/>
                  <a:ext cx="176365" cy="143877"/>
                </a:xfrm>
                <a:custGeom>
                  <a:avLst/>
                  <a:gdLst>
                    <a:gd name="T0" fmla="*/ 5 w 32"/>
                    <a:gd name="T1" fmla="*/ 26 h 26"/>
                    <a:gd name="T2" fmla="*/ 2 w 32"/>
                    <a:gd name="T3" fmla="*/ 24 h 26"/>
                    <a:gd name="T4" fmla="*/ 2 w 32"/>
                    <a:gd name="T5" fmla="*/ 18 h 26"/>
                    <a:gd name="T6" fmla="*/ 25 w 32"/>
                    <a:gd name="T7" fmla="*/ 1 h 26"/>
                    <a:gd name="T8" fmla="*/ 31 w 32"/>
                    <a:gd name="T9" fmla="*/ 2 h 26"/>
                    <a:gd name="T10" fmla="*/ 30 w 32"/>
                    <a:gd name="T11" fmla="*/ 8 h 26"/>
                    <a:gd name="T12" fmla="*/ 7 w 32"/>
                    <a:gd name="T13" fmla="*/ 25 h 26"/>
                    <a:gd name="T14" fmla="*/ 5 w 32"/>
                    <a:gd name="T1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6">
                      <a:moveTo>
                        <a:pt x="5" y="26"/>
                      </a:moveTo>
                      <a:cubicBezTo>
                        <a:pt x="4" y="26"/>
                        <a:pt x="2" y="25"/>
                        <a:pt x="2" y="24"/>
                      </a:cubicBezTo>
                      <a:cubicBezTo>
                        <a:pt x="0" y="22"/>
                        <a:pt x="1" y="20"/>
                        <a:pt x="2" y="18"/>
                      </a:cubicBezTo>
                      <a:cubicBezTo>
                        <a:pt x="10" y="13"/>
                        <a:pt x="17" y="7"/>
                        <a:pt x="25" y="1"/>
                      </a:cubicBezTo>
                      <a:cubicBezTo>
                        <a:pt x="27" y="0"/>
                        <a:pt x="29" y="0"/>
                        <a:pt x="31" y="2"/>
                      </a:cubicBezTo>
                      <a:cubicBezTo>
                        <a:pt x="32" y="4"/>
                        <a:pt x="32" y="6"/>
                        <a:pt x="30" y="8"/>
                      </a:cubicBezTo>
                      <a:cubicBezTo>
                        <a:pt x="22" y="13"/>
                        <a:pt x="15" y="19"/>
                        <a:pt x="7" y="25"/>
                      </a:cubicBezTo>
                      <a:cubicBezTo>
                        <a:pt x="7" y="25"/>
                        <a:pt x="6" y="26"/>
                        <a:pt x="5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648">
                  <a:extLst>
                    <a:ext uri="{FF2B5EF4-FFF2-40B4-BE49-F238E27FC236}">
                      <a16:creationId xmlns:a16="http://schemas.microsoft.com/office/drawing/2014/main" id="{9B087A62-64EF-485C-BA7E-96AC84639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720697" y="-132171"/>
                  <a:ext cx="1410921" cy="1065153"/>
                </a:xfrm>
                <a:custGeom>
                  <a:avLst/>
                  <a:gdLst>
                    <a:gd name="T0" fmla="*/ 4 w 257"/>
                    <a:gd name="T1" fmla="*/ 194 h 194"/>
                    <a:gd name="T2" fmla="*/ 1 w 257"/>
                    <a:gd name="T3" fmla="*/ 192 h 194"/>
                    <a:gd name="T4" fmla="*/ 2 w 257"/>
                    <a:gd name="T5" fmla="*/ 187 h 194"/>
                    <a:gd name="T6" fmla="*/ 138 w 257"/>
                    <a:gd name="T7" fmla="*/ 84 h 194"/>
                    <a:gd name="T8" fmla="*/ 250 w 257"/>
                    <a:gd name="T9" fmla="*/ 1 h 194"/>
                    <a:gd name="T10" fmla="*/ 255 w 257"/>
                    <a:gd name="T11" fmla="*/ 2 h 194"/>
                    <a:gd name="T12" fmla="*/ 254 w 257"/>
                    <a:gd name="T13" fmla="*/ 7 h 194"/>
                    <a:gd name="T14" fmla="*/ 143 w 257"/>
                    <a:gd name="T15" fmla="*/ 91 h 194"/>
                    <a:gd name="T16" fmla="*/ 6 w 257"/>
                    <a:gd name="T17" fmla="*/ 193 h 194"/>
                    <a:gd name="T18" fmla="*/ 4 w 257"/>
                    <a:gd name="T1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7" h="194">
                      <a:moveTo>
                        <a:pt x="4" y="194"/>
                      </a:moveTo>
                      <a:cubicBezTo>
                        <a:pt x="3" y="194"/>
                        <a:pt x="2" y="193"/>
                        <a:pt x="1" y="192"/>
                      </a:cubicBezTo>
                      <a:cubicBezTo>
                        <a:pt x="0" y="190"/>
                        <a:pt x="0" y="188"/>
                        <a:pt x="2" y="187"/>
                      </a:cubicBezTo>
                      <a:cubicBezTo>
                        <a:pt x="47" y="152"/>
                        <a:pt x="93" y="118"/>
                        <a:pt x="138" y="84"/>
                      </a:cubicBezTo>
                      <a:cubicBezTo>
                        <a:pt x="175" y="57"/>
                        <a:pt x="212" y="29"/>
                        <a:pt x="250" y="1"/>
                      </a:cubicBezTo>
                      <a:cubicBezTo>
                        <a:pt x="251" y="0"/>
                        <a:pt x="254" y="0"/>
                        <a:pt x="255" y="2"/>
                      </a:cubicBezTo>
                      <a:cubicBezTo>
                        <a:pt x="257" y="4"/>
                        <a:pt x="256" y="6"/>
                        <a:pt x="254" y="7"/>
                      </a:cubicBezTo>
                      <a:cubicBezTo>
                        <a:pt x="217" y="35"/>
                        <a:pt x="179" y="64"/>
                        <a:pt x="143" y="91"/>
                      </a:cubicBezTo>
                      <a:cubicBezTo>
                        <a:pt x="98" y="124"/>
                        <a:pt x="51" y="159"/>
                        <a:pt x="6" y="193"/>
                      </a:cubicBezTo>
                      <a:cubicBezTo>
                        <a:pt x="6" y="194"/>
                        <a:pt x="5" y="194"/>
                        <a:pt x="4" y="1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649">
                  <a:extLst>
                    <a:ext uri="{FF2B5EF4-FFF2-40B4-BE49-F238E27FC236}">
                      <a16:creationId xmlns:a16="http://schemas.microsoft.com/office/drawing/2014/main" id="{9B59ECE9-31C9-42E1-B454-18FA530CD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028351" y="1388978"/>
                  <a:ext cx="631201" cy="482683"/>
                </a:xfrm>
                <a:custGeom>
                  <a:avLst/>
                  <a:gdLst>
                    <a:gd name="T0" fmla="*/ 4 w 115"/>
                    <a:gd name="T1" fmla="*/ 88 h 88"/>
                    <a:gd name="T2" fmla="*/ 1 w 115"/>
                    <a:gd name="T3" fmla="*/ 87 h 88"/>
                    <a:gd name="T4" fmla="*/ 2 w 115"/>
                    <a:gd name="T5" fmla="*/ 81 h 88"/>
                    <a:gd name="T6" fmla="*/ 109 w 115"/>
                    <a:gd name="T7" fmla="*/ 1 h 88"/>
                    <a:gd name="T8" fmla="*/ 114 w 115"/>
                    <a:gd name="T9" fmla="*/ 2 h 88"/>
                    <a:gd name="T10" fmla="*/ 113 w 115"/>
                    <a:gd name="T11" fmla="*/ 7 h 88"/>
                    <a:gd name="T12" fmla="*/ 7 w 115"/>
                    <a:gd name="T13" fmla="*/ 87 h 88"/>
                    <a:gd name="T14" fmla="*/ 4 w 115"/>
                    <a:gd name="T1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88">
                      <a:moveTo>
                        <a:pt x="4" y="88"/>
                      </a:moveTo>
                      <a:cubicBezTo>
                        <a:pt x="3" y="88"/>
                        <a:pt x="2" y="88"/>
                        <a:pt x="1" y="87"/>
                      </a:cubicBezTo>
                      <a:cubicBezTo>
                        <a:pt x="0" y="85"/>
                        <a:pt x="0" y="82"/>
                        <a:pt x="2" y="8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10" y="0"/>
                        <a:pt x="113" y="0"/>
                        <a:pt x="114" y="2"/>
                      </a:cubicBezTo>
                      <a:cubicBezTo>
                        <a:pt x="115" y="4"/>
                        <a:pt x="115" y="6"/>
                        <a:pt x="113" y="7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6" y="88"/>
                        <a:pt x="5" y="88"/>
                        <a:pt x="4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4" name="Freeform 660">
              <a:extLst>
                <a:ext uri="{FF2B5EF4-FFF2-40B4-BE49-F238E27FC236}">
                  <a16:creationId xmlns:a16="http://schemas.microsoft.com/office/drawing/2014/main" id="{B1D648D5-4DFB-42BD-B804-A8576B39C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19521" y="3427637"/>
              <a:ext cx="840055" cy="730988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3FEEE0F0-42AA-4FA0-B442-10EF9DAFF2E5}"/>
                </a:ext>
              </a:extLst>
            </p:cNvPr>
            <p:cNvGrpSpPr/>
            <p:nvPr/>
          </p:nvGrpSpPr>
          <p:grpSpPr>
            <a:xfrm>
              <a:off x="3404111" y="439855"/>
              <a:ext cx="2527160" cy="2636195"/>
              <a:chOff x="3404111" y="439855"/>
              <a:chExt cx="2527160" cy="2636195"/>
            </a:xfrm>
          </p:grpSpPr>
          <p:sp>
            <p:nvSpPr>
              <p:cNvPr id="18" name="Freeform 609">
                <a:extLst>
                  <a:ext uri="{FF2B5EF4-FFF2-40B4-BE49-F238E27FC236}">
                    <a16:creationId xmlns:a16="http://schemas.microsoft.com/office/drawing/2014/main" id="{D6A72A99-4460-4DB7-8F41-CF3171AF273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46916" y="2939134"/>
                <a:ext cx="76580" cy="109069"/>
              </a:xfrm>
              <a:custGeom>
                <a:avLst/>
                <a:gdLst>
                  <a:gd name="T0" fmla="*/ 2 w 14"/>
                  <a:gd name="T1" fmla="*/ 4 h 20"/>
                  <a:gd name="T2" fmla="*/ 5 w 14"/>
                  <a:gd name="T3" fmla="*/ 20 h 20"/>
                  <a:gd name="T4" fmla="*/ 14 w 14"/>
                  <a:gd name="T5" fmla="*/ 14 h 20"/>
                  <a:gd name="T6" fmla="*/ 2 w 14"/>
                  <a:gd name="T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0" y="8"/>
                      <a:pt x="2" y="14"/>
                      <a:pt x="5" y="20"/>
                    </a:cubicBezTo>
                    <a:cubicBezTo>
                      <a:pt x="10" y="19"/>
                      <a:pt x="10" y="15"/>
                      <a:pt x="14" y="14"/>
                    </a:cubicBezTo>
                    <a:cubicBezTo>
                      <a:pt x="12" y="7"/>
                      <a:pt x="9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610">
                <a:extLst>
                  <a:ext uri="{FF2B5EF4-FFF2-40B4-BE49-F238E27FC236}">
                    <a16:creationId xmlns:a16="http://schemas.microsoft.com/office/drawing/2014/main" id="{C37CB898-95A8-44CA-9064-BD9B28892B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7666" y="2794097"/>
                <a:ext cx="95145" cy="88183"/>
              </a:xfrm>
              <a:custGeom>
                <a:avLst/>
                <a:gdLst>
                  <a:gd name="T0" fmla="*/ 0 w 17"/>
                  <a:gd name="T1" fmla="*/ 10 h 16"/>
                  <a:gd name="T2" fmla="*/ 16 w 17"/>
                  <a:gd name="T3" fmla="*/ 16 h 16"/>
                  <a:gd name="T4" fmla="*/ 13 w 17"/>
                  <a:gd name="T5" fmla="*/ 0 h 16"/>
                  <a:gd name="T6" fmla="*/ 0 w 17"/>
                  <a:gd name="T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10"/>
                    </a:moveTo>
                    <a:cubicBezTo>
                      <a:pt x="5" y="12"/>
                      <a:pt x="10" y="14"/>
                      <a:pt x="16" y="16"/>
                    </a:cubicBezTo>
                    <a:cubicBezTo>
                      <a:pt x="17" y="10"/>
                      <a:pt x="17" y="4"/>
                      <a:pt x="13" y="0"/>
                    </a:cubicBezTo>
                    <a:cubicBezTo>
                      <a:pt x="10" y="6"/>
                      <a:pt x="2" y="2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613">
                <a:extLst>
                  <a:ext uri="{FF2B5EF4-FFF2-40B4-BE49-F238E27FC236}">
                    <a16:creationId xmlns:a16="http://schemas.microsoft.com/office/drawing/2014/main" id="{3EAA621C-17AF-410E-B726-88AD26AB495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8934" y="2717518"/>
                <a:ext cx="99786" cy="92824"/>
              </a:xfrm>
              <a:custGeom>
                <a:avLst/>
                <a:gdLst>
                  <a:gd name="T0" fmla="*/ 0 w 18"/>
                  <a:gd name="T1" fmla="*/ 9 h 17"/>
                  <a:gd name="T2" fmla="*/ 15 w 18"/>
                  <a:gd name="T3" fmla="*/ 13 h 17"/>
                  <a:gd name="T4" fmla="*/ 0 w 18"/>
                  <a:gd name="T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cubicBezTo>
                      <a:pt x="3" y="17"/>
                      <a:pt x="9" y="12"/>
                      <a:pt x="15" y="13"/>
                    </a:cubicBezTo>
                    <a:cubicBezTo>
                      <a:pt x="18" y="4"/>
                      <a:pt x="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619">
                <a:extLst>
                  <a:ext uri="{FF2B5EF4-FFF2-40B4-BE49-F238E27FC236}">
                    <a16:creationId xmlns:a16="http://schemas.microsoft.com/office/drawing/2014/main" id="{A280BC04-C579-4498-B16F-5AFE3BD2190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83100" y="2944936"/>
                <a:ext cx="129953" cy="132275"/>
              </a:xfrm>
              <a:custGeom>
                <a:avLst/>
                <a:gdLst>
                  <a:gd name="T0" fmla="*/ 0 w 24"/>
                  <a:gd name="T1" fmla="*/ 5 h 24"/>
                  <a:gd name="T2" fmla="*/ 0 w 24"/>
                  <a:gd name="T3" fmla="*/ 15 h 24"/>
                  <a:gd name="T4" fmla="*/ 21 w 24"/>
                  <a:gd name="T5" fmla="*/ 18 h 24"/>
                  <a:gd name="T6" fmla="*/ 24 w 24"/>
                  <a:gd name="T7" fmla="*/ 13 h 24"/>
                  <a:gd name="T8" fmla="*/ 0 w 24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5"/>
                    </a:moveTo>
                    <a:cubicBezTo>
                      <a:pt x="3" y="9"/>
                      <a:pt x="2" y="12"/>
                      <a:pt x="0" y="15"/>
                    </a:cubicBezTo>
                    <a:cubicBezTo>
                      <a:pt x="6" y="21"/>
                      <a:pt x="12" y="24"/>
                      <a:pt x="21" y="18"/>
                    </a:cubicBezTo>
                    <a:cubicBezTo>
                      <a:pt x="20" y="16"/>
                      <a:pt x="21" y="14"/>
                      <a:pt x="24" y="13"/>
                    </a:cubicBezTo>
                    <a:cubicBezTo>
                      <a:pt x="19" y="0"/>
                      <a:pt x="1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66">
                <a:extLst>
                  <a:ext uri="{FF2B5EF4-FFF2-40B4-BE49-F238E27FC236}">
                    <a16:creationId xmlns:a16="http://schemas.microsoft.com/office/drawing/2014/main" id="{3ED7420D-501D-4297-96C1-A630728199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667">
                <a:extLst>
                  <a:ext uri="{FF2B5EF4-FFF2-40B4-BE49-F238E27FC236}">
                    <a16:creationId xmlns:a16="http://schemas.microsoft.com/office/drawing/2014/main" id="{1091E9D8-7E65-4B6F-98A8-CAEF8A1121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Oval 668">
                <a:extLst>
                  <a:ext uri="{FF2B5EF4-FFF2-40B4-BE49-F238E27FC236}">
                    <a16:creationId xmlns:a16="http://schemas.microsoft.com/office/drawing/2014/main" id="{D8851137-76E0-47CB-94B7-FC0C91FDD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Oval 669">
                <a:extLst>
                  <a:ext uri="{FF2B5EF4-FFF2-40B4-BE49-F238E27FC236}">
                    <a16:creationId xmlns:a16="http://schemas.microsoft.com/office/drawing/2014/main" id="{53E4484B-66AA-48F7-B99A-EF2E24786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670">
                <a:extLst>
                  <a:ext uri="{FF2B5EF4-FFF2-40B4-BE49-F238E27FC236}">
                    <a16:creationId xmlns:a16="http://schemas.microsoft.com/office/drawing/2014/main" id="{EF71E5EB-2D6D-4D5B-829B-90C6FB57FCF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181510" y="497870"/>
                <a:ext cx="55694" cy="83541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8" y="9"/>
                      <a:pt x="7" y="4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Oval 671">
                <a:extLst>
                  <a:ext uri="{FF2B5EF4-FFF2-40B4-BE49-F238E27FC236}">
                    <a16:creationId xmlns:a16="http://schemas.microsoft.com/office/drawing/2014/main" id="{36FD6A8D-AB13-4D8E-BB23-B07BED830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72">
                <a:extLst>
                  <a:ext uri="{FF2B5EF4-FFF2-40B4-BE49-F238E27FC236}">
                    <a16:creationId xmlns:a16="http://schemas.microsoft.com/office/drawing/2014/main" id="{10647D77-455A-4A52-AF10-3F43E29D025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73">
                <a:extLst>
                  <a:ext uri="{FF2B5EF4-FFF2-40B4-BE49-F238E27FC236}">
                    <a16:creationId xmlns:a16="http://schemas.microsoft.com/office/drawing/2014/main" id="{5752F2CB-0E82-44E1-8BB0-A1308C8E794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74">
                <a:extLst>
                  <a:ext uri="{FF2B5EF4-FFF2-40B4-BE49-F238E27FC236}">
                    <a16:creationId xmlns:a16="http://schemas.microsoft.com/office/drawing/2014/main" id="{D4CFABFB-7DAA-4D7A-9160-15C5E1B56D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0651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675">
                <a:extLst>
                  <a:ext uri="{FF2B5EF4-FFF2-40B4-BE49-F238E27FC236}">
                    <a16:creationId xmlns:a16="http://schemas.microsoft.com/office/drawing/2014/main" id="{A0DA92A1-3E9C-4D8A-8B33-CD3BAF2EBB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18727" y="431733"/>
                <a:ext cx="18565" cy="34810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76">
                <a:extLst>
                  <a:ext uri="{FF2B5EF4-FFF2-40B4-BE49-F238E27FC236}">
                    <a16:creationId xmlns:a16="http://schemas.microsoft.com/office/drawing/2014/main" id="{68508125-9683-4E3C-90D3-D7852EBDEC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677">
                <a:extLst>
                  <a:ext uri="{FF2B5EF4-FFF2-40B4-BE49-F238E27FC236}">
                    <a16:creationId xmlns:a16="http://schemas.microsoft.com/office/drawing/2014/main" id="{CFB6D212-8E24-4625-8862-5E9C7B2C335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24958" y="425932"/>
                <a:ext cx="11604" cy="53374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5 h 10"/>
                  <a:gd name="T6" fmla="*/ 2 w 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2" y="7"/>
                      <a:pt x="2" y="4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1" y="9"/>
                      <a:pt x="2" y="1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Oval 678">
                <a:extLst>
                  <a:ext uri="{FF2B5EF4-FFF2-40B4-BE49-F238E27FC236}">
                    <a16:creationId xmlns:a16="http://schemas.microsoft.com/office/drawing/2014/main" id="{1A0CA7C3-46A6-418E-BDD8-B7CE2D4EB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Oval 679">
                <a:extLst>
                  <a:ext uri="{FF2B5EF4-FFF2-40B4-BE49-F238E27FC236}">
                    <a16:creationId xmlns:a16="http://schemas.microsoft.com/office/drawing/2014/main" id="{566A4938-2944-4241-A15F-6E2FD2C1E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696280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Oval 680">
                <a:extLst>
                  <a:ext uri="{FF2B5EF4-FFF2-40B4-BE49-F238E27FC236}">
                    <a16:creationId xmlns:a16="http://schemas.microsoft.com/office/drawing/2014/main" id="{81EF13DD-D086-4BC0-AE61-7297F7810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482786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Oval 681">
                <a:extLst>
                  <a:ext uri="{FF2B5EF4-FFF2-40B4-BE49-F238E27FC236}">
                    <a16:creationId xmlns:a16="http://schemas.microsoft.com/office/drawing/2014/main" id="{472598AF-0A5C-4DE6-B0FB-0D2905F21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Oval 682">
                <a:extLst>
                  <a:ext uri="{FF2B5EF4-FFF2-40B4-BE49-F238E27FC236}">
                    <a16:creationId xmlns:a16="http://schemas.microsoft.com/office/drawing/2014/main" id="{375E8CB8-4A27-4F29-9403-38F76061B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683">
                <a:extLst>
                  <a:ext uri="{FF2B5EF4-FFF2-40B4-BE49-F238E27FC236}">
                    <a16:creationId xmlns:a16="http://schemas.microsoft.com/office/drawing/2014/main" id="{9A437422-B80D-4E11-992A-97F43657E92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684">
                <a:extLst>
                  <a:ext uri="{FF2B5EF4-FFF2-40B4-BE49-F238E27FC236}">
                    <a16:creationId xmlns:a16="http://schemas.microsoft.com/office/drawing/2014/main" id="{474DFB7E-0B42-4506-9A26-C5C8F67B48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85">
                <a:extLst>
                  <a:ext uri="{FF2B5EF4-FFF2-40B4-BE49-F238E27FC236}">
                    <a16:creationId xmlns:a16="http://schemas.microsoft.com/office/drawing/2014/main" id="{D8F23FFC-D13B-4905-BD19-1DC00639577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686">
                <a:extLst>
                  <a:ext uri="{FF2B5EF4-FFF2-40B4-BE49-F238E27FC236}">
                    <a16:creationId xmlns:a16="http://schemas.microsoft.com/office/drawing/2014/main" id="{B1272579-759C-4298-894D-355456023E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687">
                <a:extLst>
                  <a:ext uri="{FF2B5EF4-FFF2-40B4-BE49-F238E27FC236}">
                    <a16:creationId xmlns:a16="http://schemas.microsoft.com/office/drawing/2014/main" id="{A1FD8F1E-F2F2-4761-9A5A-60FCC4A42E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8" y="610419"/>
                <a:ext cx="88183" cy="44092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Oval 688">
                <a:extLst>
                  <a:ext uri="{FF2B5EF4-FFF2-40B4-BE49-F238E27FC236}">
                    <a16:creationId xmlns:a16="http://schemas.microsoft.com/office/drawing/2014/main" id="{01578FED-E769-4957-870E-8C508E658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590694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Oval 689">
                <a:extLst>
                  <a:ext uri="{FF2B5EF4-FFF2-40B4-BE49-F238E27FC236}">
                    <a16:creationId xmlns:a16="http://schemas.microsoft.com/office/drawing/2014/main" id="{74903ECF-A600-4CCB-B7B2-49B682A49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690">
                <a:extLst>
                  <a:ext uri="{FF2B5EF4-FFF2-40B4-BE49-F238E27FC236}">
                    <a16:creationId xmlns:a16="http://schemas.microsoft.com/office/drawing/2014/main" id="{8784D0F7-156A-4623-A252-A242D74ED3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008" y="487427"/>
                <a:ext cx="71939" cy="88183"/>
              </a:xfrm>
              <a:custGeom>
                <a:avLst/>
                <a:gdLst>
                  <a:gd name="T0" fmla="*/ 0 w 13"/>
                  <a:gd name="T1" fmla="*/ 8 h 16"/>
                  <a:gd name="T2" fmla="*/ 8 w 13"/>
                  <a:gd name="T3" fmla="*/ 16 h 16"/>
                  <a:gd name="T4" fmla="*/ 13 w 13"/>
                  <a:gd name="T5" fmla="*/ 2 h 16"/>
                  <a:gd name="T6" fmla="*/ 8 w 13"/>
                  <a:gd name="T7" fmla="*/ 0 h 16"/>
                  <a:gd name="T8" fmla="*/ 0 w 13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10" y="11"/>
                      <a:pt x="11" y="7"/>
                      <a:pt x="13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Oval 691">
                <a:extLst>
                  <a:ext uri="{FF2B5EF4-FFF2-40B4-BE49-F238E27FC236}">
                    <a16:creationId xmlns:a16="http://schemas.microsoft.com/office/drawing/2014/main" id="{5E9D39A4-E078-4305-8DC1-57217B37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Oval 692">
                <a:extLst>
                  <a:ext uri="{FF2B5EF4-FFF2-40B4-BE49-F238E27FC236}">
                    <a16:creationId xmlns:a16="http://schemas.microsoft.com/office/drawing/2014/main" id="{74666F71-A9D7-4E33-A366-9892001EE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693">
                <a:extLst>
                  <a:ext uri="{FF2B5EF4-FFF2-40B4-BE49-F238E27FC236}">
                    <a16:creationId xmlns:a16="http://schemas.microsoft.com/office/drawing/2014/main" id="{5074639B-9A97-4334-B9CD-8C0ADD47B12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694">
                <a:extLst>
                  <a:ext uri="{FF2B5EF4-FFF2-40B4-BE49-F238E27FC236}">
                    <a16:creationId xmlns:a16="http://schemas.microsoft.com/office/drawing/2014/main" id="{6F8BE2AF-D252-45BA-89D4-ACB3E26800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695">
                <a:extLst>
                  <a:ext uri="{FF2B5EF4-FFF2-40B4-BE49-F238E27FC236}">
                    <a16:creationId xmlns:a16="http://schemas.microsoft.com/office/drawing/2014/main" id="{AB89B71A-ADE2-4EA8-99A3-6476447FFA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5857" y="436374"/>
                <a:ext cx="11604" cy="32488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96">
                <a:extLst>
                  <a:ext uri="{FF2B5EF4-FFF2-40B4-BE49-F238E27FC236}">
                    <a16:creationId xmlns:a16="http://schemas.microsoft.com/office/drawing/2014/main" id="{E7E6AFDB-058D-4D0F-BFD0-F15FE2D94D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697">
                <a:extLst>
                  <a:ext uri="{FF2B5EF4-FFF2-40B4-BE49-F238E27FC236}">
                    <a16:creationId xmlns:a16="http://schemas.microsoft.com/office/drawing/2014/main" id="{9993C81E-41F3-4B43-B965-D3C78C1466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98">
                <a:extLst>
                  <a:ext uri="{FF2B5EF4-FFF2-40B4-BE49-F238E27FC236}">
                    <a16:creationId xmlns:a16="http://schemas.microsoft.com/office/drawing/2014/main" id="{8658DF1C-B7B3-4142-8F04-F120C3E66D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59211" y="642907"/>
                <a:ext cx="27847" cy="39451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5 w 5"/>
                  <a:gd name="T5" fmla="*/ 0 h 7"/>
                  <a:gd name="T6" fmla="*/ 0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99">
                <a:extLst>
                  <a:ext uri="{FF2B5EF4-FFF2-40B4-BE49-F238E27FC236}">
                    <a16:creationId xmlns:a16="http://schemas.microsoft.com/office/drawing/2014/main" id="{956F5224-60F0-49DE-882B-5034030FCDB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4799" y="720647"/>
                <a:ext cx="53374" cy="6729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9"/>
                      <a:pt x="0" y="11"/>
                      <a:pt x="1" y="12"/>
                    </a:cubicBezTo>
                    <a:cubicBezTo>
                      <a:pt x="4" y="8"/>
                      <a:pt x="7" y="4"/>
                      <a:pt x="10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Oval 700">
                <a:extLst>
                  <a:ext uri="{FF2B5EF4-FFF2-40B4-BE49-F238E27FC236}">
                    <a16:creationId xmlns:a16="http://schemas.microsoft.com/office/drawing/2014/main" id="{412BACD0-ADF4-4712-A8EA-F92266138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701">
                <a:extLst>
                  <a:ext uri="{FF2B5EF4-FFF2-40B4-BE49-F238E27FC236}">
                    <a16:creationId xmlns:a16="http://schemas.microsoft.com/office/drawing/2014/main" id="{4D7E9B2C-4663-49F2-92B6-E32C0A8B27F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8065" y="826233"/>
                <a:ext cx="23206" cy="20886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3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702">
                <a:extLst>
                  <a:ext uri="{FF2B5EF4-FFF2-40B4-BE49-F238E27FC236}">
                    <a16:creationId xmlns:a16="http://schemas.microsoft.com/office/drawing/2014/main" id="{836DFC07-74B6-441E-A8F2-1BD3562175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703">
                <a:extLst>
                  <a:ext uri="{FF2B5EF4-FFF2-40B4-BE49-F238E27FC236}">
                    <a16:creationId xmlns:a16="http://schemas.microsoft.com/office/drawing/2014/main" id="{8C23A923-A5C7-436E-99F1-14F9F0CB0D6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610419"/>
                <a:ext cx="88183" cy="44092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704">
                <a:extLst>
                  <a:ext uri="{FF2B5EF4-FFF2-40B4-BE49-F238E27FC236}">
                    <a16:creationId xmlns:a16="http://schemas.microsoft.com/office/drawing/2014/main" id="{1723903C-93BC-4038-8712-1B4D23AA601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705">
                <a:extLst>
                  <a:ext uri="{FF2B5EF4-FFF2-40B4-BE49-F238E27FC236}">
                    <a16:creationId xmlns:a16="http://schemas.microsoft.com/office/drawing/2014/main" id="{1B7322BF-7C60-4F36-AF10-ECA7038A47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706">
                <a:extLst>
                  <a:ext uri="{FF2B5EF4-FFF2-40B4-BE49-F238E27FC236}">
                    <a16:creationId xmlns:a16="http://schemas.microsoft.com/office/drawing/2014/main" id="{A35CEC98-EE9B-4240-BE66-01E0050D290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8337" y="1042049"/>
                <a:ext cx="83541" cy="44092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Oval 707">
                <a:extLst>
                  <a:ext uri="{FF2B5EF4-FFF2-40B4-BE49-F238E27FC236}">
                    <a16:creationId xmlns:a16="http://schemas.microsoft.com/office/drawing/2014/main" id="{00CE719B-0E84-49E4-B299-2E9B5B573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21087" y="1021163"/>
                <a:ext cx="83541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Oval 708">
                <a:extLst>
                  <a:ext uri="{FF2B5EF4-FFF2-40B4-BE49-F238E27FC236}">
                    <a16:creationId xmlns:a16="http://schemas.microsoft.com/office/drawing/2014/main" id="{1B72F716-EADE-4F14-A18D-9A9999E41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Oval 709">
                <a:extLst>
                  <a:ext uri="{FF2B5EF4-FFF2-40B4-BE49-F238E27FC236}">
                    <a16:creationId xmlns:a16="http://schemas.microsoft.com/office/drawing/2014/main" id="{8E5D7AE0-3016-48AD-9A7A-789C37611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710">
                <a:extLst>
                  <a:ext uri="{FF2B5EF4-FFF2-40B4-BE49-F238E27FC236}">
                    <a16:creationId xmlns:a16="http://schemas.microsoft.com/office/drawing/2014/main" id="{41EF33D4-6919-4D45-91B9-CF264794C93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2019" y="1130232"/>
                <a:ext cx="88183" cy="81222"/>
              </a:xfrm>
              <a:custGeom>
                <a:avLst/>
                <a:gdLst>
                  <a:gd name="T0" fmla="*/ 0 w 16"/>
                  <a:gd name="T1" fmla="*/ 7 h 15"/>
                  <a:gd name="T2" fmla="*/ 8 w 16"/>
                  <a:gd name="T3" fmla="*/ 15 h 15"/>
                  <a:gd name="T4" fmla="*/ 16 w 16"/>
                  <a:gd name="T5" fmla="*/ 7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7"/>
                    </a:cubicBezTo>
                    <a:cubicBezTo>
                      <a:pt x="16" y="6"/>
                      <a:pt x="15" y="4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711">
                <a:extLst>
                  <a:ext uri="{FF2B5EF4-FFF2-40B4-BE49-F238E27FC236}">
                    <a16:creationId xmlns:a16="http://schemas.microsoft.com/office/drawing/2014/main" id="{46AF3DC7-4D29-429A-8C28-9477F13911B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712">
                <a:extLst>
                  <a:ext uri="{FF2B5EF4-FFF2-40B4-BE49-F238E27FC236}">
                    <a16:creationId xmlns:a16="http://schemas.microsoft.com/office/drawing/2014/main" id="{7F67AD7F-C68A-4382-8EF6-77F4112D0A4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0813" y="1217254"/>
                <a:ext cx="44092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713">
                <a:extLst>
                  <a:ext uri="{FF2B5EF4-FFF2-40B4-BE49-F238E27FC236}">
                    <a16:creationId xmlns:a16="http://schemas.microsoft.com/office/drawing/2014/main" id="{97240984-190F-45A6-9F0B-4C3FAC46BA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28" y="1257864"/>
                <a:ext cx="27847" cy="20886"/>
              </a:xfrm>
              <a:custGeom>
                <a:avLst/>
                <a:gdLst>
                  <a:gd name="T0" fmla="*/ 2 w 5"/>
                  <a:gd name="T1" fmla="*/ 3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14">
                <a:extLst>
                  <a:ext uri="{FF2B5EF4-FFF2-40B4-BE49-F238E27FC236}">
                    <a16:creationId xmlns:a16="http://schemas.microsoft.com/office/drawing/2014/main" id="{FA3C4A84-9E4D-4E92-91B3-2DA35B92A3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15">
                <a:extLst>
                  <a:ext uri="{FF2B5EF4-FFF2-40B4-BE49-F238E27FC236}">
                    <a16:creationId xmlns:a16="http://schemas.microsoft.com/office/drawing/2014/main" id="{B96C8D28-7FD2-4023-934C-87E1CEA9E84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764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16">
                <a:extLst>
                  <a:ext uri="{FF2B5EF4-FFF2-40B4-BE49-F238E27FC236}">
                    <a16:creationId xmlns:a16="http://schemas.microsoft.com/office/drawing/2014/main" id="{804C4EDC-A998-4CB6-9F97-AD6D3B1ACD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Oval 717">
                <a:extLst>
                  <a:ext uri="{FF2B5EF4-FFF2-40B4-BE49-F238E27FC236}">
                    <a16:creationId xmlns:a16="http://schemas.microsoft.com/office/drawing/2014/main" id="{FC946B96-46D9-4FA4-8884-31ACF3527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3878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Oval 718">
                <a:extLst>
                  <a:ext uri="{FF2B5EF4-FFF2-40B4-BE49-F238E27FC236}">
                    <a16:creationId xmlns:a16="http://schemas.microsoft.com/office/drawing/2014/main" id="{59E69F51-E291-43AD-A319-C77E68925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Oval 719">
                <a:extLst>
                  <a:ext uri="{FF2B5EF4-FFF2-40B4-BE49-F238E27FC236}">
                    <a16:creationId xmlns:a16="http://schemas.microsoft.com/office/drawing/2014/main" id="{B3C0B209-E8CB-40AD-8F0C-82193BDE8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720">
                <a:extLst>
                  <a:ext uri="{FF2B5EF4-FFF2-40B4-BE49-F238E27FC236}">
                    <a16:creationId xmlns:a16="http://schemas.microsoft.com/office/drawing/2014/main" id="{2755671D-1F47-48D7-894E-206B4C8D1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721">
                <a:extLst>
                  <a:ext uri="{FF2B5EF4-FFF2-40B4-BE49-F238E27FC236}">
                    <a16:creationId xmlns:a16="http://schemas.microsoft.com/office/drawing/2014/main" id="{16678550-985A-43BE-8E7D-CAAF1E22A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22">
                <a:extLst>
                  <a:ext uri="{FF2B5EF4-FFF2-40B4-BE49-F238E27FC236}">
                    <a16:creationId xmlns:a16="http://schemas.microsoft.com/office/drawing/2014/main" id="{619AA89A-E9B5-4045-A82D-93841F5BB2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23">
                <a:extLst>
                  <a:ext uri="{FF2B5EF4-FFF2-40B4-BE49-F238E27FC236}">
                    <a16:creationId xmlns:a16="http://schemas.microsoft.com/office/drawing/2014/main" id="{8B6291DF-9E4E-4B3F-9B84-4FABC0E1CD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1216093"/>
                <a:ext cx="44092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24">
                <a:extLst>
                  <a:ext uri="{FF2B5EF4-FFF2-40B4-BE49-F238E27FC236}">
                    <a16:creationId xmlns:a16="http://schemas.microsoft.com/office/drawing/2014/main" id="{8FD6C4F5-21DF-4FA3-8A19-8FED3F231B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50600"/>
                <a:ext cx="44092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25">
                <a:extLst>
                  <a:ext uri="{FF2B5EF4-FFF2-40B4-BE49-F238E27FC236}">
                    <a16:creationId xmlns:a16="http://schemas.microsoft.com/office/drawing/2014/main" id="{E12A1FD2-9B23-48C7-9015-93C5A96DCE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108" y="1044369"/>
                <a:ext cx="83541" cy="39451"/>
              </a:xfrm>
              <a:custGeom>
                <a:avLst/>
                <a:gdLst>
                  <a:gd name="T0" fmla="*/ 8 w 15"/>
                  <a:gd name="T1" fmla="*/ 7 h 7"/>
                  <a:gd name="T2" fmla="*/ 15 w 15"/>
                  <a:gd name="T3" fmla="*/ 1 h 7"/>
                  <a:gd name="T4" fmla="*/ 15 w 15"/>
                  <a:gd name="T5" fmla="*/ 0 h 7"/>
                  <a:gd name="T6" fmla="*/ 0 w 15"/>
                  <a:gd name="T7" fmla="*/ 0 h 7"/>
                  <a:gd name="T8" fmla="*/ 0 w 15"/>
                  <a:gd name="T9" fmla="*/ 1 h 7"/>
                  <a:gd name="T10" fmla="*/ 8 w 1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8" y="7"/>
                    </a:moveTo>
                    <a:cubicBezTo>
                      <a:pt x="11" y="7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26">
                <a:extLst>
                  <a:ext uri="{FF2B5EF4-FFF2-40B4-BE49-F238E27FC236}">
                    <a16:creationId xmlns:a16="http://schemas.microsoft.com/office/drawing/2014/main" id="{B4110E80-282C-4D51-AE38-9FCA49892C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124046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27">
                <a:extLst>
                  <a:ext uri="{FF2B5EF4-FFF2-40B4-BE49-F238E27FC236}">
                    <a16:creationId xmlns:a16="http://schemas.microsoft.com/office/drawing/2014/main" id="{ECB5CFBE-9D67-4C88-A057-1CE1E929B4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28">
                <a:extLst>
                  <a:ext uri="{FF2B5EF4-FFF2-40B4-BE49-F238E27FC236}">
                    <a16:creationId xmlns:a16="http://schemas.microsoft.com/office/drawing/2014/main" id="{64B37A55-AEA4-40CC-994F-DCE032AC23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8159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29">
                <a:extLst>
                  <a:ext uri="{FF2B5EF4-FFF2-40B4-BE49-F238E27FC236}">
                    <a16:creationId xmlns:a16="http://schemas.microsoft.com/office/drawing/2014/main" id="{DF5E5393-B941-45A8-B777-EEE0300256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Oval 730">
                <a:extLst>
                  <a:ext uri="{FF2B5EF4-FFF2-40B4-BE49-F238E27FC236}">
                    <a16:creationId xmlns:a16="http://schemas.microsoft.com/office/drawing/2014/main" id="{469EB48A-FCE6-46F0-9B83-3493D4E71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7829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Oval 731">
                <a:extLst>
                  <a:ext uri="{FF2B5EF4-FFF2-40B4-BE49-F238E27FC236}">
                    <a16:creationId xmlns:a16="http://schemas.microsoft.com/office/drawing/2014/main" id="{A3DD6133-B096-4D61-A054-D4799469E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13023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Oval 732">
                <a:extLst>
                  <a:ext uri="{FF2B5EF4-FFF2-40B4-BE49-F238E27FC236}">
                    <a16:creationId xmlns:a16="http://schemas.microsoft.com/office/drawing/2014/main" id="{63B4D658-A7A0-4F44-B558-EA5D11196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916737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Oval 733">
                <a:extLst>
                  <a:ext uri="{FF2B5EF4-FFF2-40B4-BE49-F238E27FC236}">
                    <a16:creationId xmlns:a16="http://schemas.microsoft.com/office/drawing/2014/main" id="{3403E63B-980D-4579-A0C9-A498B7DCF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Oval 734">
                <a:extLst>
                  <a:ext uri="{FF2B5EF4-FFF2-40B4-BE49-F238E27FC236}">
                    <a16:creationId xmlns:a16="http://schemas.microsoft.com/office/drawing/2014/main" id="{ED50F0A4-3811-425E-8BE6-ACC9EC108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35">
                <a:extLst>
                  <a:ext uri="{FF2B5EF4-FFF2-40B4-BE49-F238E27FC236}">
                    <a16:creationId xmlns:a16="http://schemas.microsoft.com/office/drawing/2014/main" id="{1D1DBFD2-6FA1-47B5-84A6-D270CDA4A3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736">
                <a:extLst>
                  <a:ext uri="{FF2B5EF4-FFF2-40B4-BE49-F238E27FC236}">
                    <a16:creationId xmlns:a16="http://schemas.microsoft.com/office/drawing/2014/main" id="{510CE68D-4146-4072-9340-FBBC7C9840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121609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37">
                <a:extLst>
                  <a:ext uri="{FF2B5EF4-FFF2-40B4-BE49-F238E27FC236}">
                    <a16:creationId xmlns:a16="http://schemas.microsoft.com/office/drawing/2014/main" id="{D38C0B66-7CBD-4B46-9C01-4C07C3F70C6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38">
                <a:extLst>
                  <a:ext uri="{FF2B5EF4-FFF2-40B4-BE49-F238E27FC236}">
                    <a16:creationId xmlns:a16="http://schemas.microsoft.com/office/drawing/2014/main" id="{3030B0B5-8E92-4A20-8769-2FCAB4D01F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91738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39">
                <a:extLst>
                  <a:ext uri="{FF2B5EF4-FFF2-40B4-BE49-F238E27FC236}">
                    <a16:creationId xmlns:a16="http://schemas.microsoft.com/office/drawing/2014/main" id="{DEA8F3BF-8897-42A4-B760-083D6DE613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40">
                <a:extLst>
                  <a:ext uri="{FF2B5EF4-FFF2-40B4-BE49-F238E27FC236}">
                    <a16:creationId xmlns:a16="http://schemas.microsoft.com/office/drawing/2014/main" id="{8BFE5E36-012D-4865-B04C-7966E755801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48280"/>
                <a:ext cx="44092" cy="44092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41">
                <a:extLst>
                  <a:ext uri="{FF2B5EF4-FFF2-40B4-BE49-F238E27FC236}">
                    <a16:creationId xmlns:a16="http://schemas.microsoft.com/office/drawing/2014/main" id="{8B03DEB2-21F7-4518-94C0-84D83F5AB6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5550" y="1042049"/>
                <a:ext cx="83541" cy="44092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42">
                <a:extLst>
                  <a:ext uri="{FF2B5EF4-FFF2-40B4-BE49-F238E27FC236}">
                    <a16:creationId xmlns:a16="http://schemas.microsoft.com/office/drawing/2014/main" id="{7A6451A1-18A7-432E-A8E3-E38FC511E1E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828555"/>
                <a:ext cx="44092" cy="83541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743">
                <a:extLst>
                  <a:ext uri="{FF2B5EF4-FFF2-40B4-BE49-F238E27FC236}">
                    <a16:creationId xmlns:a16="http://schemas.microsoft.com/office/drawing/2014/main" id="{47F68E56-34EA-4F4E-931F-F1F85BABD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9459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Oval 744">
                <a:extLst>
                  <a:ext uri="{FF2B5EF4-FFF2-40B4-BE49-F238E27FC236}">
                    <a16:creationId xmlns:a16="http://schemas.microsoft.com/office/drawing/2014/main" id="{9C3D88BD-EDA5-4CB8-88FF-2F4215F14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745">
                <a:extLst>
                  <a:ext uri="{FF2B5EF4-FFF2-40B4-BE49-F238E27FC236}">
                    <a16:creationId xmlns:a16="http://schemas.microsoft.com/office/drawing/2014/main" id="{CDFBC9CF-352C-46E2-91E5-B4B080EF1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746">
                <a:extLst>
                  <a:ext uri="{FF2B5EF4-FFF2-40B4-BE49-F238E27FC236}">
                    <a16:creationId xmlns:a16="http://schemas.microsoft.com/office/drawing/2014/main" id="{43E727E2-BA81-4AC1-AC1F-5EAC2B25A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747">
                <a:extLst>
                  <a:ext uri="{FF2B5EF4-FFF2-40B4-BE49-F238E27FC236}">
                    <a16:creationId xmlns:a16="http://schemas.microsoft.com/office/drawing/2014/main" id="{400CC2B8-CB5F-4A4E-ABB1-F932FC4DC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48">
                <a:extLst>
                  <a:ext uri="{FF2B5EF4-FFF2-40B4-BE49-F238E27FC236}">
                    <a16:creationId xmlns:a16="http://schemas.microsoft.com/office/drawing/2014/main" id="{C25AF44C-4039-480F-839E-30301861D1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1238140"/>
                <a:ext cx="44092" cy="44092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49">
                <a:extLst>
                  <a:ext uri="{FF2B5EF4-FFF2-40B4-BE49-F238E27FC236}">
                    <a16:creationId xmlns:a16="http://schemas.microsoft.com/office/drawing/2014/main" id="{4744BFB8-40FA-48F4-B062-9B0F15D2E36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50">
                <a:extLst>
                  <a:ext uri="{FF2B5EF4-FFF2-40B4-BE49-F238E27FC236}">
                    <a16:creationId xmlns:a16="http://schemas.microsoft.com/office/drawing/2014/main" id="{71C74BCB-CB7E-48C3-8E99-23BF92E142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51">
                <a:extLst>
                  <a:ext uri="{FF2B5EF4-FFF2-40B4-BE49-F238E27FC236}">
                    <a16:creationId xmlns:a16="http://schemas.microsoft.com/office/drawing/2014/main" id="{D142C8A2-6824-45D7-934D-8A8354675D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5690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52">
                <a:extLst>
                  <a:ext uri="{FF2B5EF4-FFF2-40B4-BE49-F238E27FC236}">
                    <a16:creationId xmlns:a16="http://schemas.microsoft.com/office/drawing/2014/main" id="{6EE04DF1-95F0-4F40-87FD-862622E757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53">
                <a:extLst>
                  <a:ext uri="{FF2B5EF4-FFF2-40B4-BE49-F238E27FC236}">
                    <a16:creationId xmlns:a16="http://schemas.microsoft.com/office/drawing/2014/main" id="{6C9D82BE-0D54-4DA5-AA56-2A5DE844FD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4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54">
                <a:extLst>
                  <a:ext uri="{FF2B5EF4-FFF2-40B4-BE49-F238E27FC236}">
                    <a16:creationId xmlns:a16="http://schemas.microsoft.com/office/drawing/2014/main" id="{324369C5-3060-4C54-B1D0-571CE77E13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49500" y="1042049"/>
                <a:ext cx="83541" cy="44092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55">
                <a:extLst>
                  <a:ext uri="{FF2B5EF4-FFF2-40B4-BE49-F238E27FC236}">
                    <a16:creationId xmlns:a16="http://schemas.microsoft.com/office/drawing/2014/main" id="{F9B7A61A-DEB3-4EEE-A98E-CDDC37D6ED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828555"/>
                <a:ext cx="44092" cy="83541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Oval 756">
                <a:extLst>
                  <a:ext uri="{FF2B5EF4-FFF2-40B4-BE49-F238E27FC236}">
                    <a16:creationId xmlns:a16="http://schemas.microsoft.com/office/drawing/2014/main" id="{FF1F8858-6BC6-449A-B8FF-BB7157FA4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353411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Oval 757">
                <a:extLst>
                  <a:ext uri="{FF2B5EF4-FFF2-40B4-BE49-F238E27FC236}">
                    <a16:creationId xmlns:a16="http://schemas.microsoft.com/office/drawing/2014/main" id="{CCCC68F0-77C9-47A6-B4CD-1F98B9E32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758">
                <a:extLst>
                  <a:ext uri="{FF2B5EF4-FFF2-40B4-BE49-F238E27FC236}">
                    <a16:creationId xmlns:a16="http://schemas.microsoft.com/office/drawing/2014/main" id="{A626A01F-D5B5-4B72-9948-B372CA86F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759">
                <a:extLst>
                  <a:ext uri="{FF2B5EF4-FFF2-40B4-BE49-F238E27FC236}">
                    <a16:creationId xmlns:a16="http://schemas.microsoft.com/office/drawing/2014/main" id="{DD8021E8-084B-448B-BDB0-C8D3A8532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760">
                <a:extLst>
                  <a:ext uri="{FF2B5EF4-FFF2-40B4-BE49-F238E27FC236}">
                    <a16:creationId xmlns:a16="http://schemas.microsoft.com/office/drawing/2014/main" id="{2BA4C460-0920-4814-BAC6-9944CE1A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761">
                <a:extLst>
                  <a:ext uri="{FF2B5EF4-FFF2-40B4-BE49-F238E27FC236}">
                    <a16:creationId xmlns:a16="http://schemas.microsoft.com/office/drawing/2014/main" id="{53F018C5-1498-4907-89D1-8A6F8548A9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1238140"/>
                <a:ext cx="44092" cy="44092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762">
                <a:extLst>
                  <a:ext uri="{FF2B5EF4-FFF2-40B4-BE49-F238E27FC236}">
                    <a16:creationId xmlns:a16="http://schemas.microsoft.com/office/drawing/2014/main" id="{D2DC3AD7-2220-43B7-B24E-6346EDE2AB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63">
                <a:extLst>
                  <a:ext uri="{FF2B5EF4-FFF2-40B4-BE49-F238E27FC236}">
                    <a16:creationId xmlns:a16="http://schemas.microsoft.com/office/drawing/2014/main" id="{C19CEFB1-C82B-44BD-AADC-0CC947EE2EC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764">
                <a:extLst>
                  <a:ext uri="{FF2B5EF4-FFF2-40B4-BE49-F238E27FC236}">
                    <a16:creationId xmlns:a16="http://schemas.microsoft.com/office/drawing/2014/main" id="{18859A6C-80AC-4350-8B45-7C2DF07E4E4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9640" y="1042049"/>
                <a:ext cx="83541" cy="44092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765">
                <a:extLst>
                  <a:ext uri="{FF2B5EF4-FFF2-40B4-BE49-F238E27FC236}">
                    <a16:creationId xmlns:a16="http://schemas.microsoft.com/office/drawing/2014/main" id="{96F4638F-C66E-478F-B13E-A528C92A37C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Oval 766">
                <a:extLst>
                  <a:ext uri="{FF2B5EF4-FFF2-40B4-BE49-F238E27FC236}">
                    <a16:creationId xmlns:a16="http://schemas.microsoft.com/office/drawing/2014/main" id="{C2DB2F32-44E7-4161-84A5-229EF5C02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675973" y="1129071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767">
                <a:extLst>
                  <a:ext uri="{FF2B5EF4-FFF2-40B4-BE49-F238E27FC236}">
                    <a16:creationId xmlns:a16="http://schemas.microsoft.com/office/drawing/2014/main" id="{87354D4C-2E8E-44B1-9633-CAD5193FD7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66690" y="957347"/>
                <a:ext cx="55694" cy="32488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768">
                <a:extLst>
                  <a:ext uri="{FF2B5EF4-FFF2-40B4-BE49-F238E27FC236}">
                    <a16:creationId xmlns:a16="http://schemas.microsoft.com/office/drawing/2014/main" id="{B35FAE01-DAE6-4980-A567-8A50AECE96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796643" y="1224216"/>
                <a:ext cx="44092" cy="71939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0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5" y="11"/>
                      <a:pt x="8" y="10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69">
                <a:extLst>
                  <a:ext uri="{FF2B5EF4-FFF2-40B4-BE49-F238E27FC236}">
                    <a16:creationId xmlns:a16="http://schemas.microsoft.com/office/drawing/2014/main" id="{E1483A65-7D56-4311-8E6C-5F7B390E1A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09835" y="872645"/>
                <a:ext cx="23206" cy="16245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770">
                <a:extLst>
                  <a:ext uri="{FF2B5EF4-FFF2-40B4-BE49-F238E27FC236}">
                    <a16:creationId xmlns:a16="http://schemas.microsoft.com/office/drawing/2014/main" id="{0D32BE9D-A1D3-4BE3-9DA6-5B43A2DCA7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93592" y="1042049"/>
                <a:ext cx="83541" cy="44092"/>
              </a:xfrm>
              <a:custGeom>
                <a:avLst/>
                <a:gdLst>
                  <a:gd name="T0" fmla="*/ 0 w 15"/>
                  <a:gd name="T1" fmla="*/ 1 h 8"/>
                  <a:gd name="T2" fmla="*/ 2 w 15"/>
                  <a:gd name="T3" fmla="*/ 5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5 h 8"/>
                  <a:gd name="T16" fmla="*/ 15 w 15"/>
                  <a:gd name="T17" fmla="*/ 1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71">
                <a:extLst>
                  <a:ext uri="{FF2B5EF4-FFF2-40B4-BE49-F238E27FC236}">
                    <a16:creationId xmlns:a16="http://schemas.microsoft.com/office/drawing/2014/main" id="{70F222F8-3262-4CA5-A412-6EF7001853C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13317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72">
                <a:extLst>
                  <a:ext uri="{FF2B5EF4-FFF2-40B4-BE49-F238E27FC236}">
                    <a16:creationId xmlns:a16="http://schemas.microsoft.com/office/drawing/2014/main" id="{CF41F877-5ED4-4426-8EDB-5A947724DB2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5547" y="1477160"/>
                <a:ext cx="88183" cy="37129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73">
                <a:extLst>
                  <a:ext uri="{FF2B5EF4-FFF2-40B4-BE49-F238E27FC236}">
                    <a16:creationId xmlns:a16="http://schemas.microsoft.com/office/drawing/2014/main" id="{6BDD98AC-A7A2-4FA2-9F35-34D0F3BAC8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05271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774">
                <a:extLst>
                  <a:ext uri="{FF2B5EF4-FFF2-40B4-BE49-F238E27FC236}">
                    <a16:creationId xmlns:a16="http://schemas.microsoft.com/office/drawing/2014/main" id="{2B0D0934-96CB-443B-8166-9545CC09F53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75">
                <a:extLst>
                  <a:ext uri="{FF2B5EF4-FFF2-40B4-BE49-F238E27FC236}">
                    <a16:creationId xmlns:a16="http://schemas.microsoft.com/office/drawing/2014/main" id="{1B6018FA-E377-4766-9FAB-58C3F1812E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6017" y="1473680"/>
                <a:ext cx="88183" cy="44092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76">
                <a:extLst>
                  <a:ext uri="{FF2B5EF4-FFF2-40B4-BE49-F238E27FC236}">
                    <a16:creationId xmlns:a16="http://schemas.microsoft.com/office/drawing/2014/main" id="{6F3BB7FF-2F71-4DEA-8EF6-383DFE98C6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260185"/>
                <a:ext cx="41771" cy="8586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777">
                <a:extLst>
                  <a:ext uri="{FF2B5EF4-FFF2-40B4-BE49-F238E27FC236}">
                    <a16:creationId xmlns:a16="http://schemas.microsoft.com/office/drawing/2014/main" id="{C92B52DF-3D9F-4A2C-ADD4-2A821FC5D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18766" y="1452794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Oval 778">
                <a:extLst>
                  <a:ext uri="{FF2B5EF4-FFF2-40B4-BE49-F238E27FC236}">
                    <a16:creationId xmlns:a16="http://schemas.microsoft.com/office/drawing/2014/main" id="{77F7B2AC-38B4-4272-8756-CD18E209E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Oval 779">
                <a:extLst>
                  <a:ext uri="{FF2B5EF4-FFF2-40B4-BE49-F238E27FC236}">
                    <a16:creationId xmlns:a16="http://schemas.microsoft.com/office/drawing/2014/main" id="{66713D34-92C8-4342-B19C-206AEAE67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3247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780">
                <a:extLst>
                  <a:ext uri="{FF2B5EF4-FFF2-40B4-BE49-F238E27FC236}">
                    <a16:creationId xmlns:a16="http://schemas.microsoft.com/office/drawing/2014/main" id="{BEAC93EF-4B77-4812-8281-A5DD834BB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2019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781">
                <a:extLst>
                  <a:ext uri="{FF2B5EF4-FFF2-40B4-BE49-F238E27FC236}">
                    <a16:creationId xmlns:a16="http://schemas.microsoft.com/office/drawing/2014/main" id="{FD278FA2-1ECD-4FC4-833B-6040700C1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5501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782">
                <a:extLst>
                  <a:ext uri="{FF2B5EF4-FFF2-40B4-BE49-F238E27FC236}">
                    <a16:creationId xmlns:a16="http://schemas.microsoft.com/office/drawing/2014/main" id="{307714F1-D7E5-4A64-ABF1-75483D369A4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783">
                <a:extLst>
                  <a:ext uri="{FF2B5EF4-FFF2-40B4-BE49-F238E27FC236}">
                    <a16:creationId xmlns:a16="http://schemas.microsoft.com/office/drawing/2014/main" id="{14430F56-FEDF-4932-8426-C8E66F62B83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650045"/>
                <a:ext cx="41771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84">
                <a:extLst>
                  <a:ext uri="{FF2B5EF4-FFF2-40B4-BE49-F238E27FC236}">
                    <a16:creationId xmlns:a16="http://schemas.microsoft.com/office/drawing/2014/main" id="{143B8148-C6DA-4E7C-8122-B6A3D79A22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52844" y="1284552"/>
                <a:ext cx="41771" cy="37129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6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785">
                <a:extLst>
                  <a:ext uri="{FF2B5EF4-FFF2-40B4-BE49-F238E27FC236}">
                    <a16:creationId xmlns:a16="http://schemas.microsoft.com/office/drawing/2014/main" id="{4236CED1-8F79-48E4-9FCB-E60D864EBC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58" y="1473680"/>
                <a:ext cx="88183" cy="44092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7 h 8"/>
                  <a:gd name="T6" fmla="*/ 8 w 16"/>
                  <a:gd name="T7" fmla="*/ 8 h 8"/>
                  <a:gd name="T8" fmla="*/ 9 w 16"/>
                  <a:gd name="T9" fmla="*/ 7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786">
                <a:extLst>
                  <a:ext uri="{FF2B5EF4-FFF2-40B4-BE49-F238E27FC236}">
                    <a16:creationId xmlns:a16="http://schemas.microsoft.com/office/drawing/2014/main" id="{EA023787-4220-4571-AF61-9F1EB27C29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63" y="1670929"/>
                <a:ext cx="41771" cy="44092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787">
                <a:extLst>
                  <a:ext uri="{FF2B5EF4-FFF2-40B4-BE49-F238E27FC236}">
                    <a16:creationId xmlns:a16="http://schemas.microsoft.com/office/drawing/2014/main" id="{A9C5CE7B-F5DA-4325-A43A-437757EC76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788">
                <a:extLst>
                  <a:ext uri="{FF2B5EF4-FFF2-40B4-BE49-F238E27FC236}">
                    <a16:creationId xmlns:a16="http://schemas.microsoft.com/office/drawing/2014/main" id="{5CC0A3C3-CCF2-4058-8123-2655E91868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789">
                <a:extLst>
                  <a:ext uri="{FF2B5EF4-FFF2-40B4-BE49-F238E27FC236}">
                    <a16:creationId xmlns:a16="http://schemas.microsoft.com/office/drawing/2014/main" id="{FB102996-6E49-41E5-B200-09F177329AA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259025"/>
                <a:ext cx="41771" cy="8818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790">
                <a:extLst>
                  <a:ext uri="{FF2B5EF4-FFF2-40B4-BE49-F238E27FC236}">
                    <a16:creationId xmlns:a16="http://schemas.microsoft.com/office/drawing/2014/main" id="{5C30DA05-4231-4FCB-BA7B-E0FE46EE3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Oval 791">
                <a:extLst>
                  <a:ext uri="{FF2B5EF4-FFF2-40B4-BE49-F238E27FC236}">
                    <a16:creationId xmlns:a16="http://schemas.microsoft.com/office/drawing/2014/main" id="{60F1373B-C507-40F5-B490-9C4904DD4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Oval 792">
                <a:extLst>
                  <a:ext uri="{FF2B5EF4-FFF2-40B4-BE49-F238E27FC236}">
                    <a16:creationId xmlns:a16="http://schemas.microsoft.com/office/drawing/2014/main" id="{CDA71F2A-6DDC-4AA3-9A9F-EBBD31C05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642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Oval 793">
                <a:extLst>
                  <a:ext uri="{FF2B5EF4-FFF2-40B4-BE49-F238E27FC236}">
                    <a16:creationId xmlns:a16="http://schemas.microsoft.com/office/drawing/2014/main" id="{1E78FBA0-5953-4CB4-B879-756F16E13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794">
                <a:extLst>
                  <a:ext uri="{FF2B5EF4-FFF2-40B4-BE49-F238E27FC236}">
                    <a16:creationId xmlns:a16="http://schemas.microsoft.com/office/drawing/2014/main" id="{BB1E7AA3-7341-4D36-9A5E-7BDEAC55A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5970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95">
                <a:extLst>
                  <a:ext uri="{FF2B5EF4-FFF2-40B4-BE49-F238E27FC236}">
                    <a16:creationId xmlns:a16="http://schemas.microsoft.com/office/drawing/2014/main" id="{351677D7-F73F-4875-A622-C314DEC1F4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96">
                <a:extLst>
                  <a:ext uri="{FF2B5EF4-FFF2-40B4-BE49-F238E27FC236}">
                    <a16:creationId xmlns:a16="http://schemas.microsoft.com/office/drawing/2014/main" id="{EF6BA885-D318-4D13-8B85-E63838CEF9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648884"/>
                <a:ext cx="41771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97">
                <a:extLst>
                  <a:ext uri="{FF2B5EF4-FFF2-40B4-BE49-F238E27FC236}">
                    <a16:creationId xmlns:a16="http://schemas.microsoft.com/office/drawing/2014/main" id="{C8E9999E-7B2B-4C7A-AE6D-E772D970E99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283391"/>
                <a:ext cx="41771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98">
                <a:extLst>
                  <a:ext uri="{FF2B5EF4-FFF2-40B4-BE49-F238E27FC236}">
                    <a16:creationId xmlns:a16="http://schemas.microsoft.com/office/drawing/2014/main" id="{E3325A17-9069-40DA-9BFA-4D9519F2306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88" y="1476000"/>
                <a:ext cx="88183" cy="39451"/>
              </a:xfrm>
              <a:custGeom>
                <a:avLst/>
                <a:gdLst>
                  <a:gd name="T0" fmla="*/ 8 w 16"/>
                  <a:gd name="T1" fmla="*/ 7 h 7"/>
                  <a:gd name="T2" fmla="*/ 15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99">
                <a:extLst>
                  <a:ext uri="{FF2B5EF4-FFF2-40B4-BE49-F238E27FC236}">
                    <a16:creationId xmlns:a16="http://schemas.microsoft.com/office/drawing/2014/main" id="{91DB2A91-2217-40CF-9393-0C5A822B8C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673251"/>
                <a:ext cx="41771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800">
                <a:extLst>
                  <a:ext uri="{FF2B5EF4-FFF2-40B4-BE49-F238E27FC236}">
                    <a16:creationId xmlns:a16="http://schemas.microsoft.com/office/drawing/2014/main" id="{0CE53CDB-DCAC-4D87-8A2A-2713F6493D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2484" y="1281070"/>
                <a:ext cx="41771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801">
                <a:extLst>
                  <a:ext uri="{FF2B5EF4-FFF2-40B4-BE49-F238E27FC236}">
                    <a16:creationId xmlns:a16="http://schemas.microsoft.com/office/drawing/2014/main" id="{2DAE31D0-2690-45CD-8173-97CEA3C7F0E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2">
                <a:extLst>
                  <a:ext uri="{FF2B5EF4-FFF2-40B4-BE49-F238E27FC236}">
                    <a16:creationId xmlns:a16="http://schemas.microsoft.com/office/drawing/2014/main" id="{2A7522B1-ED02-4FF0-A3DE-C815151E28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8715" y="1259025"/>
                <a:ext cx="41771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Oval 803">
                <a:extLst>
                  <a:ext uri="{FF2B5EF4-FFF2-40B4-BE49-F238E27FC236}">
                    <a16:creationId xmlns:a16="http://schemas.microsoft.com/office/drawing/2014/main" id="{5A2F9B7E-68AF-46AF-9D69-C6FAA328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Oval 804">
                <a:extLst>
                  <a:ext uri="{FF2B5EF4-FFF2-40B4-BE49-F238E27FC236}">
                    <a16:creationId xmlns:a16="http://schemas.microsoft.com/office/drawing/2014/main" id="{05E97322-8D66-4082-BE4E-35A18B03E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805">
                <a:extLst>
                  <a:ext uri="{FF2B5EF4-FFF2-40B4-BE49-F238E27FC236}">
                    <a16:creationId xmlns:a16="http://schemas.microsoft.com/office/drawing/2014/main" id="{9BB1F3AD-966D-4CB0-A9D3-3DBBE33B8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6897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806">
                <a:extLst>
                  <a:ext uri="{FF2B5EF4-FFF2-40B4-BE49-F238E27FC236}">
                    <a16:creationId xmlns:a16="http://schemas.microsoft.com/office/drawing/2014/main" id="{A6E25CCE-BBCF-44C7-BBC5-95379E5C0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807">
                <a:extLst>
                  <a:ext uri="{FF2B5EF4-FFF2-40B4-BE49-F238E27FC236}">
                    <a16:creationId xmlns:a16="http://schemas.microsoft.com/office/drawing/2014/main" id="{5BD84340-7CE8-49B3-A6A2-72196D81A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9921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64" name="Group 1009">
                <a:extLst>
                  <a:ext uri="{FF2B5EF4-FFF2-40B4-BE49-F238E27FC236}">
                    <a16:creationId xmlns:a16="http://schemas.microsoft.com/office/drawing/2014/main" id="{1E292AE5-22ED-4CD9-82C8-EBB504F837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835764" y="850570"/>
                <a:ext cx="1663870" cy="2527144"/>
                <a:chOff x="4114" y="1000"/>
                <a:chExt cx="717" cy="1089"/>
              </a:xfrm>
            </p:grpSpPr>
            <p:sp>
              <p:nvSpPr>
                <p:cNvPr id="187" name="Freeform 809">
                  <a:extLst>
                    <a:ext uri="{FF2B5EF4-FFF2-40B4-BE49-F238E27FC236}">
                      <a16:creationId xmlns:a16="http://schemas.microsoft.com/office/drawing/2014/main" id="{B41691DA-FE59-4E08-968B-5CACCBCE9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59"/>
                  <a:ext cx="18" cy="19"/>
                </a:xfrm>
                <a:custGeom>
                  <a:avLst/>
                  <a:gdLst>
                    <a:gd name="T0" fmla="*/ 5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3 h 8"/>
                    <a:gd name="T12" fmla="*/ 5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8" name="Freeform 810">
                  <a:extLst>
                    <a:ext uri="{FF2B5EF4-FFF2-40B4-BE49-F238E27FC236}">
                      <a16:creationId xmlns:a16="http://schemas.microsoft.com/office/drawing/2014/main" id="{5AA3A3D4-1DDE-4B37-A315-EFCB4A38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466"/>
                  <a:ext cx="18" cy="38"/>
                </a:xfrm>
                <a:custGeom>
                  <a:avLst/>
                  <a:gdLst>
                    <a:gd name="T0" fmla="*/ 6 w 8"/>
                    <a:gd name="T1" fmla="*/ 13 h 16"/>
                    <a:gd name="T2" fmla="*/ 8 w 8"/>
                    <a:gd name="T3" fmla="*/ 8 h 16"/>
                    <a:gd name="T4" fmla="*/ 6 w 8"/>
                    <a:gd name="T5" fmla="*/ 2 h 16"/>
                    <a:gd name="T6" fmla="*/ 3 w 8"/>
                    <a:gd name="T7" fmla="*/ 0 h 16"/>
                    <a:gd name="T8" fmla="*/ 0 w 8"/>
                    <a:gd name="T9" fmla="*/ 0 h 16"/>
                    <a:gd name="T10" fmla="*/ 0 w 8"/>
                    <a:gd name="T11" fmla="*/ 16 h 16"/>
                    <a:gd name="T12" fmla="*/ 3 w 8"/>
                    <a:gd name="T13" fmla="*/ 15 h 16"/>
                    <a:gd name="T14" fmla="*/ 6 w 8"/>
                    <a:gd name="T1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6" y="13"/>
                      </a:move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5"/>
                        <a:pt x="3" y="15"/>
                      </a:cubicBezTo>
                      <a:cubicBezTo>
                        <a:pt x="4" y="15"/>
                        <a:pt x="5" y="14"/>
                        <a:pt x="6" y="1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89" name="Freeform 811">
                  <a:extLst>
                    <a:ext uri="{FF2B5EF4-FFF2-40B4-BE49-F238E27FC236}">
                      <a16:creationId xmlns:a16="http://schemas.microsoft.com/office/drawing/2014/main" id="{522A4349-8C74-44A0-86D4-F33DD6E25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391"/>
                  <a:ext cx="18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12">
                  <a:extLst>
                    <a:ext uri="{FF2B5EF4-FFF2-40B4-BE49-F238E27FC236}">
                      <a16:creationId xmlns:a16="http://schemas.microsoft.com/office/drawing/2014/main" id="{AA6AE3D3-04F4-4691-A641-94176BC46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5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813">
                  <a:extLst>
                    <a:ext uri="{FF2B5EF4-FFF2-40B4-BE49-F238E27FC236}">
                      <a16:creationId xmlns:a16="http://schemas.microsoft.com/office/drawing/2014/main" id="{C32D2981-25D0-410B-B68D-BDB6E6DBC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391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8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814">
                  <a:extLst>
                    <a:ext uri="{FF2B5EF4-FFF2-40B4-BE49-F238E27FC236}">
                      <a16:creationId xmlns:a16="http://schemas.microsoft.com/office/drawing/2014/main" id="{13B15F0F-A84B-4C57-89E4-567F0EA0B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46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815">
                  <a:extLst>
                    <a:ext uri="{FF2B5EF4-FFF2-40B4-BE49-F238E27FC236}">
                      <a16:creationId xmlns:a16="http://schemas.microsoft.com/office/drawing/2014/main" id="{8A9D1EBA-0B16-4C2D-9589-2F30188F2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816">
                  <a:extLst>
                    <a:ext uri="{FF2B5EF4-FFF2-40B4-BE49-F238E27FC236}">
                      <a16:creationId xmlns:a16="http://schemas.microsoft.com/office/drawing/2014/main" id="{8BB3E6C9-77FB-4847-BE74-DA3E05ABA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653"/>
                  <a:ext cx="18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Oval 817">
                  <a:extLst>
                    <a:ext uri="{FF2B5EF4-FFF2-40B4-BE49-F238E27FC236}">
                      <a16:creationId xmlns:a16="http://schemas.microsoft.com/office/drawing/2014/main" id="{AAFD52B1-14B3-4232-9E5F-CCD557C13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Oval 818">
                  <a:extLst>
                    <a:ext uri="{FF2B5EF4-FFF2-40B4-BE49-F238E27FC236}">
                      <a16:creationId xmlns:a16="http://schemas.microsoft.com/office/drawing/2014/main" id="{68CB069A-AD2C-4406-AC87-DF1CA5571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Oval 819">
                  <a:extLst>
                    <a:ext uri="{FF2B5EF4-FFF2-40B4-BE49-F238E27FC236}">
                      <a16:creationId xmlns:a16="http://schemas.microsoft.com/office/drawing/2014/main" id="{164225CE-CB63-4DCA-BE1A-76FCC0D5C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Oval 820">
                  <a:extLst>
                    <a:ext uri="{FF2B5EF4-FFF2-40B4-BE49-F238E27FC236}">
                      <a16:creationId xmlns:a16="http://schemas.microsoft.com/office/drawing/2014/main" id="{0523C98A-C7C3-4C5C-A3BA-3054D5BDC2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Oval 821">
                  <a:extLst>
                    <a:ext uri="{FF2B5EF4-FFF2-40B4-BE49-F238E27FC236}">
                      <a16:creationId xmlns:a16="http://schemas.microsoft.com/office/drawing/2014/main" id="{CC75B514-558F-44F7-94CB-4784834F1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Freeform 822">
                  <a:extLst>
                    <a:ext uri="{FF2B5EF4-FFF2-40B4-BE49-F238E27FC236}">
                      <a16:creationId xmlns:a16="http://schemas.microsoft.com/office/drawing/2014/main" id="{BF8DCEF3-B9DE-4DCB-B077-3C156878B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46"/>
                  <a:ext cx="18" cy="19"/>
                </a:xfrm>
                <a:custGeom>
                  <a:avLst/>
                  <a:gdLst>
                    <a:gd name="T0" fmla="*/ 6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7 w 8"/>
                    <a:gd name="T11" fmla="*/ 4 h 8"/>
                    <a:gd name="T12" fmla="*/ 6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6" y="2"/>
                      </a:move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7" y="3"/>
                        <a:pt x="6" y="3"/>
                        <a:pt x="6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Freeform 823">
                  <a:extLst>
                    <a:ext uri="{FF2B5EF4-FFF2-40B4-BE49-F238E27FC236}">
                      <a16:creationId xmlns:a16="http://schemas.microsoft.com/office/drawing/2014/main" id="{E0A98378-2357-470A-B55A-DB397B010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653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8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824">
                  <a:extLst>
                    <a:ext uri="{FF2B5EF4-FFF2-40B4-BE49-F238E27FC236}">
                      <a16:creationId xmlns:a16="http://schemas.microsoft.com/office/drawing/2014/main" id="{E75E5FF2-8C2B-41CC-BA78-A5C972BAD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578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25">
                  <a:extLst>
                    <a:ext uri="{FF2B5EF4-FFF2-40B4-BE49-F238E27FC236}">
                      <a16:creationId xmlns:a16="http://schemas.microsoft.com/office/drawing/2014/main" id="{7C05927C-D3D0-46A5-BBA7-EF5674B60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5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26">
                  <a:extLst>
                    <a:ext uri="{FF2B5EF4-FFF2-40B4-BE49-F238E27FC236}">
                      <a16:creationId xmlns:a16="http://schemas.microsoft.com/office/drawing/2014/main" id="{84D0F07B-FB88-45DB-A974-4CA28C694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78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27">
                  <a:extLst>
                    <a:ext uri="{FF2B5EF4-FFF2-40B4-BE49-F238E27FC236}">
                      <a16:creationId xmlns:a16="http://schemas.microsoft.com/office/drawing/2014/main" id="{3EFFE071-4782-4149-ACC7-C33EF184FF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33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28">
                  <a:extLst>
                    <a:ext uri="{FF2B5EF4-FFF2-40B4-BE49-F238E27FC236}">
                      <a16:creationId xmlns:a16="http://schemas.microsoft.com/office/drawing/2014/main" id="{3341A679-DC03-40F0-9323-D905D3E23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29">
                  <a:extLst>
                    <a:ext uri="{FF2B5EF4-FFF2-40B4-BE49-F238E27FC236}">
                      <a16:creationId xmlns:a16="http://schemas.microsoft.com/office/drawing/2014/main" id="{768E9386-80FD-46D6-87E4-336608EE5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840"/>
                  <a:ext cx="18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Oval 830">
                  <a:extLst>
                    <a:ext uri="{FF2B5EF4-FFF2-40B4-BE49-F238E27FC236}">
                      <a16:creationId xmlns:a16="http://schemas.microsoft.com/office/drawing/2014/main" id="{28A9DDF8-C780-4CA1-8AF4-0A5E40D45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Oval 831">
                  <a:extLst>
                    <a:ext uri="{FF2B5EF4-FFF2-40B4-BE49-F238E27FC236}">
                      <a16:creationId xmlns:a16="http://schemas.microsoft.com/office/drawing/2014/main" id="{AA5B0CA2-D1F4-49F3-8DBC-6587D8FEAE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Oval 832">
                  <a:extLst>
                    <a:ext uri="{FF2B5EF4-FFF2-40B4-BE49-F238E27FC236}">
                      <a16:creationId xmlns:a16="http://schemas.microsoft.com/office/drawing/2014/main" id="{613D025D-1223-4125-8C4C-D6BED5BC8E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Oval 833">
                  <a:extLst>
                    <a:ext uri="{FF2B5EF4-FFF2-40B4-BE49-F238E27FC236}">
                      <a16:creationId xmlns:a16="http://schemas.microsoft.com/office/drawing/2014/main" id="{9DCA5D66-53D9-42C6-8AFB-C76EA0BC8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Oval 834">
                  <a:extLst>
                    <a:ext uri="{FF2B5EF4-FFF2-40B4-BE49-F238E27FC236}">
                      <a16:creationId xmlns:a16="http://schemas.microsoft.com/office/drawing/2014/main" id="{8CDE49D2-AE47-4BEA-A079-023976342F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Freeform 835">
                  <a:extLst>
                    <a:ext uri="{FF2B5EF4-FFF2-40B4-BE49-F238E27FC236}">
                      <a16:creationId xmlns:a16="http://schemas.microsoft.com/office/drawing/2014/main" id="{8CCED900-5AE1-4A46-87CB-37FDBABDA2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2 h 8"/>
                    <a:gd name="T12" fmla="*/ 5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6" y="2"/>
                        <a:pt x="5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Freeform 836">
                  <a:extLst>
                    <a:ext uri="{FF2B5EF4-FFF2-40B4-BE49-F238E27FC236}">
                      <a16:creationId xmlns:a16="http://schemas.microsoft.com/office/drawing/2014/main" id="{6DC4A8E8-B6AC-402B-808C-590BF3C1E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840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7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7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37">
                  <a:extLst>
                    <a:ext uri="{FF2B5EF4-FFF2-40B4-BE49-F238E27FC236}">
                      <a16:creationId xmlns:a16="http://schemas.microsoft.com/office/drawing/2014/main" id="{59B702B8-2979-4595-999A-DB6821CA18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65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0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38">
                  <a:extLst>
                    <a:ext uri="{FF2B5EF4-FFF2-40B4-BE49-F238E27FC236}">
                      <a16:creationId xmlns:a16="http://schemas.microsoft.com/office/drawing/2014/main" id="{2D3B967E-7179-4DB5-A15B-ADA607BA4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5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39">
                  <a:extLst>
                    <a:ext uri="{FF2B5EF4-FFF2-40B4-BE49-F238E27FC236}">
                      <a16:creationId xmlns:a16="http://schemas.microsoft.com/office/drawing/2014/main" id="{9CD10D66-52AD-42E9-A10A-C9267ACD7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3 w 8"/>
                    <a:gd name="T3" fmla="*/ 7 h 8"/>
                    <a:gd name="T4" fmla="*/ 6 w 8"/>
                    <a:gd name="T5" fmla="*/ 6 h 8"/>
                    <a:gd name="T6" fmla="*/ 8 w 8"/>
                    <a:gd name="T7" fmla="*/ 2 h 8"/>
                    <a:gd name="T8" fmla="*/ 8 w 8"/>
                    <a:gd name="T9" fmla="*/ 0 h 8"/>
                    <a:gd name="T10" fmla="*/ 0 w 8"/>
                    <a:gd name="T11" fmla="*/ 0 h 8"/>
                    <a:gd name="T12" fmla="*/ 0 w 8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3" y="7"/>
                      </a:cubicBezTo>
                      <a:cubicBezTo>
                        <a:pt x="4" y="7"/>
                        <a:pt x="5" y="6"/>
                        <a:pt x="6" y="6"/>
                      </a:cubicBezTo>
                      <a:cubicBezTo>
                        <a:pt x="7" y="4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40">
                  <a:extLst>
                    <a:ext uri="{FF2B5EF4-FFF2-40B4-BE49-F238E27FC236}">
                      <a16:creationId xmlns:a16="http://schemas.microsoft.com/office/drawing/2014/main" id="{AE523DEF-E3EA-4570-9A09-668398B54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2025"/>
                  <a:ext cx="18" cy="35"/>
                </a:xfrm>
                <a:custGeom>
                  <a:avLst/>
                  <a:gdLst>
                    <a:gd name="T0" fmla="*/ 8 w 8"/>
                    <a:gd name="T1" fmla="*/ 0 h 15"/>
                    <a:gd name="T2" fmla="*/ 0 w 8"/>
                    <a:gd name="T3" fmla="*/ 8 h 15"/>
                    <a:gd name="T4" fmla="*/ 4 w 8"/>
                    <a:gd name="T5" fmla="*/ 15 h 15"/>
                    <a:gd name="T6" fmla="*/ 8 w 8"/>
                    <a:gd name="T7" fmla="*/ 13 h 15"/>
                    <a:gd name="T8" fmla="*/ 8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4"/>
                        <a:pt x="7" y="14"/>
                        <a:pt x="8" y="13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Oval 841">
                  <a:extLst>
                    <a:ext uri="{FF2B5EF4-FFF2-40B4-BE49-F238E27FC236}">
                      <a16:creationId xmlns:a16="http://schemas.microsoft.com/office/drawing/2014/main" id="{0C1D7EC8-CCC5-4AF1-AE91-1967DDB3D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42">
                  <a:extLst>
                    <a:ext uri="{FF2B5EF4-FFF2-40B4-BE49-F238E27FC236}">
                      <a16:creationId xmlns:a16="http://schemas.microsoft.com/office/drawing/2014/main" id="{E77299D3-08AA-44AB-80C4-11391307C1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072"/>
                  <a:ext cx="35" cy="17"/>
                </a:xfrm>
                <a:custGeom>
                  <a:avLst/>
                  <a:gdLst>
                    <a:gd name="T0" fmla="*/ 8 w 15"/>
                    <a:gd name="T1" fmla="*/ 0 h 7"/>
                    <a:gd name="T2" fmla="*/ 0 w 15"/>
                    <a:gd name="T3" fmla="*/ 7 h 7"/>
                    <a:gd name="T4" fmla="*/ 15 w 15"/>
                    <a:gd name="T5" fmla="*/ 5 h 7"/>
                    <a:gd name="T6" fmla="*/ 8 w 15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7">
                      <a:moveTo>
                        <a:pt x="8" y="0"/>
                      </a:moveTo>
                      <a:cubicBezTo>
                        <a:pt x="4" y="0"/>
                        <a:pt x="1" y="3"/>
                        <a:pt x="0" y="7"/>
                      </a:cubicBezTo>
                      <a:cubicBezTo>
                        <a:pt x="5" y="6"/>
                        <a:pt x="10" y="6"/>
                        <a:pt x="15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Oval 843">
                  <a:extLst>
                    <a:ext uri="{FF2B5EF4-FFF2-40B4-BE49-F238E27FC236}">
                      <a16:creationId xmlns:a16="http://schemas.microsoft.com/office/drawing/2014/main" id="{29D94B6F-F2B6-40DA-BCC9-CB55D1735A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Oval 844">
                  <a:extLst>
                    <a:ext uri="{FF2B5EF4-FFF2-40B4-BE49-F238E27FC236}">
                      <a16:creationId xmlns:a16="http://schemas.microsoft.com/office/drawing/2014/main" id="{EB64512D-5000-4B7E-BF38-000D48BEA3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Freeform 845">
                  <a:extLst>
                    <a:ext uri="{FF2B5EF4-FFF2-40B4-BE49-F238E27FC236}">
                      <a16:creationId xmlns:a16="http://schemas.microsoft.com/office/drawing/2014/main" id="{0FB16A10-F29C-49FB-9666-17DC4487F0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2025"/>
                  <a:ext cx="18" cy="38"/>
                </a:xfrm>
                <a:custGeom>
                  <a:avLst/>
                  <a:gdLst>
                    <a:gd name="T0" fmla="*/ 3 w 8"/>
                    <a:gd name="T1" fmla="*/ 15 h 16"/>
                    <a:gd name="T2" fmla="*/ 6 w 8"/>
                    <a:gd name="T3" fmla="*/ 14 h 16"/>
                    <a:gd name="T4" fmla="*/ 8 w 8"/>
                    <a:gd name="T5" fmla="*/ 8 h 16"/>
                    <a:gd name="T6" fmla="*/ 6 w 8"/>
                    <a:gd name="T7" fmla="*/ 3 h 16"/>
                    <a:gd name="T8" fmla="*/ 3 w 8"/>
                    <a:gd name="T9" fmla="*/ 1 h 16"/>
                    <a:gd name="T10" fmla="*/ 0 w 8"/>
                    <a:gd name="T11" fmla="*/ 0 h 16"/>
                    <a:gd name="T12" fmla="*/ 0 w 8"/>
                    <a:gd name="T13" fmla="*/ 16 h 16"/>
                    <a:gd name="T14" fmla="*/ 3 w 8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3" y="15"/>
                      </a:moveTo>
                      <a:cubicBezTo>
                        <a:pt x="4" y="15"/>
                        <a:pt x="5" y="15"/>
                        <a:pt x="6" y="14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Freeform 846">
                  <a:extLst>
                    <a:ext uri="{FF2B5EF4-FFF2-40B4-BE49-F238E27FC236}">
                      <a16:creationId xmlns:a16="http://schemas.microsoft.com/office/drawing/2014/main" id="{A44FD9FF-E521-4831-8197-9B70042FB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52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847">
                  <a:extLst>
                    <a:ext uri="{FF2B5EF4-FFF2-40B4-BE49-F238E27FC236}">
                      <a16:creationId xmlns:a16="http://schemas.microsoft.com/office/drawing/2014/main" id="{B4A00C23-85CA-41B2-9CD7-7CA2C45B3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5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4" y="4"/>
                        <a:pt x="15" y="3"/>
                        <a:pt x="15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48">
                  <a:extLst>
                    <a:ext uri="{FF2B5EF4-FFF2-40B4-BE49-F238E27FC236}">
                      <a16:creationId xmlns:a16="http://schemas.microsoft.com/office/drawing/2014/main" id="{50E63539-676F-434B-9050-10C8CE1296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6 h 8"/>
                    <a:gd name="T8" fmla="*/ 6 w 8"/>
                    <a:gd name="T9" fmla="*/ 5 h 8"/>
                    <a:gd name="T10" fmla="*/ 8 w 8"/>
                    <a:gd name="T11" fmla="*/ 1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849">
                  <a:extLst>
                    <a:ext uri="{FF2B5EF4-FFF2-40B4-BE49-F238E27FC236}">
                      <a16:creationId xmlns:a16="http://schemas.microsoft.com/office/drawing/2014/main" id="{394A46B6-14C4-4C7B-A75A-9DC91CFEF7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00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50">
                  <a:extLst>
                    <a:ext uri="{FF2B5EF4-FFF2-40B4-BE49-F238E27FC236}">
                      <a16:creationId xmlns:a16="http://schemas.microsoft.com/office/drawing/2014/main" id="{BC746237-C574-47A7-B8F1-45F8DBB31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03"/>
                  <a:ext cx="38" cy="16"/>
                </a:xfrm>
                <a:custGeom>
                  <a:avLst/>
                  <a:gdLst>
                    <a:gd name="T0" fmla="*/ 16 w 16"/>
                    <a:gd name="T1" fmla="*/ 7 h 7"/>
                    <a:gd name="T2" fmla="*/ 12 w 16"/>
                    <a:gd name="T3" fmla="*/ 0 h 7"/>
                    <a:gd name="T4" fmla="*/ 12 w 16"/>
                    <a:gd name="T5" fmla="*/ 0 h 7"/>
                    <a:gd name="T6" fmla="*/ 2 w 16"/>
                    <a:gd name="T7" fmla="*/ 2 h 7"/>
                    <a:gd name="T8" fmla="*/ 0 w 16"/>
                    <a:gd name="T9" fmla="*/ 7 h 7"/>
                    <a:gd name="T10" fmla="*/ 16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6" y="7"/>
                      </a:moveTo>
                      <a:cubicBezTo>
                        <a:pt x="16" y="4"/>
                        <a:pt x="14" y="2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9" y="1"/>
                        <a:pt x="5" y="1"/>
                        <a:pt x="2" y="2"/>
                      </a:cubicBezTo>
                      <a:cubicBezTo>
                        <a:pt x="1" y="3"/>
                        <a:pt x="0" y="5"/>
                        <a:pt x="0" y="7"/>
                      </a:cubicBezTo>
                      <a:lnTo>
                        <a:pt x="16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851">
                  <a:extLst>
                    <a:ext uri="{FF2B5EF4-FFF2-40B4-BE49-F238E27FC236}">
                      <a16:creationId xmlns:a16="http://schemas.microsoft.com/office/drawing/2014/main" id="{1C98D989-C6F7-47FA-8214-8358FE742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52">
                  <a:extLst>
                    <a:ext uri="{FF2B5EF4-FFF2-40B4-BE49-F238E27FC236}">
                      <a16:creationId xmlns:a16="http://schemas.microsoft.com/office/drawing/2014/main" id="{77B943F5-1A94-4157-B0CC-604B3FC1B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187"/>
                  <a:ext cx="38" cy="19"/>
                </a:xfrm>
                <a:custGeom>
                  <a:avLst/>
                  <a:gdLst>
                    <a:gd name="T0" fmla="*/ 14 w 16"/>
                    <a:gd name="T1" fmla="*/ 3 h 8"/>
                    <a:gd name="T2" fmla="*/ 8 w 16"/>
                    <a:gd name="T3" fmla="*/ 0 h 8"/>
                    <a:gd name="T4" fmla="*/ 1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4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4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853">
                  <a:extLst>
                    <a:ext uri="{FF2B5EF4-FFF2-40B4-BE49-F238E27FC236}">
                      <a16:creationId xmlns:a16="http://schemas.microsoft.com/office/drawing/2014/main" id="{93CA37C6-A0CC-4C07-BEA3-25FCDC3641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93"/>
                  <a:ext cx="19" cy="37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Oval 854">
                  <a:extLst>
                    <a:ext uri="{FF2B5EF4-FFF2-40B4-BE49-F238E27FC236}">
                      <a16:creationId xmlns:a16="http://schemas.microsoft.com/office/drawing/2014/main" id="{779C3C06-FB7A-4E23-84B8-0CBC020D8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Oval 855">
                  <a:extLst>
                    <a:ext uri="{FF2B5EF4-FFF2-40B4-BE49-F238E27FC236}">
                      <a16:creationId xmlns:a16="http://schemas.microsoft.com/office/drawing/2014/main" id="{49EA4964-2846-48A8-A0BC-0E2F8601D4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Oval 856">
                  <a:extLst>
                    <a:ext uri="{FF2B5EF4-FFF2-40B4-BE49-F238E27FC236}">
                      <a16:creationId xmlns:a16="http://schemas.microsoft.com/office/drawing/2014/main" id="{62552C68-9F67-42ED-8F50-55277973D6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140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857">
                  <a:extLst>
                    <a:ext uri="{FF2B5EF4-FFF2-40B4-BE49-F238E27FC236}">
                      <a16:creationId xmlns:a16="http://schemas.microsoft.com/office/drawing/2014/main" id="{73854638-8689-4119-BA39-D643A2996D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048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Oval 858">
                  <a:extLst>
                    <a:ext uri="{FF2B5EF4-FFF2-40B4-BE49-F238E27FC236}">
                      <a16:creationId xmlns:a16="http://schemas.microsoft.com/office/drawing/2014/main" id="{58DED868-8F23-4D22-AA10-EF9466FB81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048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Freeform 859">
                  <a:extLst>
                    <a:ext uri="{FF2B5EF4-FFF2-40B4-BE49-F238E27FC236}">
                      <a16:creationId xmlns:a16="http://schemas.microsoft.com/office/drawing/2014/main" id="{7CE1AFC5-A4A8-4301-AE48-14B4D8C06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187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7 w 8"/>
                    <a:gd name="T5" fmla="*/ 3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4"/>
                        <a:pt x="7" y="3"/>
                      </a:cubicBezTo>
                      <a:cubicBezTo>
                        <a:pt x="6" y="1"/>
                        <a:pt x="4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Freeform 860">
                  <a:extLst>
                    <a:ext uri="{FF2B5EF4-FFF2-40B4-BE49-F238E27FC236}">
                      <a16:creationId xmlns:a16="http://schemas.microsoft.com/office/drawing/2014/main" id="{CC2F0063-45C6-4791-9CB7-E12E028CC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93"/>
                  <a:ext cx="18" cy="37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861">
                  <a:extLst>
                    <a:ext uri="{FF2B5EF4-FFF2-40B4-BE49-F238E27FC236}">
                      <a16:creationId xmlns:a16="http://schemas.microsoft.com/office/drawing/2014/main" id="{8785C509-0B01-4B02-938E-E1C9B3E66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19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7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7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862">
                  <a:extLst>
                    <a:ext uri="{FF2B5EF4-FFF2-40B4-BE49-F238E27FC236}">
                      <a16:creationId xmlns:a16="http://schemas.microsoft.com/office/drawing/2014/main" id="{CDE9BE19-C085-46AC-97F2-3BE7F10A8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19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7 h 8"/>
                    <a:gd name="T8" fmla="*/ 8 w 16"/>
                    <a:gd name="T9" fmla="*/ 8 h 8"/>
                    <a:gd name="T10" fmla="*/ 9 w 16"/>
                    <a:gd name="T11" fmla="*/ 7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863">
                  <a:extLst>
                    <a:ext uri="{FF2B5EF4-FFF2-40B4-BE49-F238E27FC236}">
                      <a16:creationId xmlns:a16="http://schemas.microsoft.com/office/drawing/2014/main" id="{B47CB8BB-3D47-4C50-BC15-3A55B7004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24"/>
                  <a:ext cx="18" cy="14"/>
                </a:xfrm>
                <a:custGeom>
                  <a:avLst/>
                  <a:gdLst>
                    <a:gd name="T0" fmla="*/ 2 w 8"/>
                    <a:gd name="T1" fmla="*/ 5 h 6"/>
                    <a:gd name="T2" fmla="*/ 5 w 8"/>
                    <a:gd name="T3" fmla="*/ 4 h 6"/>
                    <a:gd name="T4" fmla="*/ 6 w 8"/>
                    <a:gd name="T5" fmla="*/ 3 h 6"/>
                    <a:gd name="T6" fmla="*/ 8 w 8"/>
                    <a:gd name="T7" fmla="*/ 0 h 6"/>
                    <a:gd name="T8" fmla="*/ 0 w 8"/>
                    <a:gd name="T9" fmla="*/ 2 h 6"/>
                    <a:gd name="T10" fmla="*/ 0 w 8"/>
                    <a:gd name="T11" fmla="*/ 6 h 6"/>
                    <a:gd name="T12" fmla="*/ 2 w 8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2" y="5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7" y="2"/>
                        <a:pt x="8" y="1"/>
                        <a:pt x="8" y="0"/>
                      </a:cubicBezTo>
                      <a:cubicBezTo>
                        <a:pt x="5" y="1"/>
                        <a:pt x="3" y="2"/>
                        <a:pt x="0" y="2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2" y="6"/>
                        <a:pt x="2" y="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64">
                  <a:extLst>
                    <a:ext uri="{FF2B5EF4-FFF2-40B4-BE49-F238E27FC236}">
                      <a16:creationId xmlns:a16="http://schemas.microsoft.com/office/drawing/2014/main" id="{AA129E91-2319-4E2B-9D49-A46964BF7E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65">
                  <a:extLst>
                    <a:ext uri="{FF2B5EF4-FFF2-40B4-BE49-F238E27FC236}">
                      <a16:creationId xmlns:a16="http://schemas.microsoft.com/office/drawing/2014/main" id="{DBF1AEC8-9C96-40FE-8FDA-838CFAD88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66">
                  <a:extLst>
                    <a:ext uri="{FF2B5EF4-FFF2-40B4-BE49-F238E27FC236}">
                      <a16:creationId xmlns:a16="http://schemas.microsoft.com/office/drawing/2014/main" id="{BCAC37C0-F3C9-486C-BFFB-F56AB5E5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Oval 867">
                  <a:extLst>
                    <a:ext uri="{FF2B5EF4-FFF2-40B4-BE49-F238E27FC236}">
                      <a16:creationId xmlns:a16="http://schemas.microsoft.com/office/drawing/2014/main" id="{2F0E2C1D-1DD0-4D1D-B1E0-87A26A224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Oval 868">
                  <a:extLst>
                    <a:ext uri="{FF2B5EF4-FFF2-40B4-BE49-F238E27FC236}">
                      <a16:creationId xmlns:a16="http://schemas.microsoft.com/office/drawing/2014/main" id="{37B56154-41C9-4EB4-AF41-E2EB7ADAF7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Oval 869">
                  <a:extLst>
                    <a:ext uri="{FF2B5EF4-FFF2-40B4-BE49-F238E27FC236}">
                      <a16:creationId xmlns:a16="http://schemas.microsoft.com/office/drawing/2014/main" id="{CA614F24-DD3B-4B04-B23B-B0ADF93D1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327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Oval 870">
                  <a:extLst>
                    <a:ext uri="{FF2B5EF4-FFF2-40B4-BE49-F238E27FC236}">
                      <a16:creationId xmlns:a16="http://schemas.microsoft.com/office/drawing/2014/main" id="{869E5FDA-DC0D-406A-94FD-96EBCDC2A0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Oval 871">
                  <a:extLst>
                    <a:ext uri="{FF2B5EF4-FFF2-40B4-BE49-F238E27FC236}">
                      <a16:creationId xmlns:a16="http://schemas.microsoft.com/office/drawing/2014/main" id="{F93AE07E-E25E-4F84-B47B-2A80974148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232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72">
                  <a:extLst>
                    <a:ext uri="{FF2B5EF4-FFF2-40B4-BE49-F238E27FC236}">
                      <a16:creationId xmlns:a16="http://schemas.microsoft.com/office/drawing/2014/main" id="{37AFED69-05CA-4386-B73A-67A15C296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7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73">
                  <a:extLst>
                    <a:ext uri="{FF2B5EF4-FFF2-40B4-BE49-F238E27FC236}">
                      <a16:creationId xmlns:a16="http://schemas.microsoft.com/office/drawing/2014/main" id="{E1F109F3-B68D-41A0-838C-D2388C49AB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79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874">
                  <a:extLst>
                    <a:ext uri="{FF2B5EF4-FFF2-40B4-BE49-F238E27FC236}">
                      <a16:creationId xmlns:a16="http://schemas.microsoft.com/office/drawing/2014/main" id="{8AB2208C-CC68-46CD-BDBC-11FDD2F81A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06"/>
                  <a:ext cx="19" cy="17"/>
                </a:xfrm>
                <a:custGeom>
                  <a:avLst/>
                  <a:gdLst>
                    <a:gd name="T0" fmla="*/ 8 w 8"/>
                    <a:gd name="T1" fmla="*/ 7 h 7"/>
                    <a:gd name="T2" fmla="*/ 8 w 8"/>
                    <a:gd name="T3" fmla="*/ 7 h 7"/>
                    <a:gd name="T4" fmla="*/ 8 w 8"/>
                    <a:gd name="T5" fmla="*/ 0 h 7"/>
                    <a:gd name="T6" fmla="*/ 0 w 8"/>
                    <a:gd name="T7" fmla="*/ 0 h 7"/>
                    <a:gd name="T8" fmla="*/ 1 w 8"/>
                    <a:gd name="T9" fmla="*/ 1 h 7"/>
                    <a:gd name="T10" fmla="*/ 8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875">
                  <a:extLst>
                    <a:ext uri="{FF2B5EF4-FFF2-40B4-BE49-F238E27FC236}">
                      <a16:creationId xmlns:a16="http://schemas.microsoft.com/office/drawing/2014/main" id="{E2E6AEB3-0211-463A-BD23-BFD80B1B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876">
                  <a:extLst>
                    <a:ext uri="{FF2B5EF4-FFF2-40B4-BE49-F238E27FC236}">
                      <a16:creationId xmlns:a16="http://schemas.microsoft.com/office/drawing/2014/main" id="{EEF0FE8C-8209-40E7-BEAE-C20635481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06"/>
                  <a:ext cx="18" cy="17"/>
                </a:xfrm>
                <a:custGeom>
                  <a:avLst/>
                  <a:gdLst>
                    <a:gd name="T0" fmla="*/ 0 w 8"/>
                    <a:gd name="T1" fmla="*/ 7 h 7"/>
                    <a:gd name="T2" fmla="*/ 2 w 8"/>
                    <a:gd name="T3" fmla="*/ 7 h 7"/>
                    <a:gd name="T4" fmla="*/ 8 w 8"/>
                    <a:gd name="T5" fmla="*/ 1 h 7"/>
                    <a:gd name="T6" fmla="*/ 8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5" y="7"/>
                        <a:pt x="8" y="4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877">
                  <a:extLst>
                    <a:ext uri="{FF2B5EF4-FFF2-40B4-BE49-F238E27FC236}">
                      <a16:creationId xmlns:a16="http://schemas.microsoft.com/office/drawing/2014/main" id="{0D1041A4-5673-49FD-823D-B368E6B11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878">
                  <a:extLst>
                    <a:ext uri="{FF2B5EF4-FFF2-40B4-BE49-F238E27FC236}">
                      <a16:creationId xmlns:a16="http://schemas.microsoft.com/office/drawing/2014/main" id="{CA125FE8-920C-45AB-B750-6839C6D344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879">
                  <a:extLst>
                    <a:ext uri="{FF2B5EF4-FFF2-40B4-BE49-F238E27FC236}">
                      <a16:creationId xmlns:a16="http://schemas.microsoft.com/office/drawing/2014/main" id="{C7DDB32A-BF00-44D6-8643-26C9FA65E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3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Oval 880">
                  <a:extLst>
                    <a:ext uri="{FF2B5EF4-FFF2-40B4-BE49-F238E27FC236}">
                      <a16:creationId xmlns:a16="http://schemas.microsoft.com/office/drawing/2014/main" id="{06908CE9-42D4-4A94-9DCE-FB9BCC357E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Oval 881">
                  <a:extLst>
                    <a:ext uri="{FF2B5EF4-FFF2-40B4-BE49-F238E27FC236}">
                      <a16:creationId xmlns:a16="http://schemas.microsoft.com/office/drawing/2014/main" id="{61ED058B-9099-4887-8AC3-5BDBE8DBB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Oval 882">
                  <a:extLst>
                    <a:ext uri="{FF2B5EF4-FFF2-40B4-BE49-F238E27FC236}">
                      <a16:creationId xmlns:a16="http://schemas.microsoft.com/office/drawing/2014/main" id="{72C9A9AC-FA95-4750-B4AD-A443D8AD1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514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Oval 883">
                  <a:extLst>
                    <a:ext uri="{FF2B5EF4-FFF2-40B4-BE49-F238E27FC236}">
                      <a16:creationId xmlns:a16="http://schemas.microsoft.com/office/drawing/2014/main" id="{DE28928D-B0EC-40CC-B086-3A40C47080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Oval 884">
                  <a:extLst>
                    <a:ext uri="{FF2B5EF4-FFF2-40B4-BE49-F238E27FC236}">
                      <a16:creationId xmlns:a16="http://schemas.microsoft.com/office/drawing/2014/main" id="{139CCC8B-B98D-4B33-B9B9-EF8017FB6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419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Freeform 885">
                  <a:extLst>
                    <a:ext uri="{FF2B5EF4-FFF2-40B4-BE49-F238E27FC236}">
                      <a16:creationId xmlns:a16="http://schemas.microsoft.com/office/drawing/2014/main" id="{B57D6CEC-C664-4EE0-9B97-74227AC14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59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Freeform 886">
                  <a:extLst>
                    <a:ext uri="{FF2B5EF4-FFF2-40B4-BE49-F238E27FC236}">
                      <a16:creationId xmlns:a16="http://schemas.microsoft.com/office/drawing/2014/main" id="{611875FB-6A1A-42F3-A797-7E9381AC8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466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5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887">
                  <a:extLst>
                    <a:ext uri="{FF2B5EF4-FFF2-40B4-BE49-F238E27FC236}">
                      <a16:creationId xmlns:a16="http://schemas.microsoft.com/office/drawing/2014/main" id="{47EBAA49-200E-45CF-AD76-506C03397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91"/>
                  <a:ext cx="19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1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888">
                  <a:extLst>
                    <a:ext uri="{FF2B5EF4-FFF2-40B4-BE49-F238E27FC236}">
                      <a16:creationId xmlns:a16="http://schemas.microsoft.com/office/drawing/2014/main" id="{E31B1F48-CC44-4A41-B58B-0E5D3EB83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6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889">
                  <a:extLst>
                    <a:ext uri="{FF2B5EF4-FFF2-40B4-BE49-F238E27FC236}">
                      <a16:creationId xmlns:a16="http://schemas.microsoft.com/office/drawing/2014/main" id="{9970158E-2C19-440D-A0EC-93897E222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91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890">
                  <a:extLst>
                    <a:ext uri="{FF2B5EF4-FFF2-40B4-BE49-F238E27FC236}">
                      <a16:creationId xmlns:a16="http://schemas.microsoft.com/office/drawing/2014/main" id="{16DDE071-7BE7-4517-8564-E54A215B6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46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891">
                  <a:extLst>
                    <a:ext uri="{FF2B5EF4-FFF2-40B4-BE49-F238E27FC236}">
                      <a16:creationId xmlns:a16="http://schemas.microsoft.com/office/drawing/2014/main" id="{099206D2-C337-4A1B-A54A-C86C5D088A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892">
                  <a:extLst>
                    <a:ext uri="{FF2B5EF4-FFF2-40B4-BE49-F238E27FC236}">
                      <a16:creationId xmlns:a16="http://schemas.microsoft.com/office/drawing/2014/main" id="{3D323F9E-5293-4ED3-AF6F-64995DE57C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653"/>
                  <a:ext cx="19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Oval 893">
                  <a:extLst>
                    <a:ext uri="{FF2B5EF4-FFF2-40B4-BE49-F238E27FC236}">
                      <a16:creationId xmlns:a16="http://schemas.microsoft.com/office/drawing/2014/main" id="{40A32D80-8B90-4C2E-AD32-CD7E89176D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Oval 894">
                  <a:extLst>
                    <a:ext uri="{FF2B5EF4-FFF2-40B4-BE49-F238E27FC236}">
                      <a16:creationId xmlns:a16="http://schemas.microsoft.com/office/drawing/2014/main" id="{C19B2B8B-42A8-4BF3-8C3D-D9C09A112A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Oval 895">
                  <a:extLst>
                    <a:ext uri="{FF2B5EF4-FFF2-40B4-BE49-F238E27FC236}">
                      <a16:creationId xmlns:a16="http://schemas.microsoft.com/office/drawing/2014/main" id="{2490AC6F-BB4B-4B39-8E26-55C9F8056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Oval 896">
                  <a:extLst>
                    <a:ext uri="{FF2B5EF4-FFF2-40B4-BE49-F238E27FC236}">
                      <a16:creationId xmlns:a16="http://schemas.microsoft.com/office/drawing/2014/main" id="{B8C7524E-F349-43E4-A163-5BC3A132AB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Oval 897">
                  <a:extLst>
                    <a:ext uri="{FF2B5EF4-FFF2-40B4-BE49-F238E27FC236}">
                      <a16:creationId xmlns:a16="http://schemas.microsoft.com/office/drawing/2014/main" id="{20AA6394-889F-4A6E-9245-DBAC4361DD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898">
                  <a:extLst>
                    <a:ext uri="{FF2B5EF4-FFF2-40B4-BE49-F238E27FC236}">
                      <a16:creationId xmlns:a16="http://schemas.microsoft.com/office/drawing/2014/main" id="{EAF084D8-486E-40E8-872A-0E9A699DCA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46"/>
                  <a:ext cx="18" cy="19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7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6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899">
                  <a:extLst>
                    <a:ext uri="{FF2B5EF4-FFF2-40B4-BE49-F238E27FC236}">
                      <a16:creationId xmlns:a16="http://schemas.microsoft.com/office/drawing/2014/main" id="{B82C5BB5-E1A7-45F0-AC67-641362147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653"/>
                  <a:ext cx="18" cy="36"/>
                </a:xfrm>
                <a:custGeom>
                  <a:avLst/>
                  <a:gdLst>
                    <a:gd name="T0" fmla="*/ 8 w 8"/>
                    <a:gd name="T1" fmla="*/ 8 h 15"/>
                    <a:gd name="T2" fmla="*/ 2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2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ubicBezTo>
                        <a:pt x="6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900">
                  <a:extLst>
                    <a:ext uri="{FF2B5EF4-FFF2-40B4-BE49-F238E27FC236}">
                      <a16:creationId xmlns:a16="http://schemas.microsoft.com/office/drawing/2014/main" id="{8FB06398-F4AE-4327-8DD3-6A2F9D315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78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901">
                  <a:extLst>
                    <a:ext uri="{FF2B5EF4-FFF2-40B4-BE49-F238E27FC236}">
                      <a16:creationId xmlns:a16="http://schemas.microsoft.com/office/drawing/2014/main" id="{CA5DC625-5779-4728-BE12-1AC2F1CE5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02">
                  <a:extLst>
                    <a:ext uri="{FF2B5EF4-FFF2-40B4-BE49-F238E27FC236}">
                      <a16:creationId xmlns:a16="http://schemas.microsoft.com/office/drawing/2014/main" id="{D00D7A05-EE0A-4ED1-9CF1-CB60D8630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78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903">
                  <a:extLst>
                    <a:ext uri="{FF2B5EF4-FFF2-40B4-BE49-F238E27FC236}">
                      <a16:creationId xmlns:a16="http://schemas.microsoft.com/office/drawing/2014/main" id="{66170DD3-1794-4692-9046-100A9DFF5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33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904">
                  <a:extLst>
                    <a:ext uri="{FF2B5EF4-FFF2-40B4-BE49-F238E27FC236}">
                      <a16:creationId xmlns:a16="http://schemas.microsoft.com/office/drawing/2014/main" id="{12B4E92F-AADE-48B0-B33B-6296FF6645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905">
                  <a:extLst>
                    <a:ext uri="{FF2B5EF4-FFF2-40B4-BE49-F238E27FC236}">
                      <a16:creationId xmlns:a16="http://schemas.microsoft.com/office/drawing/2014/main" id="{152A79E5-C7F5-4417-94F7-982F08D8C9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840"/>
                  <a:ext cx="19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Oval 906">
                  <a:extLst>
                    <a:ext uri="{FF2B5EF4-FFF2-40B4-BE49-F238E27FC236}">
                      <a16:creationId xmlns:a16="http://schemas.microsoft.com/office/drawing/2014/main" id="{D451DB94-F361-4E1F-BA79-E17BEC8C7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Oval 907">
                  <a:extLst>
                    <a:ext uri="{FF2B5EF4-FFF2-40B4-BE49-F238E27FC236}">
                      <a16:creationId xmlns:a16="http://schemas.microsoft.com/office/drawing/2014/main" id="{F81683C3-9FBC-45BA-926E-29176B5739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Oval 908">
                  <a:extLst>
                    <a:ext uri="{FF2B5EF4-FFF2-40B4-BE49-F238E27FC236}">
                      <a16:creationId xmlns:a16="http://schemas.microsoft.com/office/drawing/2014/main" id="{D205B0E8-DFE6-4481-9711-3FB1A055B9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Oval 909">
                  <a:extLst>
                    <a:ext uri="{FF2B5EF4-FFF2-40B4-BE49-F238E27FC236}">
                      <a16:creationId xmlns:a16="http://schemas.microsoft.com/office/drawing/2014/main" id="{95D7D82A-F1BF-4F76-B303-FB2ECE9810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Oval 910">
                  <a:extLst>
                    <a:ext uri="{FF2B5EF4-FFF2-40B4-BE49-F238E27FC236}">
                      <a16:creationId xmlns:a16="http://schemas.microsoft.com/office/drawing/2014/main" id="{EBA4F653-644C-4E09-B25E-39E475482B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Freeform 911">
                  <a:extLst>
                    <a:ext uri="{FF2B5EF4-FFF2-40B4-BE49-F238E27FC236}">
                      <a16:creationId xmlns:a16="http://schemas.microsoft.com/office/drawing/2014/main" id="{261DCBB5-F41B-44E6-9EE0-F1C88C678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2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5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Freeform 912">
                  <a:extLst>
                    <a:ext uri="{FF2B5EF4-FFF2-40B4-BE49-F238E27FC236}">
                      <a16:creationId xmlns:a16="http://schemas.microsoft.com/office/drawing/2014/main" id="{339048AD-7286-46A9-92CD-AC7E0F12E9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840"/>
                  <a:ext cx="18" cy="36"/>
                </a:xfrm>
                <a:custGeom>
                  <a:avLst/>
                  <a:gdLst>
                    <a:gd name="T0" fmla="*/ 2 w 8"/>
                    <a:gd name="T1" fmla="*/ 15 h 15"/>
                    <a:gd name="T2" fmla="*/ 8 w 8"/>
                    <a:gd name="T3" fmla="*/ 7 h 15"/>
                    <a:gd name="T4" fmla="*/ 2 w 8"/>
                    <a:gd name="T5" fmla="*/ 0 h 15"/>
                    <a:gd name="T6" fmla="*/ 0 w 8"/>
                    <a:gd name="T7" fmla="*/ 0 h 15"/>
                    <a:gd name="T8" fmla="*/ 0 w 8"/>
                    <a:gd name="T9" fmla="*/ 15 h 15"/>
                    <a:gd name="T10" fmla="*/ 2 w 8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2" y="15"/>
                      </a:moveTo>
                      <a:cubicBezTo>
                        <a:pt x="6" y="14"/>
                        <a:pt x="8" y="11"/>
                        <a:pt x="8" y="7"/>
                      </a:cubicBezTo>
                      <a:cubicBezTo>
                        <a:pt x="8" y="4"/>
                        <a:pt x="6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13">
                  <a:extLst>
                    <a:ext uri="{FF2B5EF4-FFF2-40B4-BE49-F238E27FC236}">
                      <a16:creationId xmlns:a16="http://schemas.microsoft.com/office/drawing/2014/main" id="{C1DFE7DC-67E0-443E-9FFF-C1EFEF68A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65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1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14">
                  <a:extLst>
                    <a:ext uri="{FF2B5EF4-FFF2-40B4-BE49-F238E27FC236}">
                      <a16:creationId xmlns:a16="http://schemas.microsoft.com/office/drawing/2014/main" id="{41858C1E-B658-49EC-964E-305397622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15">
                  <a:extLst>
                    <a:ext uri="{FF2B5EF4-FFF2-40B4-BE49-F238E27FC236}">
                      <a16:creationId xmlns:a16="http://schemas.microsoft.com/office/drawing/2014/main" id="{B1946BC9-413B-4C23-A377-BC90FD56C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5" y="7"/>
                        <a:pt x="8" y="5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916">
                  <a:extLst>
                    <a:ext uri="{FF2B5EF4-FFF2-40B4-BE49-F238E27FC236}">
                      <a16:creationId xmlns:a16="http://schemas.microsoft.com/office/drawing/2014/main" id="{30767215-5C39-4B75-BB12-C35563E5D1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2025"/>
                  <a:ext cx="19" cy="38"/>
                </a:xfrm>
                <a:custGeom>
                  <a:avLst/>
                  <a:gdLst>
                    <a:gd name="T0" fmla="*/ 0 w 8"/>
                    <a:gd name="T1" fmla="*/ 8 h 16"/>
                    <a:gd name="T2" fmla="*/ 8 w 8"/>
                    <a:gd name="T3" fmla="*/ 16 h 16"/>
                    <a:gd name="T4" fmla="*/ 8 w 8"/>
                    <a:gd name="T5" fmla="*/ 16 h 16"/>
                    <a:gd name="T6" fmla="*/ 8 w 8"/>
                    <a:gd name="T7" fmla="*/ 0 h 16"/>
                    <a:gd name="T8" fmla="*/ 8 w 8"/>
                    <a:gd name="T9" fmla="*/ 0 h 16"/>
                    <a:gd name="T10" fmla="*/ 0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0" y="8"/>
                      </a:move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Oval 917">
                  <a:extLst>
                    <a:ext uri="{FF2B5EF4-FFF2-40B4-BE49-F238E27FC236}">
                      <a16:creationId xmlns:a16="http://schemas.microsoft.com/office/drawing/2014/main" id="{F52F2F10-628A-4D1B-95E4-B4A2623CA6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18">
                  <a:extLst>
                    <a:ext uri="{FF2B5EF4-FFF2-40B4-BE49-F238E27FC236}">
                      <a16:creationId xmlns:a16="http://schemas.microsoft.com/office/drawing/2014/main" id="{0E392F52-A92A-4775-84A1-A81CC1C230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1" y="2072"/>
                  <a:ext cx="35" cy="15"/>
                </a:xfrm>
                <a:custGeom>
                  <a:avLst/>
                  <a:gdLst>
                    <a:gd name="T0" fmla="*/ 8 w 15"/>
                    <a:gd name="T1" fmla="*/ 0 h 6"/>
                    <a:gd name="T2" fmla="*/ 0 w 15"/>
                    <a:gd name="T3" fmla="*/ 5 h 6"/>
                    <a:gd name="T4" fmla="*/ 15 w 15"/>
                    <a:gd name="T5" fmla="*/ 6 h 6"/>
                    <a:gd name="T6" fmla="*/ 8 w 15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8" y="0"/>
                      </a:moveTo>
                      <a:cubicBezTo>
                        <a:pt x="4" y="0"/>
                        <a:pt x="1" y="2"/>
                        <a:pt x="0" y="5"/>
                      </a:cubicBezTo>
                      <a:cubicBezTo>
                        <a:pt x="5" y="6"/>
                        <a:pt x="10" y="6"/>
                        <a:pt x="15" y="6"/>
                      </a:cubicBezTo>
                      <a:cubicBezTo>
                        <a:pt x="15" y="3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Oval 919">
                  <a:extLst>
                    <a:ext uri="{FF2B5EF4-FFF2-40B4-BE49-F238E27FC236}">
                      <a16:creationId xmlns:a16="http://schemas.microsoft.com/office/drawing/2014/main" id="{F7C6A645-0065-4956-858F-1715241FF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Oval 920">
                  <a:extLst>
                    <a:ext uri="{FF2B5EF4-FFF2-40B4-BE49-F238E27FC236}">
                      <a16:creationId xmlns:a16="http://schemas.microsoft.com/office/drawing/2014/main" id="{807CD79E-7054-4777-A459-EAE166B54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921">
                  <a:extLst>
                    <a:ext uri="{FF2B5EF4-FFF2-40B4-BE49-F238E27FC236}">
                      <a16:creationId xmlns:a16="http://schemas.microsoft.com/office/drawing/2014/main" id="{BAF2B92B-49CC-4C30-BF06-F4BAF0463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2025"/>
                  <a:ext cx="18" cy="33"/>
                </a:xfrm>
                <a:custGeom>
                  <a:avLst/>
                  <a:gdLst>
                    <a:gd name="T0" fmla="*/ 8 w 8"/>
                    <a:gd name="T1" fmla="*/ 8 h 14"/>
                    <a:gd name="T2" fmla="*/ 2 w 8"/>
                    <a:gd name="T3" fmla="*/ 0 h 14"/>
                    <a:gd name="T4" fmla="*/ 0 w 8"/>
                    <a:gd name="T5" fmla="*/ 0 h 14"/>
                    <a:gd name="T6" fmla="*/ 0 w 8"/>
                    <a:gd name="T7" fmla="*/ 13 h 14"/>
                    <a:gd name="T8" fmla="*/ 5 w 8"/>
                    <a:gd name="T9" fmla="*/ 14 h 14"/>
                    <a:gd name="T10" fmla="*/ 8 w 8"/>
                    <a:gd name="T11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4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4"/>
                      </a:cubicBezTo>
                      <a:cubicBezTo>
                        <a:pt x="7" y="13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922">
                  <a:extLst>
                    <a:ext uri="{FF2B5EF4-FFF2-40B4-BE49-F238E27FC236}">
                      <a16:creationId xmlns:a16="http://schemas.microsoft.com/office/drawing/2014/main" id="{1EAC389E-C15C-4E99-A107-65217633F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52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923">
                  <a:extLst>
                    <a:ext uri="{FF2B5EF4-FFF2-40B4-BE49-F238E27FC236}">
                      <a16:creationId xmlns:a16="http://schemas.microsoft.com/office/drawing/2014/main" id="{34CBB318-0A92-47B3-815A-4349129603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924">
                  <a:extLst>
                    <a:ext uri="{FF2B5EF4-FFF2-40B4-BE49-F238E27FC236}">
                      <a16:creationId xmlns:a16="http://schemas.microsoft.com/office/drawing/2014/main" id="{B8AD8B3C-D31F-420A-B488-16A637396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5 w 8"/>
                    <a:gd name="T5" fmla="*/ 6 h 8"/>
                    <a:gd name="T6" fmla="*/ 6 w 8"/>
                    <a:gd name="T7" fmla="*/ 5 h 8"/>
                    <a:gd name="T8" fmla="*/ 8 w 8"/>
                    <a:gd name="T9" fmla="*/ 1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25">
                  <a:extLst>
                    <a:ext uri="{FF2B5EF4-FFF2-40B4-BE49-F238E27FC236}">
                      <a16:creationId xmlns:a16="http://schemas.microsoft.com/office/drawing/2014/main" id="{8833B168-9885-4BB3-960A-7F3734E54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187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3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26">
                  <a:extLst>
                    <a:ext uri="{FF2B5EF4-FFF2-40B4-BE49-F238E27FC236}">
                      <a16:creationId xmlns:a16="http://schemas.microsoft.com/office/drawing/2014/main" id="{1419EE6A-8B4F-4010-AF97-AFDD8E7FCD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187"/>
                  <a:ext cx="38" cy="19"/>
                </a:xfrm>
                <a:custGeom>
                  <a:avLst/>
                  <a:gdLst>
                    <a:gd name="T0" fmla="*/ 15 w 16"/>
                    <a:gd name="T1" fmla="*/ 3 h 8"/>
                    <a:gd name="T2" fmla="*/ 8 w 16"/>
                    <a:gd name="T3" fmla="*/ 0 h 8"/>
                    <a:gd name="T4" fmla="*/ 2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5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5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5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7">
                  <a:extLst>
                    <a:ext uri="{FF2B5EF4-FFF2-40B4-BE49-F238E27FC236}">
                      <a16:creationId xmlns:a16="http://schemas.microsoft.com/office/drawing/2014/main" id="{20B8C212-1E2F-4878-A20B-536712EB1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093"/>
                  <a:ext cx="17" cy="37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Oval 928">
                  <a:extLst>
                    <a:ext uri="{FF2B5EF4-FFF2-40B4-BE49-F238E27FC236}">
                      <a16:creationId xmlns:a16="http://schemas.microsoft.com/office/drawing/2014/main" id="{51B04023-E05E-47A5-9488-0336EB73C5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Oval 929">
                  <a:extLst>
                    <a:ext uri="{FF2B5EF4-FFF2-40B4-BE49-F238E27FC236}">
                      <a16:creationId xmlns:a16="http://schemas.microsoft.com/office/drawing/2014/main" id="{DC7BA696-66FA-4A77-AD69-DEA0CD022F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Oval 930">
                  <a:extLst>
                    <a:ext uri="{FF2B5EF4-FFF2-40B4-BE49-F238E27FC236}">
                      <a16:creationId xmlns:a16="http://schemas.microsoft.com/office/drawing/2014/main" id="{6551DA63-5B66-40D1-AA6C-7DFA431208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Freeform 931">
                  <a:extLst>
                    <a:ext uri="{FF2B5EF4-FFF2-40B4-BE49-F238E27FC236}">
                      <a16:creationId xmlns:a16="http://schemas.microsoft.com/office/drawing/2014/main" id="{EE396928-5997-4913-91F0-C604885B1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048"/>
                  <a:ext cx="38" cy="35"/>
                </a:xfrm>
                <a:custGeom>
                  <a:avLst/>
                  <a:gdLst>
                    <a:gd name="T0" fmla="*/ 8 w 16"/>
                    <a:gd name="T1" fmla="*/ 15 h 15"/>
                    <a:gd name="T2" fmla="*/ 16 w 16"/>
                    <a:gd name="T3" fmla="*/ 7 h 15"/>
                    <a:gd name="T4" fmla="*/ 10 w 16"/>
                    <a:gd name="T5" fmla="*/ 0 h 15"/>
                    <a:gd name="T6" fmla="*/ 0 w 16"/>
                    <a:gd name="T7" fmla="*/ 5 h 15"/>
                    <a:gd name="T8" fmla="*/ 0 w 16"/>
                    <a:gd name="T9" fmla="*/ 7 h 15"/>
                    <a:gd name="T10" fmla="*/ 8 w 16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5">
                      <a:moveTo>
                        <a:pt x="8" y="15"/>
                      </a:moveTo>
                      <a:cubicBezTo>
                        <a:pt x="12" y="15"/>
                        <a:pt x="16" y="12"/>
                        <a:pt x="16" y="7"/>
                      </a:cubicBezTo>
                      <a:cubicBezTo>
                        <a:pt x="16" y="4"/>
                        <a:pt x="13" y="1"/>
                        <a:pt x="10" y="0"/>
                      </a:cubicBezTo>
                      <a:cubicBezTo>
                        <a:pt x="7" y="1"/>
                        <a:pt x="4" y="3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12"/>
                        <a:pt x="3" y="15"/>
                        <a:pt x="8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932">
                  <a:extLst>
                    <a:ext uri="{FF2B5EF4-FFF2-40B4-BE49-F238E27FC236}">
                      <a16:creationId xmlns:a16="http://schemas.microsoft.com/office/drawing/2014/main" id="{353F0FE6-ADA2-41A6-BE8F-FCA1D8BF9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187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3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1"/>
                        <a:pt x="3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933">
                  <a:extLst>
                    <a:ext uri="{FF2B5EF4-FFF2-40B4-BE49-F238E27FC236}">
                      <a16:creationId xmlns:a16="http://schemas.microsoft.com/office/drawing/2014/main" id="{87A0CA25-035E-4450-8ACF-853B1D0DF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1029"/>
                  <a:ext cx="10" cy="9"/>
                </a:xfrm>
                <a:custGeom>
                  <a:avLst/>
                  <a:gdLst>
                    <a:gd name="T0" fmla="*/ 3 w 4"/>
                    <a:gd name="T1" fmla="*/ 3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3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934">
                  <a:extLst>
                    <a:ext uri="{FF2B5EF4-FFF2-40B4-BE49-F238E27FC236}">
                      <a16:creationId xmlns:a16="http://schemas.microsoft.com/office/drawing/2014/main" id="{CE917D44-2040-44CD-805F-6BFC4E362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72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935">
                  <a:extLst>
                    <a:ext uri="{FF2B5EF4-FFF2-40B4-BE49-F238E27FC236}">
                      <a16:creationId xmlns:a16="http://schemas.microsoft.com/office/drawing/2014/main" id="{1D593846-524A-4484-A888-454B693218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936">
                  <a:extLst>
                    <a:ext uri="{FF2B5EF4-FFF2-40B4-BE49-F238E27FC236}">
                      <a16:creationId xmlns:a16="http://schemas.microsoft.com/office/drawing/2014/main" id="{D89DE1A9-D356-4AD7-8813-D34087E89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79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Oval 937">
                  <a:extLst>
                    <a:ext uri="{FF2B5EF4-FFF2-40B4-BE49-F238E27FC236}">
                      <a16:creationId xmlns:a16="http://schemas.microsoft.com/office/drawing/2014/main" id="{B51C9AE6-5ED4-4014-A96B-AF6BD247F6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Oval 938">
                  <a:extLst>
                    <a:ext uri="{FF2B5EF4-FFF2-40B4-BE49-F238E27FC236}">
                      <a16:creationId xmlns:a16="http://schemas.microsoft.com/office/drawing/2014/main" id="{3B85D1BC-E064-49B6-ACFA-74C7CB96C4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Oval 939">
                  <a:extLst>
                    <a:ext uri="{FF2B5EF4-FFF2-40B4-BE49-F238E27FC236}">
                      <a16:creationId xmlns:a16="http://schemas.microsoft.com/office/drawing/2014/main" id="{2278D33E-AE84-4CF9-8AAA-B663D83E91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Oval 940">
                  <a:extLst>
                    <a:ext uri="{FF2B5EF4-FFF2-40B4-BE49-F238E27FC236}">
                      <a16:creationId xmlns:a16="http://schemas.microsoft.com/office/drawing/2014/main" id="{33AAD8F7-32CD-4966-A916-2F32D56A6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Oval 941">
                  <a:extLst>
                    <a:ext uri="{FF2B5EF4-FFF2-40B4-BE49-F238E27FC236}">
                      <a16:creationId xmlns:a16="http://schemas.microsoft.com/office/drawing/2014/main" id="{4BFE78DC-DCC8-4500-8342-E30195434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942">
                  <a:extLst>
                    <a:ext uri="{FF2B5EF4-FFF2-40B4-BE49-F238E27FC236}">
                      <a16:creationId xmlns:a16="http://schemas.microsoft.com/office/drawing/2014/main" id="{8B604041-022D-44C6-87F8-5A6BA083E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72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943">
                  <a:extLst>
                    <a:ext uri="{FF2B5EF4-FFF2-40B4-BE49-F238E27FC236}">
                      <a16:creationId xmlns:a16="http://schemas.microsoft.com/office/drawing/2014/main" id="{52F3EA36-F3B0-4AEF-B0C9-7DB16DFDB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79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944">
                  <a:extLst>
                    <a:ext uri="{FF2B5EF4-FFF2-40B4-BE49-F238E27FC236}">
                      <a16:creationId xmlns:a16="http://schemas.microsoft.com/office/drawing/2014/main" id="{829D2832-D930-407A-923C-214CF75267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06"/>
                  <a:ext cx="17" cy="17"/>
                </a:xfrm>
                <a:custGeom>
                  <a:avLst/>
                  <a:gdLst>
                    <a:gd name="T0" fmla="*/ 7 w 7"/>
                    <a:gd name="T1" fmla="*/ 7 h 7"/>
                    <a:gd name="T2" fmla="*/ 7 w 7"/>
                    <a:gd name="T3" fmla="*/ 7 h 7"/>
                    <a:gd name="T4" fmla="*/ 7 w 7"/>
                    <a:gd name="T5" fmla="*/ 0 h 7"/>
                    <a:gd name="T6" fmla="*/ 0 w 7"/>
                    <a:gd name="T7" fmla="*/ 0 h 7"/>
                    <a:gd name="T8" fmla="*/ 0 w 7"/>
                    <a:gd name="T9" fmla="*/ 1 h 7"/>
                    <a:gd name="T10" fmla="*/ 7 w 7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7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7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945">
                  <a:extLst>
                    <a:ext uri="{FF2B5EF4-FFF2-40B4-BE49-F238E27FC236}">
                      <a16:creationId xmlns:a16="http://schemas.microsoft.com/office/drawing/2014/main" id="{AB17318A-487F-4D3C-9D26-55D9257F7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946">
                  <a:extLst>
                    <a:ext uri="{FF2B5EF4-FFF2-40B4-BE49-F238E27FC236}">
                      <a16:creationId xmlns:a16="http://schemas.microsoft.com/office/drawing/2014/main" id="{7D956672-0DDF-4225-9CF5-E39107D79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06"/>
                  <a:ext cx="19" cy="17"/>
                </a:xfrm>
                <a:custGeom>
                  <a:avLst/>
                  <a:gdLst>
                    <a:gd name="T0" fmla="*/ 7 w 8"/>
                    <a:gd name="T1" fmla="*/ 1 h 7"/>
                    <a:gd name="T2" fmla="*/ 8 w 8"/>
                    <a:gd name="T3" fmla="*/ 0 h 7"/>
                    <a:gd name="T4" fmla="*/ 0 w 8"/>
                    <a:gd name="T5" fmla="*/ 0 h 7"/>
                    <a:gd name="T6" fmla="*/ 0 w 8"/>
                    <a:gd name="T7" fmla="*/ 7 h 7"/>
                    <a:gd name="T8" fmla="*/ 1 w 8"/>
                    <a:gd name="T9" fmla="*/ 7 h 7"/>
                    <a:gd name="T10" fmla="*/ 7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4" y="7"/>
                        <a:pt x="7" y="4"/>
                        <a:pt x="7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947">
                  <a:extLst>
                    <a:ext uri="{FF2B5EF4-FFF2-40B4-BE49-F238E27FC236}">
                      <a16:creationId xmlns:a16="http://schemas.microsoft.com/office/drawing/2014/main" id="{90DBB4D2-B422-43DE-BE50-5CA8E9A489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59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948">
                  <a:extLst>
                    <a:ext uri="{FF2B5EF4-FFF2-40B4-BE49-F238E27FC236}">
                      <a16:creationId xmlns:a16="http://schemas.microsoft.com/office/drawing/2014/main" id="{248C3930-5895-47BF-8B8D-170DDDC75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949">
                  <a:extLst>
                    <a:ext uri="{FF2B5EF4-FFF2-40B4-BE49-F238E27FC236}">
                      <a16:creationId xmlns:a16="http://schemas.microsoft.com/office/drawing/2014/main" id="{EDD663AC-5186-45A3-BFE8-3AAF7EC7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466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Oval 950">
                  <a:extLst>
                    <a:ext uri="{FF2B5EF4-FFF2-40B4-BE49-F238E27FC236}">
                      <a16:creationId xmlns:a16="http://schemas.microsoft.com/office/drawing/2014/main" id="{71586D5A-61C9-451E-B4BE-822E7B7BB0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Oval 951">
                  <a:extLst>
                    <a:ext uri="{FF2B5EF4-FFF2-40B4-BE49-F238E27FC236}">
                      <a16:creationId xmlns:a16="http://schemas.microsoft.com/office/drawing/2014/main" id="{16854C3E-8D45-42FE-A543-29956949D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Oval 952">
                  <a:extLst>
                    <a:ext uri="{FF2B5EF4-FFF2-40B4-BE49-F238E27FC236}">
                      <a16:creationId xmlns:a16="http://schemas.microsoft.com/office/drawing/2014/main" id="{98A23E42-7845-4ADA-B139-C7A6CD580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Oval 953">
                  <a:extLst>
                    <a:ext uri="{FF2B5EF4-FFF2-40B4-BE49-F238E27FC236}">
                      <a16:creationId xmlns:a16="http://schemas.microsoft.com/office/drawing/2014/main" id="{5EEB1277-89D5-45C0-882C-E53B97D46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Oval 954">
                  <a:extLst>
                    <a:ext uri="{FF2B5EF4-FFF2-40B4-BE49-F238E27FC236}">
                      <a16:creationId xmlns:a16="http://schemas.microsoft.com/office/drawing/2014/main" id="{A86721F0-7E0B-469A-85A1-EFEF6A03B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955">
                  <a:extLst>
                    <a:ext uri="{FF2B5EF4-FFF2-40B4-BE49-F238E27FC236}">
                      <a16:creationId xmlns:a16="http://schemas.microsoft.com/office/drawing/2014/main" id="{3DC5B8F1-FB75-41E2-9635-90BDF643F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59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956">
                  <a:extLst>
                    <a:ext uri="{FF2B5EF4-FFF2-40B4-BE49-F238E27FC236}">
                      <a16:creationId xmlns:a16="http://schemas.microsoft.com/office/drawing/2014/main" id="{11CD0755-C41A-4B09-86FE-FDF59E46FD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466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5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957">
                  <a:extLst>
                    <a:ext uri="{FF2B5EF4-FFF2-40B4-BE49-F238E27FC236}">
                      <a16:creationId xmlns:a16="http://schemas.microsoft.com/office/drawing/2014/main" id="{55416B90-748A-4909-87FC-3B91207651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91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958">
                  <a:extLst>
                    <a:ext uri="{FF2B5EF4-FFF2-40B4-BE49-F238E27FC236}">
                      <a16:creationId xmlns:a16="http://schemas.microsoft.com/office/drawing/2014/main" id="{E5562E1C-BADB-4F90-B8B9-F245B86AE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91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959">
                  <a:extLst>
                    <a:ext uri="{FF2B5EF4-FFF2-40B4-BE49-F238E27FC236}">
                      <a16:creationId xmlns:a16="http://schemas.microsoft.com/office/drawing/2014/main" id="{D62F3587-AFF8-4D6D-8F53-61C23A190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91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960">
                  <a:extLst>
                    <a:ext uri="{FF2B5EF4-FFF2-40B4-BE49-F238E27FC236}">
                      <a16:creationId xmlns:a16="http://schemas.microsoft.com/office/drawing/2014/main" id="{FEE9B8F1-18B1-4BED-902C-6FA9C718C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46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4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961">
                  <a:extLst>
                    <a:ext uri="{FF2B5EF4-FFF2-40B4-BE49-F238E27FC236}">
                      <a16:creationId xmlns:a16="http://schemas.microsoft.com/office/drawing/2014/main" id="{9122EC1A-DB79-42DD-9639-AE2E53C36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2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5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5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962">
                  <a:extLst>
                    <a:ext uri="{FF2B5EF4-FFF2-40B4-BE49-F238E27FC236}">
                      <a16:creationId xmlns:a16="http://schemas.microsoft.com/office/drawing/2014/main" id="{0BD5C456-73E2-4EE3-8652-26A48CF0B9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653"/>
                  <a:ext cx="17" cy="36"/>
                </a:xfrm>
                <a:custGeom>
                  <a:avLst/>
                  <a:gdLst>
                    <a:gd name="T0" fmla="*/ 7 w 7"/>
                    <a:gd name="T1" fmla="*/ 0 h 15"/>
                    <a:gd name="T2" fmla="*/ 0 w 7"/>
                    <a:gd name="T3" fmla="*/ 8 h 15"/>
                    <a:gd name="T4" fmla="*/ 7 w 7"/>
                    <a:gd name="T5" fmla="*/ 15 h 15"/>
                    <a:gd name="T6" fmla="*/ 7 w 7"/>
                    <a:gd name="T7" fmla="*/ 15 h 15"/>
                    <a:gd name="T8" fmla="*/ 7 w 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5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Oval 963">
                  <a:extLst>
                    <a:ext uri="{FF2B5EF4-FFF2-40B4-BE49-F238E27FC236}">
                      <a16:creationId xmlns:a16="http://schemas.microsoft.com/office/drawing/2014/main" id="{55E8DD16-B7FE-422B-82B6-7416A691F0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Oval 964">
                  <a:extLst>
                    <a:ext uri="{FF2B5EF4-FFF2-40B4-BE49-F238E27FC236}">
                      <a16:creationId xmlns:a16="http://schemas.microsoft.com/office/drawing/2014/main" id="{2D3D9F7F-551F-47CE-B4D1-62E53C6B20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Oval 965">
                  <a:extLst>
                    <a:ext uri="{FF2B5EF4-FFF2-40B4-BE49-F238E27FC236}">
                      <a16:creationId xmlns:a16="http://schemas.microsoft.com/office/drawing/2014/main" id="{F79F202F-D063-4ADB-A4D8-9646985A65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Oval 966">
                  <a:extLst>
                    <a:ext uri="{FF2B5EF4-FFF2-40B4-BE49-F238E27FC236}">
                      <a16:creationId xmlns:a16="http://schemas.microsoft.com/office/drawing/2014/main" id="{1AD32801-CF6D-4671-B55D-D79F440B83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Oval 967">
                  <a:extLst>
                    <a:ext uri="{FF2B5EF4-FFF2-40B4-BE49-F238E27FC236}">
                      <a16:creationId xmlns:a16="http://schemas.microsoft.com/office/drawing/2014/main" id="{85D4E8FF-EDA7-4BB9-A5EB-124F6041E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Freeform 968">
                  <a:extLst>
                    <a:ext uri="{FF2B5EF4-FFF2-40B4-BE49-F238E27FC236}">
                      <a16:creationId xmlns:a16="http://schemas.microsoft.com/office/drawing/2014/main" id="{2E2EEC47-364B-4A8C-AE5B-9046C137C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46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4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5" y="2"/>
                        <a:pt x="3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Freeform 969">
                  <a:extLst>
                    <a:ext uri="{FF2B5EF4-FFF2-40B4-BE49-F238E27FC236}">
                      <a16:creationId xmlns:a16="http://schemas.microsoft.com/office/drawing/2014/main" id="{EA1B628C-2996-447D-83B7-B6E09F642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653"/>
                  <a:ext cx="19" cy="36"/>
                </a:xfrm>
                <a:custGeom>
                  <a:avLst/>
                  <a:gdLst>
                    <a:gd name="T0" fmla="*/ 8 w 8"/>
                    <a:gd name="T1" fmla="*/ 8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970">
                  <a:extLst>
                    <a:ext uri="{FF2B5EF4-FFF2-40B4-BE49-F238E27FC236}">
                      <a16:creationId xmlns:a16="http://schemas.microsoft.com/office/drawing/2014/main" id="{293C8FC4-2592-4824-A5B0-724A6A90F5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78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971">
                  <a:extLst>
                    <a:ext uri="{FF2B5EF4-FFF2-40B4-BE49-F238E27FC236}">
                      <a16:creationId xmlns:a16="http://schemas.microsoft.com/office/drawing/2014/main" id="{8F46F5A9-82EE-4C08-AD92-7796FEF2A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972">
                  <a:extLst>
                    <a:ext uri="{FF2B5EF4-FFF2-40B4-BE49-F238E27FC236}">
                      <a16:creationId xmlns:a16="http://schemas.microsoft.com/office/drawing/2014/main" id="{03FFC8F5-E9F5-4628-A61E-321B3A44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78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973">
                  <a:extLst>
                    <a:ext uri="{FF2B5EF4-FFF2-40B4-BE49-F238E27FC236}">
                      <a16:creationId xmlns:a16="http://schemas.microsoft.com/office/drawing/2014/main" id="{66A0EFC7-20FD-4385-811F-7C7027032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33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1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974">
                  <a:extLst>
                    <a:ext uri="{FF2B5EF4-FFF2-40B4-BE49-F238E27FC236}">
                      <a16:creationId xmlns:a16="http://schemas.microsoft.com/office/drawing/2014/main" id="{A5956055-DA76-4262-B730-5507027BA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4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975">
                  <a:extLst>
                    <a:ext uri="{FF2B5EF4-FFF2-40B4-BE49-F238E27FC236}">
                      <a16:creationId xmlns:a16="http://schemas.microsoft.com/office/drawing/2014/main" id="{EE9688E0-3A8C-450C-9880-4220BB9CA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840"/>
                  <a:ext cx="17" cy="36"/>
                </a:xfrm>
                <a:custGeom>
                  <a:avLst/>
                  <a:gdLst>
                    <a:gd name="T0" fmla="*/ 0 w 7"/>
                    <a:gd name="T1" fmla="*/ 7 h 15"/>
                    <a:gd name="T2" fmla="*/ 7 w 7"/>
                    <a:gd name="T3" fmla="*/ 15 h 15"/>
                    <a:gd name="T4" fmla="*/ 7 w 7"/>
                    <a:gd name="T5" fmla="*/ 15 h 15"/>
                    <a:gd name="T6" fmla="*/ 7 w 7"/>
                    <a:gd name="T7" fmla="*/ 0 h 15"/>
                    <a:gd name="T8" fmla="*/ 7 w 7"/>
                    <a:gd name="T9" fmla="*/ 0 h 15"/>
                    <a:gd name="T10" fmla="*/ 0 w 7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5">
                      <a:moveTo>
                        <a:pt x="0" y="7"/>
                      </a:move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Oval 976">
                  <a:extLst>
                    <a:ext uri="{FF2B5EF4-FFF2-40B4-BE49-F238E27FC236}">
                      <a16:creationId xmlns:a16="http://schemas.microsoft.com/office/drawing/2014/main" id="{EAE07696-97FB-4A76-B921-2D32FEAE7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Oval 977">
                  <a:extLst>
                    <a:ext uri="{FF2B5EF4-FFF2-40B4-BE49-F238E27FC236}">
                      <a16:creationId xmlns:a16="http://schemas.microsoft.com/office/drawing/2014/main" id="{0F1077F0-4668-4E9A-A1C6-20C4E8A37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Oval 978">
                  <a:extLst>
                    <a:ext uri="{FF2B5EF4-FFF2-40B4-BE49-F238E27FC236}">
                      <a16:creationId xmlns:a16="http://schemas.microsoft.com/office/drawing/2014/main" id="{87D61FEC-D9D3-4BD9-975E-4276C6993A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Oval 979">
                  <a:extLst>
                    <a:ext uri="{FF2B5EF4-FFF2-40B4-BE49-F238E27FC236}">
                      <a16:creationId xmlns:a16="http://schemas.microsoft.com/office/drawing/2014/main" id="{4FC156E7-5B5C-4F25-97D4-E1F548F9C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Oval 980">
                  <a:extLst>
                    <a:ext uri="{FF2B5EF4-FFF2-40B4-BE49-F238E27FC236}">
                      <a16:creationId xmlns:a16="http://schemas.microsoft.com/office/drawing/2014/main" id="{6E6606F7-CBFA-49DE-9B24-7D3196DB30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981">
                  <a:extLst>
                    <a:ext uri="{FF2B5EF4-FFF2-40B4-BE49-F238E27FC236}">
                      <a16:creationId xmlns:a16="http://schemas.microsoft.com/office/drawing/2014/main" id="{76792ABC-1FEC-4CEF-B15C-2ADEA90F7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933"/>
                  <a:ext cx="19" cy="19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0 h 8"/>
                    <a:gd name="T4" fmla="*/ 0 w 8"/>
                    <a:gd name="T5" fmla="*/ 0 h 8"/>
                    <a:gd name="T6" fmla="*/ 0 w 8"/>
                    <a:gd name="T7" fmla="*/ 3 h 8"/>
                    <a:gd name="T8" fmla="*/ 5 w 8"/>
                    <a:gd name="T9" fmla="*/ 8 h 8"/>
                    <a:gd name="T10" fmla="*/ 8 w 8"/>
                    <a:gd name="T11" fmla="*/ 8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3" y="6"/>
                        <a:pt x="5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982">
                  <a:extLst>
                    <a:ext uri="{FF2B5EF4-FFF2-40B4-BE49-F238E27FC236}">
                      <a16:creationId xmlns:a16="http://schemas.microsoft.com/office/drawing/2014/main" id="{40B23926-134A-4A59-AB20-A9AD99AD3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840"/>
                  <a:ext cx="19" cy="36"/>
                </a:xfrm>
                <a:custGeom>
                  <a:avLst/>
                  <a:gdLst>
                    <a:gd name="T0" fmla="*/ 8 w 8"/>
                    <a:gd name="T1" fmla="*/ 7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7"/>
                      </a:moveTo>
                      <a:cubicBezTo>
                        <a:pt x="8" y="4"/>
                        <a:pt x="5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4"/>
                        <a:pt x="8" y="11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983">
                  <a:extLst>
                    <a:ext uri="{FF2B5EF4-FFF2-40B4-BE49-F238E27FC236}">
                      <a16:creationId xmlns:a16="http://schemas.microsoft.com/office/drawing/2014/main" id="{FF4BF58C-225C-4ADF-8A47-A13CD329C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65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7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84">
                  <a:extLst>
                    <a:ext uri="{FF2B5EF4-FFF2-40B4-BE49-F238E27FC236}">
                      <a16:creationId xmlns:a16="http://schemas.microsoft.com/office/drawing/2014/main" id="{B68F5FB6-8563-446B-BE6C-C03E93491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85">
                  <a:extLst>
                    <a:ext uri="{FF2B5EF4-FFF2-40B4-BE49-F238E27FC236}">
                      <a16:creationId xmlns:a16="http://schemas.microsoft.com/office/drawing/2014/main" id="{F5C7F62B-BAB0-4362-9B51-97C1663FE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65"/>
                  <a:ext cx="19" cy="19"/>
                </a:xfrm>
                <a:custGeom>
                  <a:avLst/>
                  <a:gdLst>
                    <a:gd name="T0" fmla="*/ 7 w 8"/>
                    <a:gd name="T1" fmla="*/ 2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1 w 8"/>
                    <a:gd name="T9" fmla="*/ 8 h 8"/>
                    <a:gd name="T10" fmla="*/ 7 w 8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7" y="2"/>
                      </a:move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86">
                  <a:extLst>
                    <a:ext uri="{FF2B5EF4-FFF2-40B4-BE49-F238E27FC236}">
                      <a16:creationId xmlns:a16="http://schemas.microsoft.com/office/drawing/2014/main" id="{174C3361-1254-4093-9F1C-52E45F044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2025"/>
                  <a:ext cx="17" cy="31"/>
                </a:xfrm>
                <a:custGeom>
                  <a:avLst/>
                  <a:gdLst>
                    <a:gd name="T0" fmla="*/ 7 w 7"/>
                    <a:gd name="T1" fmla="*/ 0 h 13"/>
                    <a:gd name="T2" fmla="*/ 0 w 7"/>
                    <a:gd name="T3" fmla="*/ 8 h 13"/>
                    <a:gd name="T4" fmla="*/ 0 w 7"/>
                    <a:gd name="T5" fmla="*/ 10 h 13"/>
                    <a:gd name="T6" fmla="*/ 7 w 7"/>
                    <a:gd name="T7" fmla="*/ 13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2" y="11"/>
                        <a:pt x="5" y="12"/>
                        <a:pt x="7" y="13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87">
                  <a:extLst>
                    <a:ext uri="{FF2B5EF4-FFF2-40B4-BE49-F238E27FC236}">
                      <a16:creationId xmlns:a16="http://schemas.microsoft.com/office/drawing/2014/main" id="{F19C0652-445F-4F7E-BD88-717573C1B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0" y="1980"/>
                  <a:ext cx="17" cy="12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2" y="1"/>
                        <a:pt x="4" y="3"/>
                        <a:pt x="7" y="5"/>
                      </a:cubicBezTo>
                      <a:cubicBezTo>
                        <a:pt x="6" y="2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Oval 988">
                  <a:extLst>
                    <a:ext uri="{FF2B5EF4-FFF2-40B4-BE49-F238E27FC236}">
                      <a16:creationId xmlns:a16="http://schemas.microsoft.com/office/drawing/2014/main" id="{6DE746FA-9CC1-41DC-A9D5-2B8CB7E43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89">
                  <a:extLst>
                    <a:ext uri="{FF2B5EF4-FFF2-40B4-BE49-F238E27FC236}">
                      <a16:creationId xmlns:a16="http://schemas.microsoft.com/office/drawing/2014/main" id="{53C78B54-F284-477A-8B8E-AE2D4A67C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52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1 h 8"/>
                    <a:gd name="T4" fmla="*/ 2 w 7"/>
                    <a:gd name="T5" fmla="*/ 5 h 8"/>
                    <a:gd name="T6" fmla="*/ 3 w 7"/>
                    <a:gd name="T7" fmla="*/ 6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990">
                  <a:extLst>
                    <a:ext uri="{FF2B5EF4-FFF2-40B4-BE49-F238E27FC236}">
                      <a16:creationId xmlns:a16="http://schemas.microsoft.com/office/drawing/2014/main" id="{EDEE78C2-D12E-45AA-A3BB-FBF8BF2AA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3 w 16"/>
                    <a:gd name="T3" fmla="*/ 5 h 8"/>
                    <a:gd name="T4" fmla="*/ 4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6 h 8"/>
                    <a:gd name="T14" fmla="*/ 14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5" y="7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7"/>
                        <a:pt x="12" y="7"/>
                        <a:pt x="12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91">
                  <a:extLst>
                    <a:ext uri="{FF2B5EF4-FFF2-40B4-BE49-F238E27FC236}">
                      <a16:creationId xmlns:a16="http://schemas.microsoft.com/office/drawing/2014/main" id="{A2C05846-3D1C-4B9B-90A3-749C88638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5" y="1952"/>
                  <a:ext cx="7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2 w 3"/>
                    <a:gd name="T7" fmla="*/ 1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2">
                  <a:extLst>
                    <a:ext uri="{FF2B5EF4-FFF2-40B4-BE49-F238E27FC236}">
                      <a16:creationId xmlns:a16="http://schemas.microsoft.com/office/drawing/2014/main" id="{9F450D24-5F08-4720-ACA6-16E3FDC2A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1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993">
                  <a:extLst>
                    <a:ext uri="{FF2B5EF4-FFF2-40B4-BE49-F238E27FC236}">
                      <a16:creationId xmlns:a16="http://schemas.microsoft.com/office/drawing/2014/main" id="{587691D5-E423-4E24-BC6F-ACA298944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994">
                  <a:extLst>
                    <a:ext uri="{FF2B5EF4-FFF2-40B4-BE49-F238E27FC236}">
                      <a16:creationId xmlns:a16="http://schemas.microsoft.com/office/drawing/2014/main" id="{634A7F8F-F727-4064-A434-6505D8450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372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995">
                  <a:extLst>
                    <a:ext uri="{FF2B5EF4-FFF2-40B4-BE49-F238E27FC236}">
                      <a16:creationId xmlns:a16="http://schemas.microsoft.com/office/drawing/2014/main" id="{A3406F36-BE55-4B52-AEB1-58D1B51BA6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996">
                  <a:extLst>
                    <a:ext uri="{FF2B5EF4-FFF2-40B4-BE49-F238E27FC236}">
                      <a16:creationId xmlns:a16="http://schemas.microsoft.com/office/drawing/2014/main" id="{B840B06C-08B6-43AB-B584-7511000DA1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279"/>
                  <a:ext cx="38" cy="38"/>
                </a:xfrm>
                <a:custGeom>
                  <a:avLst/>
                  <a:gdLst>
                    <a:gd name="T0" fmla="*/ 8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3 w 16"/>
                    <a:gd name="T7" fmla="*/ 2 h 16"/>
                    <a:gd name="T8" fmla="*/ 1 w 16"/>
                    <a:gd name="T9" fmla="*/ 7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3" y="16"/>
                        <a:pt x="16" y="12"/>
                        <a:pt x="16" y="8"/>
                      </a:cubicBezTo>
                      <a:cubicBezTo>
                        <a:pt x="16" y="4"/>
                        <a:pt x="13" y="0"/>
                        <a:pt x="8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997">
                  <a:extLst>
                    <a:ext uri="{FF2B5EF4-FFF2-40B4-BE49-F238E27FC236}">
                      <a16:creationId xmlns:a16="http://schemas.microsoft.com/office/drawing/2014/main" id="{ED0DE78B-0665-4CFC-A8DE-22845E621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1" y="1332"/>
                  <a:ext cx="19" cy="33"/>
                </a:xfrm>
                <a:custGeom>
                  <a:avLst/>
                  <a:gdLst>
                    <a:gd name="T0" fmla="*/ 8 w 8"/>
                    <a:gd name="T1" fmla="*/ 6 h 14"/>
                    <a:gd name="T2" fmla="*/ 5 w 8"/>
                    <a:gd name="T3" fmla="*/ 0 h 14"/>
                    <a:gd name="T4" fmla="*/ 0 w 8"/>
                    <a:gd name="T5" fmla="*/ 13 h 14"/>
                    <a:gd name="T6" fmla="*/ 1 w 8"/>
                    <a:gd name="T7" fmla="*/ 14 h 14"/>
                    <a:gd name="T8" fmla="*/ 8 w 8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6"/>
                      </a:moveTo>
                      <a:cubicBezTo>
                        <a:pt x="8" y="3"/>
                        <a:pt x="7" y="1"/>
                        <a:pt x="5" y="0"/>
                      </a:cubicBezTo>
                      <a:cubicBezTo>
                        <a:pt x="4" y="4"/>
                        <a:pt x="2" y="9"/>
                        <a:pt x="0" y="13"/>
                      </a:cubicBez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5" y="14"/>
                        <a:pt x="8" y="10"/>
                        <a:pt x="8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Oval 998">
                  <a:extLst>
                    <a:ext uri="{FF2B5EF4-FFF2-40B4-BE49-F238E27FC236}">
                      <a16:creationId xmlns:a16="http://schemas.microsoft.com/office/drawing/2014/main" id="{DB226C60-4364-4661-927C-918B0FBC07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Oval 999">
                  <a:extLst>
                    <a:ext uri="{FF2B5EF4-FFF2-40B4-BE49-F238E27FC236}">
                      <a16:creationId xmlns:a16="http://schemas.microsoft.com/office/drawing/2014/main" id="{F6F509E9-52DB-493F-A40F-B4353998E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1000">
                  <a:extLst>
                    <a:ext uri="{FF2B5EF4-FFF2-40B4-BE49-F238E27FC236}">
                      <a16:creationId xmlns:a16="http://schemas.microsoft.com/office/drawing/2014/main" id="{300F6D08-509B-4740-BA31-B0EBD0A20A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06"/>
                  <a:ext cx="19" cy="17"/>
                </a:xfrm>
                <a:custGeom>
                  <a:avLst/>
                  <a:gdLst>
                    <a:gd name="T0" fmla="*/ 8 w 8"/>
                    <a:gd name="T1" fmla="*/ 0 h 7"/>
                    <a:gd name="T2" fmla="*/ 0 w 8"/>
                    <a:gd name="T3" fmla="*/ 0 h 7"/>
                    <a:gd name="T4" fmla="*/ 0 w 8"/>
                    <a:gd name="T5" fmla="*/ 1 h 7"/>
                    <a:gd name="T6" fmla="*/ 8 w 8"/>
                    <a:gd name="T7" fmla="*/ 7 h 7"/>
                    <a:gd name="T8" fmla="*/ 8 w 8"/>
                    <a:gd name="T9" fmla="*/ 7 h 7"/>
                    <a:gd name="T10" fmla="*/ 8 w 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1001">
                  <a:extLst>
                    <a:ext uri="{FF2B5EF4-FFF2-40B4-BE49-F238E27FC236}">
                      <a16:creationId xmlns:a16="http://schemas.microsoft.com/office/drawing/2014/main" id="{B35EBF00-F713-4AC3-A40E-04F4CD9B15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02">
                  <a:extLst>
                    <a:ext uri="{FF2B5EF4-FFF2-40B4-BE49-F238E27FC236}">
                      <a16:creationId xmlns:a16="http://schemas.microsoft.com/office/drawing/2014/main" id="{D1F0821A-F3AA-4987-A382-292A900DF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559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003">
                  <a:extLst>
                    <a:ext uri="{FF2B5EF4-FFF2-40B4-BE49-F238E27FC236}">
                      <a16:creationId xmlns:a16="http://schemas.microsoft.com/office/drawing/2014/main" id="{B5A1F3F5-9267-414E-BBCB-A7FAB93AB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Oval 1004">
                  <a:extLst>
                    <a:ext uri="{FF2B5EF4-FFF2-40B4-BE49-F238E27FC236}">
                      <a16:creationId xmlns:a16="http://schemas.microsoft.com/office/drawing/2014/main" id="{1A1937A8-4330-4A3D-90EC-8684E9BE40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Oval 1005">
                  <a:extLst>
                    <a:ext uri="{FF2B5EF4-FFF2-40B4-BE49-F238E27FC236}">
                      <a16:creationId xmlns:a16="http://schemas.microsoft.com/office/drawing/2014/main" id="{CDE4F08C-94C5-4457-9735-5B75B9E8B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514"/>
                  <a:ext cx="36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Oval 1006">
                  <a:extLst>
                    <a:ext uri="{FF2B5EF4-FFF2-40B4-BE49-F238E27FC236}">
                      <a16:creationId xmlns:a16="http://schemas.microsoft.com/office/drawing/2014/main" id="{97E4DB77-E4F3-4AA7-BCFC-76E0BCFBAE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Oval 1007">
                  <a:extLst>
                    <a:ext uri="{FF2B5EF4-FFF2-40B4-BE49-F238E27FC236}">
                      <a16:creationId xmlns:a16="http://schemas.microsoft.com/office/drawing/2014/main" id="{CF2E5984-7F62-47DB-94AC-FAEA60E5DF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419"/>
                  <a:ext cx="36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Oval 1008">
                  <a:extLst>
                    <a:ext uri="{FF2B5EF4-FFF2-40B4-BE49-F238E27FC236}">
                      <a16:creationId xmlns:a16="http://schemas.microsoft.com/office/drawing/2014/main" id="{66812A2F-49C5-44CA-B2A6-786A60F79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65" name="Freeform 1010">
                <a:extLst>
                  <a:ext uri="{FF2B5EF4-FFF2-40B4-BE49-F238E27FC236}">
                    <a16:creationId xmlns:a16="http://schemas.microsoft.com/office/drawing/2014/main" id="{1FF60800-E7DB-4A51-AE64-BD9B8DD35EF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31491" y="2957699"/>
                <a:ext cx="4641" cy="2320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011">
                <a:extLst>
                  <a:ext uri="{FF2B5EF4-FFF2-40B4-BE49-F238E27FC236}">
                    <a16:creationId xmlns:a16="http://schemas.microsoft.com/office/drawing/2014/main" id="{D2A502F9-188F-4948-97C4-3F0E3B07D76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33081" y="2963500"/>
                <a:ext cx="0" cy="696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012">
                <a:extLst>
                  <a:ext uri="{FF2B5EF4-FFF2-40B4-BE49-F238E27FC236}">
                    <a16:creationId xmlns:a16="http://schemas.microsoft.com/office/drawing/2014/main" id="{7DFE866F-8A17-4D07-81B3-9B614C31D09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013">
                <a:extLst>
                  <a:ext uri="{FF2B5EF4-FFF2-40B4-BE49-F238E27FC236}">
                    <a16:creationId xmlns:a16="http://schemas.microsoft.com/office/drawing/2014/main" id="{E6D93ADC-9397-4372-B6C5-A61177E577C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014">
                <a:extLst>
                  <a:ext uri="{FF2B5EF4-FFF2-40B4-BE49-F238E27FC236}">
                    <a16:creationId xmlns:a16="http://schemas.microsoft.com/office/drawing/2014/main" id="{FC703ABC-8AC0-432A-B90F-80DE719BC07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015">
                <a:extLst>
                  <a:ext uri="{FF2B5EF4-FFF2-40B4-BE49-F238E27FC236}">
                    <a16:creationId xmlns:a16="http://schemas.microsoft.com/office/drawing/2014/main" id="{ECAF75BA-C851-42A7-8B7C-EA75A9EFCB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9" y="2775532"/>
                <a:ext cx="88183" cy="44091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016">
                <a:extLst>
                  <a:ext uri="{FF2B5EF4-FFF2-40B4-BE49-F238E27FC236}">
                    <a16:creationId xmlns:a16="http://schemas.microsoft.com/office/drawing/2014/main" id="{A929D76D-9A1C-40DB-9889-6E2843589C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5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Oval 1017">
                <a:extLst>
                  <a:ext uri="{FF2B5EF4-FFF2-40B4-BE49-F238E27FC236}">
                    <a16:creationId xmlns:a16="http://schemas.microsoft.com/office/drawing/2014/main" id="{8C9606B4-D7E1-4C3C-AB0F-35E61B647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2755807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018">
                <a:extLst>
                  <a:ext uri="{FF2B5EF4-FFF2-40B4-BE49-F238E27FC236}">
                    <a16:creationId xmlns:a16="http://schemas.microsoft.com/office/drawing/2014/main" id="{F15B633C-CB50-4B58-86ED-0EAE5FA136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7810" y="2848631"/>
                <a:ext cx="60335" cy="88183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Oval 1019">
                <a:extLst>
                  <a:ext uri="{FF2B5EF4-FFF2-40B4-BE49-F238E27FC236}">
                    <a16:creationId xmlns:a16="http://schemas.microsoft.com/office/drawing/2014/main" id="{062E327F-8EF7-456A-87DD-13037BBF1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6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Oval 1020">
                <a:extLst>
                  <a:ext uri="{FF2B5EF4-FFF2-40B4-BE49-F238E27FC236}">
                    <a16:creationId xmlns:a16="http://schemas.microsoft.com/office/drawing/2014/main" id="{547C0C26-809A-48D1-8724-74634940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2712" y="286023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1021">
                <a:extLst>
                  <a:ext uri="{FF2B5EF4-FFF2-40B4-BE49-F238E27FC236}">
                    <a16:creationId xmlns:a16="http://schemas.microsoft.com/office/drawing/2014/main" id="{AF0AC07A-FA90-4A7E-B0CF-86E10CD4E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022">
                <a:extLst>
                  <a:ext uri="{FF2B5EF4-FFF2-40B4-BE49-F238E27FC236}">
                    <a16:creationId xmlns:a16="http://schemas.microsoft.com/office/drawing/2014/main" id="{8E03081C-39EB-4DE6-BA4C-5B11C73A6C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023">
                <a:extLst>
                  <a:ext uri="{FF2B5EF4-FFF2-40B4-BE49-F238E27FC236}">
                    <a16:creationId xmlns:a16="http://schemas.microsoft.com/office/drawing/2014/main" id="{3209687E-7917-472B-AC51-3BEB14D2816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024">
                <a:extLst>
                  <a:ext uri="{FF2B5EF4-FFF2-40B4-BE49-F238E27FC236}">
                    <a16:creationId xmlns:a16="http://schemas.microsoft.com/office/drawing/2014/main" id="{67B1ACB4-1911-4385-989A-19AD77F3A1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1217" y="2961180"/>
                <a:ext cx="4641" cy="1624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025">
                <a:extLst>
                  <a:ext uri="{FF2B5EF4-FFF2-40B4-BE49-F238E27FC236}">
                    <a16:creationId xmlns:a16="http://schemas.microsoft.com/office/drawing/2014/main" id="{C8ADAE6C-8426-4C9B-8B7A-AF787BC9B15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6" y="2577121"/>
                <a:ext cx="16244" cy="16244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26">
                <a:extLst>
                  <a:ext uri="{FF2B5EF4-FFF2-40B4-BE49-F238E27FC236}">
                    <a16:creationId xmlns:a16="http://schemas.microsoft.com/office/drawing/2014/main" id="{FF8672A3-6098-438E-A097-D9BC344BA7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6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027">
                <a:extLst>
                  <a:ext uri="{FF2B5EF4-FFF2-40B4-BE49-F238E27FC236}">
                    <a16:creationId xmlns:a16="http://schemas.microsoft.com/office/drawing/2014/main" id="{A62F3F4B-58A4-46F4-95BF-E53C479631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69655" y="2758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028">
                <a:extLst>
                  <a:ext uri="{FF2B5EF4-FFF2-40B4-BE49-F238E27FC236}">
                    <a16:creationId xmlns:a16="http://schemas.microsoft.com/office/drawing/2014/main" id="{5EA0F7A3-6F7F-472A-9F8D-E5CB4CFE86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0158" y="2639777"/>
                <a:ext cx="51053" cy="5569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Oval 1029">
                <a:extLst>
                  <a:ext uri="{FF2B5EF4-FFF2-40B4-BE49-F238E27FC236}">
                    <a16:creationId xmlns:a16="http://schemas.microsoft.com/office/drawing/2014/main" id="{14AB3F6F-0324-4EC7-A7CC-568788EDB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3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30">
                <a:extLst>
                  <a:ext uri="{FF2B5EF4-FFF2-40B4-BE49-F238E27FC236}">
                    <a16:creationId xmlns:a16="http://schemas.microsoft.com/office/drawing/2014/main" id="{476B68FB-697A-4569-B79D-0441B0AD63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031">
                <a:extLst>
                  <a:ext uri="{FF2B5EF4-FFF2-40B4-BE49-F238E27FC236}">
                    <a16:creationId xmlns:a16="http://schemas.microsoft.com/office/drawing/2014/main" id="{CF23308E-6D39-463F-995A-A6073E77DA9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" name="Freeform 1032">
              <a:extLst>
                <a:ext uri="{FF2B5EF4-FFF2-40B4-BE49-F238E27FC236}">
                  <a16:creationId xmlns:a16="http://schemas.microsoft.com/office/drawing/2014/main" id="{EBADE544-F451-4E0C-8DA6-3C49EE0CE0F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45650" y="1885264"/>
              <a:ext cx="2464470" cy="2459829"/>
            </a:xfrm>
            <a:custGeom>
              <a:avLst/>
              <a:gdLst>
                <a:gd name="T0" fmla="*/ 209 w 449"/>
                <a:gd name="T1" fmla="*/ 444 h 448"/>
                <a:gd name="T2" fmla="*/ 240 w 449"/>
                <a:gd name="T3" fmla="*/ 444 h 448"/>
                <a:gd name="T4" fmla="*/ 193 w 449"/>
                <a:gd name="T5" fmla="*/ 446 h 448"/>
                <a:gd name="T6" fmla="*/ 193 w 449"/>
                <a:gd name="T7" fmla="*/ 446 h 448"/>
                <a:gd name="T8" fmla="*/ 288 w 449"/>
                <a:gd name="T9" fmla="*/ 439 h 448"/>
                <a:gd name="T10" fmla="*/ 148 w 449"/>
                <a:gd name="T11" fmla="*/ 431 h 448"/>
                <a:gd name="T12" fmla="*/ 302 w 449"/>
                <a:gd name="T13" fmla="*/ 430 h 448"/>
                <a:gd name="T14" fmla="*/ 132 w 449"/>
                <a:gd name="T15" fmla="*/ 428 h 448"/>
                <a:gd name="T16" fmla="*/ 132 w 449"/>
                <a:gd name="T17" fmla="*/ 428 h 448"/>
                <a:gd name="T18" fmla="*/ 346 w 449"/>
                <a:gd name="T19" fmla="*/ 413 h 448"/>
                <a:gd name="T20" fmla="*/ 93 w 449"/>
                <a:gd name="T21" fmla="*/ 401 h 448"/>
                <a:gd name="T22" fmla="*/ 356 w 449"/>
                <a:gd name="T23" fmla="*/ 400 h 448"/>
                <a:gd name="T24" fmla="*/ 78 w 449"/>
                <a:gd name="T25" fmla="*/ 394 h 448"/>
                <a:gd name="T26" fmla="*/ 78 w 449"/>
                <a:gd name="T27" fmla="*/ 394 h 448"/>
                <a:gd name="T28" fmla="*/ 394 w 449"/>
                <a:gd name="T29" fmla="*/ 371 h 448"/>
                <a:gd name="T30" fmla="*/ 48 w 449"/>
                <a:gd name="T31" fmla="*/ 356 h 448"/>
                <a:gd name="T32" fmla="*/ 401 w 449"/>
                <a:gd name="T33" fmla="*/ 356 h 448"/>
                <a:gd name="T34" fmla="*/ 36 w 449"/>
                <a:gd name="T35" fmla="*/ 346 h 448"/>
                <a:gd name="T36" fmla="*/ 36 w 449"/>
                <a:gd name="T37" fmla="*/ 346 h 448"/>
                <a:gd name="T38" fmla="*/ 428 w 449"/>
                <a:gd name="T39" fmla="*/ 317 h 448"/>
                <a:gd name="T40" fmla="*/ 18 w 449"/>
                <a:gd name="T41" fmla="*/ 302 h 448"/>
                <a:gd name="T42" fmla="*/ 431 w 449"/>
                <a:gd name="T43" fmla="*/ 301 h 448"/>
                <a:gd name="T44" fmla="*/ 9 w 449"/>
                <a:gd name="T45" fmla="*/ 288 h 448"/>
                <a:gd name="T46" fmla="*/ 9 w 449"/>
                <a:gd name="T47" fmla="*/ 288 h 448"/>
                <a:gd name="T48" fmla="*/ 446 w 449"/>
                <a:gd name="T49" fmla="*/ 256 h 448"/>
                <a:gd name="T50" fmla="*/ 5 w 449"/>
                <a:gd name="T51" fmla="*/ 240 h 448"/>
                <a:gd name="T52" fmla="*/ 444 w 449"/>
                <a:gd name="T53" fmla="*/ 240 h 448"/>
                <a:gd name="T54" fmla="*/ 449 w 449"/>
                <a:gd name="T55" fmla="*/ 224 h 448"/>
                <a:gd name="T56" fmla="*/ 0 w 449"/>
                <a:gd name="T57" fmla="*/ 224 h 448"/>
                <a:gd name="T58" fmla="*/ 4 w 449"/>
                <a:gd name="T59" fmla="*/ 225 h 448"/>
                <a:gd name="T60" fmla="*/ 448 w 449"/>
                <a:gd name="T61" fmla="*/ 207 h 448"/>
                <a:gd name="T62" fmla="*/ 5 w 449"/>
                <a:gd name="T63" fmla="*/ 177 h 448"/>
                <a:gd name="T64" fmla="*/ 436 w 449"/>
                <a:gd name="T65" fmla="*/ 161 h 448"/>
                <a:gd name="T66" fmla="*/ 13 w 449"/>
                <a:gd name="T67" fmla="*/ 163 h 448"/>
                <a:gd name="T68" fmla="*/ 13 w 449"/>
                <a:gd name="T69" fmla="*/ 163 h 448"/>
                <a:gd name="T70" fmla="*/ 434 w 449"/>
                <a:gd name="T71" fmla="*/ 145 h 448"/>
                <a:gd name="T72" fmla="*/ 27 w 449"/>
                <a:gd name="T73" fmla="*/ 117 h 448"/>
                <a:gd name="T74" fmla="*/ 409 w 449"/>
                <a:gd name="T75" fmla="*/ 104 h 448"/>
                <a:gd name="T76" fmla="*/ 39 w 449"/>
                <a:gd name="T77" fmla="*/ 106 h 448"/>
                <a:gd name="T78" fmla="*/ 39 w 449"/>
                <a:gd name="T79" fmla="*/ 106 h 448"/>
                <a:gd name="T80" fmla="*/ 403 w 449"/>
                <a:gd name="T81" fmla="*/ 89 h 448"/>
                <a:gd name="T82" fmla="*/ 66 w 449"/>
                <a:gd name="T83" fmla="*/ 66 h 448"/>
                <a:gd name="T84" fmla="*/ 368 w 449"/>
                <a:gd name="T85" fmla="*/ 57 h 448"/>
                <a:gd name="T86" fmla="*/ 80 w 449"/>
                <a:gd name="T87" fmla="*/ 58 h 448"/>
                <a:gd name="T88" fmla="*/ 80 w 449"/>
                <a:gd name="T89" fmla="*/ 58 h 448"/>
                <a:gd name="T90" fmla="*/ 358 w 449"/>
                <a:gd name="T91" fmla="*/ 44 h 448"/>
                <a:gd name="T92" fmla="*/ 116 w 449"/>
                <a:gd name="T93" fmla="*/ 28 h 448"/>
                <a:gd name="T94" fmla="*/ 315 w 449"/>
                <a:gd name="T95" fmla="*/ 23 h 448"/>
                <a:gd name="T96" fmla="*/ 132 w 449"/>
                <a:gd name="T97" fmla="*/ 24 h 448"/>
                <a:gd name="T98" fmla="*/ 132 w 449"/>
                <a:gd name="T99" fmla="*/ 24 h 448"/>
                <a:gd name="T100" fmla="*/ 302 w 449"/>
                <a:gd name="T101" fmla="*/ 14 h 448"/>
                <a:gd name="T102" fmla="*/ 176 w 449"/>
                <a:gd name="T103" fmla="*/ 5 h 448"/>
                <a:gd name="T104" fmla="*/ 255 w 449"/>
                <a:gd name="T105" fmla="*/ 6 h 448"/>
                <a:gd name="T106" fmla="*/ 192 w 449"/>
                <a:gd name="T107" fmla="*/ 6 h 448"/>
                <a:gd name="T108" fmla="*/ 192 w 449"/>
                <a:gd name="T109" fmla="*/ 6 h 448"/>
                <a:gd name="T110" fmla="*/ 224 w 449"/>
                <a:gd name="T11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9" h="448">
                  <a:moveTo>
                    <a:pt x="225" y="448"/>
                  </a:moveTo>
                  <a:cubicBezTo>
                    <a:pt x="224" y="448"/>
                    <a:pt x="224" y="448"/>
                    <a:pt x="224" y="448"/>
                  </a:cubicBezTo>
                  <a:cubicBezTo>
                    <a:pt x="219" y="448"/>
                    <a:pt x="214" y="448"/>
                    <a:pt x="209" y="448"/>
                  </a:cubicBezTo>
                  <a:cubicBezTo>
                    <a:pt x="209" y="444"/>
                    <a:pt x="209" y="444"/>
                    <a:pt x="209" y="444"/>
                  </a:cubicBezTo>
                  <a:cubicBezTo>
                    <a:pt x="214" y="444"/>
                    <a:pt x="219" y="444"/>
                    <a:pt x="224" y="444"/>
                  </a:cubicBezTo>
                  <a:lnTo>
                    <a:pt x="225" y="448"/>
                  </a:lnTo>
                  <a:close/>
                  <a:moveTo>
                    <a:pt x="241" y="448"/>
                  </a:moveTo>
                  <a:cubicBezTo>
                    <a:pt x="240" y="444"/>
                    <a:pt x="240" y="444"/>
                    <a:pt x="240" y="444"/>
                  </a:cubicBezTo>
                  <a:cubicBezTo>
                    <a:pt x="246" y="443"/>
                    <a:pt x="251" y="443"/>
                    <a:pt x="256" y="442"/>
                  </a:cubicBezTo>
                  <a:cubicBezTo>
                    <a:pt x="257" y="446"/>
                    <a:pt x="257" y="446"/>
                    <a:pt x="257" y="446"/>
                  </a:cubicBezTo>
                  <a:cubicBezTo>
                    <a:pt x="251" y="447"/>
                    <a:pt x="246" y="447"/>
                    <a:pt x="241" y="448"/>
                  </a:cubicBezTo>
                  <a:close/>
                  <a:moveTo>
                    <a:pt x="193" y="446"/>
                  </a:moveTo>
                  <a:cubicBezTo>
                    <a:pt x="188" y="445"/>
                    <a:pt x="182" y="444"/>
                    <a:pt x="177" y="443"/>
                  </a:cubicBezTo>
                  <a:cubicBezTo>
                    <a:pt x="178" y="439"/>
                    <a:pt x="178" y="439"/>
                    <a:pt x="178" y="439"/>
                  </a:cubicBezTo>
                  <a:cubicBezTo>
                    <a:pt x="183" y="441"/>
                    <a:pt x="188" y="441"/>
                    <a:pt x="193" y="442"/>
                  </a:cubicBezTo>
                  <a:lnTo>
                    <a:pt x="193" y="446"/>
                  </a:lnTo>
                  <a:close/>
                  <a:moveTo>
                    <a:pt x="272" y="443"/>
                  </a:moveTo>
                  <a:cubicBezTo>
                    <a:pt x="271" y="439"/>
                    <a:pt x="271" y="439"/>
                    <a:pt x="271" y="439"/>
                  </a:cubicBezTo>
                  <a:cubicBezTo>
                    <a:pt x="277" y="438"/>
                    <a:pt x="282" y="437"/>
                    <a:pt x="287" y="435"/>
                  </a:cubicBezTo>
                  <a:cubicBezTo>
                    <a:pt x="288" y="439"/>
                    <a:pt x="288" y="439"/>
                    <a:pt x="288" y="439"/>
                  </a:cubicBezTo>
                  <a:cubicBezTo>
                    <a:pt x="283" y="441"/>
                    <a:pt x="277" y="442"/>
                    <a:pt x="272" y="443"/>
                  </a:cubicBezTo>
                  <a:close/>
                  <a:moveTo>
                    <a:pt x="162" y="439"/>
                  </a:moveTo>
                  <a:cubicBezTo>
                    <a:pt x="156" y="438"/>
                    <a:pt x="151" y="436"/>
                    <a:pt x="146" y="434"/>
                  </a:cubicBezTo>
                  <a:cubicBezTo>
                    <a:pt x="148" y="431"/>
                    <a:pt x="148" y="431"/>
                    <a:pt x="148" y="431"/>
                  </a:cubicBezTo>
                  <a:cubicBezTo>
                    <a:pt x="153" y="432"/>
                    <a:pt x="158" y="434"/>
                    <a:pt x="163" y="436"/>
                  </a:cubicBezTo>
                  <a:lnTo>
                    <a:pt x="162" y="439"/>
                  </a:lnTo>
                  <a:close/>
                  <a:moveTo>
                    <a:pt x="303" y="434"/>
                  </a:moveTo>
                  <a:cubicBezTo>
                    <a:pt x="302" y="430"/>
                    <a:pt x="302" y="430"/>
                    <a:pt x="302" y="430"/>
                  </a:cubicBezTo>
                  <a:cubicBezTo>
                    <a:pt x="306" y="429"/>
                    <a:pt x="311" y="427"/>
                    <a:pt x="316" y="424"/>
                  </a:cubicBezTo>
                  <a:cubicBezTo>
                    <a:pt x="318" y="428"/>
                    <a:pt x="318" y="428"/>
                    <a:pt x="318" y="428"/>
                  </a:cubicBezTo>
                  <a:cubicBezTo>
                    <a:pt x="313" y="430"/>
                    <a:pt x="308" y="432"/>
                    <a:pt x="303" y="434"/>
                  </a:cubicBezTo>
                  <a:close/>
                  <a:moveTo>
                    <a:pt x="132" y="428"/>
                  </a:moveTo>
                  <a:cubicBezTo>
                    <a:pt x="127" y="426"/>
                    <a:pt x="122" y="424"/>
                    <a:pt x="117" y="421"/>
                  </a:cubicBezTo>
                  <a:cubicBezTo>
                    <a:pt x="119" y="418"/>
                    <a:pt x="119" y="418"/>
                    <a:pt x="119" y="418"/>
                  </a:cubicBezTo>
                  <a:cubicBezTo>
                    <a:pt x="124" y="420"/>
                    <a:pt x="128" y="422"/>
                    <a:pt x="133" y="425"/>
                  </a:cubicBezTo>
                  <a:lnTo>
                    <a:pt x="132" y="428"/>
                  </a:lnTo>
                  <a:close/>
                  <a:moveTo>
                    <a:pt x="332" y="421"/>
                  </a:moveTo>
                  <a:cubicBezTo>
                    <a:pt x="330" y="417"/>
                    <a:pt x="330" y="417"/>
                    <a:pt x="330" y="417"/>
                  </a:cubicBezTo>
                  <a:cubicBezTo>
                    <a:pt x="335" y="415"/>
                    <a:pt x="339" y="412"/>
                    <a:pt x="344" y="409"/>
                  </a:cubicBezTo>
                  <a:cubicBezTo>
                    <a:pt x="346" y="413"/>
                    <a:pt x="346" y="413"/>
                    <a:pt x="346" y="413"/>
                  </a:cubicBezTo>
                  <a:cubicBezTo>
                    <a:pt x="341" y="416"/>
                    <a:pt x="337" y="418"/>
                    <a:pt x="332" y="421"/>
                  </a:cubicBezTo>
                  <a:close/>
                  <a:moveTo>
                    <a:pt x="103" y="413"/>
                  </a:moveTo>
                  <a:cubicBezTo>
                    <a:pt x="99" y="410"/>
                    <a:pt x="95" y="407"/>
                    <a:pt x="90" y="404"/>
                  </a:cubicBezTo>
                  <a:cubicBezTo>
                    <a:pt x="93" y="401"/>
                    <a:pt x="93" y="401"/>
                    <a:pt x="93" y="401"/>
                  </a:cubicBezTo>
                  <a:cubicBezTo>
                    <a:pt x="97" y="404"/>
                    <a:pt x="101" y="407"/>
                    <a:pt x="106" y="410"/>
                  </a:cubicBezTo>
                  <a:lnTo>
                    <a:pt x="103" y="413"/>
                  </a:lnTo>
                  <a:close/>
                  <a:moveTo>
                    <a:pt x="359" y="404"/>
                  </a:moveTo>
                  <a:cubicBezTo>
                    <a:pt x="356" y="400"/>
                    <a:pt x="356" y="400"/>
                    <a:pt x="356" y="400"/>
                  </a:cubicBezTo>
                  <a:cubicBezTo>
                    <a:pt x="361" y="397"/>
                    <a:pt x="365" y="394"/>
                    <a:pt x="369" y="391"/>
                  </a:cubicBezTo>
                  <a:cubicBezTo>
                    <a:pt x="371" y="394"/>
                    <a:pt x="371" y="394"/>
                    <a:pt x="371" y="394"/>
                  </a:cubicBezTo>
                  <a:cubicBezTo>
                    <a:pt x="367" y="397"/>
                    <a:pt x="363" y="400"/>
                    <a:pt x="359" y="404"/>
                  </a:cubicBezTo>
                  <a:close/>
                  <a:moveTo>
                    <a:pt x="78" y="394"/>
                  </a:moveTo>
                  <a:cubicBezTo>
                    <a:pt x="74" y="390"/>
                    <a:pt x="70" y="387"/>
                    <a:pt x="66" y="383"/>
                  </a:cubicBezTo>
                  <a:cubicBezTo>
                    <a:pt x="69" y="380"/>
                    <a:pt x="69" y="380"/>
                    <a:pt x="69" y="380"/>
                  </a:cubicBezTo>
                  <a:cubicBezTo>
                    <a:pt x="73" y="384"/>
                    <a:pt x="77" y="387"/>
                    <a:pt x="80" y="391"/>
                  </a:cubicBezTo>
                  <a:lnTo>
                    <a:pt x="78" y="394"/>
                  </a:lnTo>
                  <a:close/>
                  <a:moveTo>
                    <a:pt x="383" y="383"/>
                  </a:moveTo>
                  <a:cubicBezTo>
                    <a:pt x="380" y="380"/>
                    <a:pt x="380" y="380"/>
                    <a:pt x="380" y="380"/>
                  </a:cubicBezTo>
                  <a:cubicBezTo>
                    <a:pt x="384" y="376"/>
                    <a:pt x="387" y="372"/>
                    <a:pt x="391" y="368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0" y="375"/>
                    <a:pt x="387" y="379"/>
                    <a:pt x="383" y="383"/>
                  </a:cubicBezTo>
                  <a:close/>
                  <a:moveTo>
                    <a:pt x="55" y="371"/>
                  </a:moveTo>
                  <a:cubicBezTo>
                    <a:pt x="52" y="367"/>
                    <a:pt x="48" y="363"/>
                    <a:pt x="45" y="359"/>
                  </a:cubicBezTo>
                  <a:cubicBezTo>
                    <a:pt x="48" y="356"/>
                    <a:pt x="48" y="356"/>
                    <a:pt x="48" y="356"/>
                  </a:cubicBezTo>
                  <a:cubicBezTo>
                    <a:pt x="51" y="361"/>
                    <a:pt x="55" y="365"/>
                    <a:pt x="58" y="369"/>
                  </a:cubicBezTo>
                  <a:lnTo>
                    <a:pt x="55" y="371"/>
                  </a:lnTo>
                  <a:close/>
                  <a:moveTo>
                    <a:pt x="404" y="358"/>
                  </a:moveTo>
                  <a:cubicBezTo>
                    <a:pt x="401" y="356"/>
                    <a:pt x="401" y="356"/>
                    <a:pt x="401" y="356"/>
                  </a:cubicBezTo>
                  <a:cubicBezTo>
                    <a:pt x="404" y="352"/>
                    <a:pt x="407" y="348"/>
                    <a:pt x="410" y="343"/>
                  </a:cubicBezTo>
                  <a:cubicBezTo>
                    <a:pt x="413" y="345"/>
                    <a:pt x="413" y="345"/>
                    <a:pt x="413" y="345"/>
                  </a:cubicBezTo>
                  <a:cubicBezTo>
                    <a:pt x="410" y="350"/>
                    <a:pt x="407" y="354"/>
                    <a:pt x="404" y="358"/>
                  </a:cubicBezTo>
                  <a:close/>
                  <a:moveTo>
                    <a:pt x="36" y="346"/>
                  </a:moveTo>
                  <a:cubicBezTo>
                    <a:pt x="33" y="341"/>
                    <a:pt x="30" y="337"/>
                    <a:pt x="28" y="332"/>
                  </a:cubicBezTo>
                  <a:cubicBezTo>
                    <a:pt x="31" y="330"/>
                    <a:pt x="31" y="330"/>
                    <a:pt x="31" y="330"/>
                  </a:cubicBezTo>
                  <a:cubicBezTo>
                    <a:pt x="34" y="335"/>
                    <a:pt x="37" y="339"/>
                    <a:pt x="39" y="343"/>
                  </a:cubicBezTo>
                  <a:lnTo>
                    <a:pt x="36" y="346"/>
                  </a:lnTo>
                  <a:close/>
                  <a:moveTo>
                    <a:pt x="421" y="332"/>
                  </a:moveTo>
                  <a:cubicBezTo>
                    <a:pt x="418" y="330"/>
                    <a:pt x="418" y="330"/>
                    <a:pt x="418" y="330"/>
                  </a:cubicBezTo>
                  <a:cubicBezTo>
                    <a:pt x="420" y="325"/>
                    <a:pt x="423" y="320"/>
                    <a:pt x="425" y="316"/>
                  </a:cubicBezTo>
                  <a:cubicBezTo>
                    <a:pt x="428" y="317"/>
                    <a:pt x="428" y="317"/>
                    <a:pt x="428" y="317"/>
                  </a:cubicBezTo>
                  <a:cubicBezTo>
                    <a:pt x="426" y="322"/>
                    <a:pt x="424" y="327"/>
                    <a:pt x="421" y="332"/>
                  </a:cubicBezTo>
                  <a:close/>
                  <a:moveTo>
                    <a:pt x="21" y="318"/>
                  </a:moveTo>
                  <a:cubicBezTo>
                    <a:pt x="18" y="313"/>
                    <a:pt x="16" y="308"/>
                    <a:pt x="14" y="303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20" y="306"/>
                    <a:pt x="22" y="311"/>
                    <a:pt x="24" y="316"/>
                  </a:cubicBezTo>
                  <a:lnTo>
                    <a:pt x="21" y="318"/>
                  </a:lnTo>
                  <a:close/>
                  <a:moveTo>
                    <a:pt x="435" y="302"/>
                  </a:moveTo>
                  <a:cubicBezTo>
                    <a:pt x="431" y="301"/>
                    <a:pt x="431" y="301"/>
                    <a:pt x="431" y="301"/>
                  </a:cubicBezTo>
                  <a:cubicBezTo>
                    <a:pt x="433" y="296"/>
                    <a:pt x="434" y="291"/>
                    <a:pt x="436" y="286"/>
                  </a:cubicBezTo>
                  <a:cubicBezTo>
                    <a:pt x="440" y="287"/>
                    <a:pt x="440" y="287"/>
                    <a:pt x="440" y="287"/>
                  </a:cubicBezTo>
                  <a:cubicBezTo>
                    <a:pt x="438" y="292"/>
                    <a:pt x="436" y="297"/>
                    <a:pt x="435" y="302"/>
                  </a:cubicBezTo>
                  <a:close/>
                  <a:moveTo>
                    <a:pt x="9" y="288"/>
                  </a:moveTo>
                  <a:cubicBezTo>
                    <a:pt x="8" y="283"/>
                    <a:pt x="7" y="277"/>
                    <a:pt x="5" y="272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6"/>
                    <a:pt x="12" y="282"/>
                    <a:pt x="13" y="287"/>
                  </a:cubicBezTo>
                  <a:lnTo>
                    <a:pt x="9" y="288"/>
                  </a:lnTo>
                  <a:close/>
                  <a:moveTo>
                    <a:pt x="444" y="272"/>
                  </a:moveTo>
                  <a:cubicBezTo>
                    <a:pt x="440" y="271"/>
                    <a:pt x="440" y="271"/>
                    <a:pt x="440" y="271"/>
                  </a:cubicBezTo>
                  <a:cubicBezTo>
                    <a:pt x="441" y="266"/>
                    <a:pt x="442" y="261"/>
                    <a:pt x="442" y="255"/>
                  </a:cubicBezTo>
                  <a:cubicBezTo>
                    <a:pt x="446" y="256"/>
                    <a:pt x="446" y="256"/>
                    <a:pt x="446" y="256"/>
                  </a:cubicBezTo>
                  <a:cubicBezTo>
                    <a:pt x="446" y="261"/>
                    <a:pt x="445" y="267"/>
                    <a:pt x="444" y="272"/>
                  </a:cubicBezTo>
                  <a:close/>
                  <a:moveTo>
                    <a:pt x="3" y="257"/>
                  </a:moveTo>
                  <a:cubicBezTo>
                    <a:pt x="2" y="251"/>
                    <a:pt x="1" y="246"/>
                    <a:pt x="1" y="241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5" y="246"/>
                    <a:pt x="6" y="251"/>
                    <a:pt x="7" y="256"/>
                  </a:cubicBezTo>
                  <a:lnTo>
                    <a:pt x="3" y="257"/>
                  </a:lnTo>
                  <a:close/>
                  <a:moveTo>
                    <a:pt x="448" y="240"/>
                  </a:moveTo>
                  <a:cubicBezTo>
                    <a:pt x="444" y="240"/>
                    <a:pt x="444" y="240"/>
                    <a:pt x="444" y="240"/>
                  </a:cubicBezTo>
                  <a:cubicBezTo>
                    <a:pt x="444" y="235"/>
                    <a:pt x="445" y="229"/>
                    <a:pt x="445" y="224"/>
                  </a:cubicBezTo>
                  <a:cubicBezTo>
                    <a:pt x="445" y="223"/>
                    <a:pt x="445" y="223"/>
                    <a:pt x="445" y="223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4"/>
                    <a:pt x="449" y="224"/>
                    <a:pt x="449" y="224"/>
                  </a:cubicBezTo>
                  <a:cubicBezTo>
                    <a:pt x="449" y="229"/>
                    <a:pt x="448" y="235"/>
                    <a:pt x="448" y="240"/>
                  </a:cubicBezTo>
                  <a:close/>
                  <a:moveTo>
                    <a:pt x="4" y="225"/>
                  </a:moveTo>
                  <a:cubicBezTo>
                    <a:pt x="0" y="225"/>
                    <a:pt x="0" y="225"/>
                    <a:pt x="0" y="225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19"/>
                    <a:pt x="0" y="214"/>
                    <a:pt x="1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4" y="214"/>
                    <a:pt x="4" y="219"/>
                    <a:pt x="4" y="224"/>
                  </a:cubicBezTo>
                  <a:lnTo>
                    <a:pt x="4" y="225"/>
                  </a:lnTo>
                  <a:close/>
                  <a:moveTo>
                    <a:pt x="444" y="207"/>
                  </a:moveTo>
                  <a:cubicBezTo>
                    <a:pt x="444" y="202"/>
                    <a:pt x="443" y="197"/>
                    <a:pt x="442" y="192"/>
                  </a:cubicBezTo>
                  <a:cubicBezTo>
                    <a:pt x="446" y="191"/>
                    <a:pt x="446" y="191"/>
                    <a:pt x="446" y="191"/>
                  </a:cubicBezTo>
                  <a:cubicBezTo>
                    <a:pt x="447" y="197"/>
                    <a:pt x="448" y="202"/>
                    <a:pt x="448" y="207"/>
                  </a:cubicBezTo>
                  <a:lnTo>
                    <a:pt x="444" y="207"/>
                  </a:lnTo>
                  <a:close/>
                  <a:moveTo>
                    <a:pt x="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3" y="187"/>
                    <a:pt x="4" y="182"/>
                    <a:pt x="5" y="177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8" y="183"/>
                    <a:pt x="7" y="188"/>
                    <a:pt x="6" y="193"/>
                  </a:cubicBezTo>
                  <a:close/>
                  <a:moveTo>
                    <a:pt x="439" y="176"/>
                  </a:moveTo>
                  <a:cubicBezTo>
                    <a:pt x="438" y="171"/>
                    <a:pt x="437" y="166"/>
                    <a:pt x="436" y="161"/>
                  </a:cubicBezTo>
                  <a:cubicBezTo>
                    <a:pt x="439" y="160"/>
                    <a:pt x="439" y="160"/>
                    <a:pt x="439" y="160"/>
                  </a:cubicBezTo>
                  <a:cubicBezTo>
                    <a:pt x="441" y="165"/>
                    <a:pt x="442" y="170"/>
                    <a:pt x="443" y="176"/>
                  </a:cubicBezTo>
                  <a:lnTo>
                    <a:pt x="439" y="176"/>
                  </a:lnTo>
                  <a:close/>
                  <a:moveTo>
                    <a:pt x="13" y="163"/>
                  </a:moveTo>
                  <a:cubicBezTo>
                    <a:pt x="9" y="161"/>
                    <a:pt x="9" y="161"/>
                    <a:pt x="9" y="161"/>
                  </a:cubicBezTo>
                  <a:cubicBezTo>
                    <a:pt x="11" y="156"/>
                    <a:pt x="12" y="151"/>
                    <a:pt x="14" y="146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6" y="153"/>
                    <a:pt x="14" y="158"/>
                    <a:pt x="13" y="163"/>
                  </a:cubicBezTo>
                  <a:close/>
                  <a:moveTo>
                    <a:pt x="431" y="146"/>
                  </a:moveTo>
                  <a:cubicBezTo>
                    <a:pt x="429" y="141"/>
                    <a:pt x="427" y="137"/>
                    <a:pt x="424" y="132"/>
                  </a:cubicBezTo>
                  <a:cubicBezTo>
                    <a:pt x="428" y="130"/>
                    <a:pt x="428" y="130"/>
                    <a:pt x="428" y="130"/>
                  </a:cubicBezTo>
                  <a:cubicBezTo>
                    <a:pt x="430" y="135"/>
                    <a:pt x="432" y="140"/>
                    <a:pt x="434" y="145"/>
                  </a:cubicBezTo>
                  <a:lnTo>
                    <a:pt x="431" y="146"/>
                  </a:lnTo>
                  <a:close/>
                  <a:moveTo>
                    <a:pt x="24" y="133"/>
                  </a:moveTo>
                  <a:cubicBezTo>
                    <a:pt x="20" y="131"/>
                    <a:pt x="20" y="131"/>
                    <a:pt x="20" y="131"/>
                  </a:cubicBezTo>
                  <a:cubicBezTo>
                    <a:pt x="22" y="127"/>
                    <a:pt x="25" y="122"/>
                    <a:pt x="27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28" y="124"/>
                    <a:pt x="26" y="128"/>
                    <a:pt x="24" y="133"/>
                  </a:cubicBezTo>
                  <a:close/>
                  <a:moveTo>
                    <a:pt x="417" y="118"/>
                  </a:moveTo>
                  <a:cubicBezTo>
                    <a:pt x="415" y="113"/>
                    <a:pt x="412" y="109"/>
                    <a:pt x="409" y="10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107"/>
                    <a:pt x="418" y="111"/>
                    <a:pt x="421" y="116"/>
                  </a:cubicBezTo>
                  <a:lnTo>
                    <a:pt x="417" y="118"/>
                  </a:lnTo>
                  <a:close/>
                  <a:moveTo>
                    <a:pt x="39" y="106"/>
                  </a:moveTo>
                  <a:cubicBezTo>
                    <a:pt x="36" y="103"/>
                    <a:pt x="36" y="103"/>
                    <a:pt x="36" y="103"/>
                  </a:cubicBezTo>
                  <a:cubicBezTo>
                    <a:pt x="38" y="99"/>
                    <a:pt x="41" y="94"/>
                    <a:pt x="45" y="90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5" y="97"/>
                    <a:pt x="42" y="101"/>
                    <a:pt x="39" y="106"/>
                  </a:cubicBezTo>
                  <a:close/>
                  <a:moveTo>
                    <a:pt x="400" y="92"/>
                  </a:moveTo>
                  <a:cubicBezTo>
                    <a:pt x="397" y="87"/>
                    <a:pt x="394" y="83"/>
                    <a:pt x="390" y="79"/>
                  </a:cubicBezTo>
                  <a:cubicBezTo>
                    <a:pt x="393" y="77"/>
                    <a:pt x="393" y="77"/>
                    <a:pt x="393" y="77"/>
                  </a:cubicBezTo>
                  <a:cubicBezTo>
                    <a:pt x="397" y="81"/>
                    <a:pt x="400" y="85"/>
                    <a:pt x="403" y="89"/>
                  </a:cubicBezTo>
                  <a:lnTo>
                    <a:pt x="400" y="92"/>
                  </a:lnTo>
                  <a:close/>
                  <a:moveTo>
                    <a:pt x="58" y="80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8" y="74"/>
                    <a:pt x="62" y="70"/>
                    <a:pt x="66" y="66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5" y="73"/>
                    <a:pt x="61" y="76"/>
                    <a:pt x="58" y="80"/>
                  </a:cubicBezTo>
                  <a:close/>
                  <a:moveTo>
                    <a:pt x="380" y="68"/>
                  </a:moveTo>
                  <a:cubicBezTo>
                    <a:pt x="376" y="64"/>
                    <a:pt x="372" y="61"/>
                    <a:pt x="368" y="57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5" y="58"/>
                    <a:pt x="379" y="61"/>
                    <a:pt x="382" y="65"/>
                  </a:cubicBezTo>
                  <a:lnTo>
                    <a:pt x="380" y="68"/>
                  </a:lnTo>
                  <a:close/>
                  <a:moveTo>
                    <a:pt x="80" y="58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81" y="52"/>
                    <a:pt x="85" y="48"/>
                    <a:pt x="90" y="45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88" y="51"/>
                    <a:pt x="84" y="55"/>
                    <a:pt x="80" y="58"/>
                  </a:cubicBezTo>
                  <a:close/>
                  <a:moveTo>
                    <a:pt x="356" y="47"/>
                  </a:moveTo>
                  <a:cubicBezTo>
                    <a:pt x="352" y="44"/>
                    <a:pt x="347" y="41"/>
                    <a:pt x="343" y="38"/>
                  </a:cubicBezTo>
                  <a:cubicBezTo>
                    <a:pt x="345" y="35"/>
                    <a:pt x="345" y="35"/>
                    <a:pt x="345" y="35"/>
                  </a:cubicBezTo>
                  <a:cubicBezTo>
                    <a:pt x="349" y="38"/>
                    <a:pt x="354" y="41"/>
                    <a:pt x="358" y="44"/>
                  </a:cubicBezTo>
                  <a:lnTo>
                    <a:pt x="356" y="47"/>
                  </a:lnTo>
                  <a:close/>
                  <a:moveTo>
                    <a:pt x="105" y="39"/>
                  </a:moveTo>
                  <a:cubicBezTo>
                    <a:pt x="103" y="36"/>
                    <a:pt x="103" y="36"/>
                    <a:pt x="103" y="36"/>
                  </a:cubicBezTo>
                  <a:cubicBezTo>
                    <a:pt x="107" y="33"/>
                    <a:pt x="112" y="30"/>
                    <a:pt x="116" y="28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4" y="34"/>
                    <a:pt x="109" y="36"/>
                    <a:pt x="105" y="39"/>
                  </a:cubicBezTo>
                  <a:close/>
                  <a:moveTo>
                    <a:pt x="329" y="30"/>
                  </a:moveTo>
                  <a:cubicBezTo>
                    <a:pt x="325" y="28"/>
                    <a:pt x="320" y="26"/>
                    <a:pt x="315" y="23"/>
                  </a:cubicBezTo>
                  <a:cubicBezTo>
                    <a:pt x="317" y="20"/>
                    <a:pt x="317" y="20"/>
                    <a:pt x="317" y="20"/>
                  </a:cubicBezTo>
                  <a:cubicBezTo>
                    <a:pt x="322" y="22"/>
                    <a:pt x="327" y="24"/>
                    <a:pt x="331" y="27"/>
                  </a:cubicBezTo>
                  <a:lnTo>
                    <a:pt x="329" y="30"/>
                  </a:lnTo>
                  <a:close/>
                  <a:moveTo>
                    <a:pt x="132" y="24"/>
                  </a:moveTo>
                  <a:cubicBezTo>
                    <a:pt x="131" y="20"/>
                    <a:pt x="131" y="20"/>
                    <a:pt x="131" y="20"/>
                  </a:cubicBezTo>
                  <a:cubicBezTo>
                    <a:pt x="136" y="18"/>
                    <a:pt x="140" y="16"/>
                    <a:pt x="145" y="14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2" y="20"/>
                    <a:pt x="137" y="22"/>
                    <a:pt x="132" y="24"/>
                  </a:cubicBezTo>
                  <a:close/>
                  <a:moveTo>
                    <a:pt x="301" y="17"/>
                  </a:moveTo>
                  <a:cubicBezTo>
                    <a:pt x="296" y="16"/>
                    <a:pt x="291" y="14"/>
                    <a:pt x="286" y="13"/>
                  </a:cubicBezTo>
                  <a:cubicBezTo>
                    <a:pt x="287" y="9"/>
                    <a:pt x="287" y="9"/>
                    <a:pt x="287" y="9"/>
                  </a:cubicBezTo>
                  <a:cubicBezTo>
                    <a:pt x="292" y="10"/>
                    <a:pt x="297" y="12"/>
                    <a:pt x="302" y="14"/>
                  </a:cubicBezTo>
                  <a:lnTo>
                    <a:pt x="301" y="17"/>
                  </a:lnTo>
                  <a:close/>
                  <a:moveTo>
                    <a:pt x="162" y="13"/>
                  </a:moveTo>
                  <a:cubicBezTo>
                    <a:pt x="161" y="9"/>
                    <a:pt x="161" y="9"/>
                    <a:pt x="161" y="9"/>
                  </a:cubicBezTo>
                  <a:cubicBezTo>
                    <a:pt x="166" y="8"/>
                    <a:pt x="171" y="6"/>
                    <a:pt x="176" y="5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2" y="10"/>
                    <a:pt x="167" y="11"/>
                    <a:pt x="162" y="13"/>
                  </a:cubicBezTo>
                  <a:close/>
                  <a:moveTo>
                    <a:pt x="271" y="9"/>
                  </a:moveTo>
                  <a:cubicBezTo>
                    <a:pt x="265" y="8"/>
                    <a:pt x="260" y="7"/>
                    <a:pt x="255" y="6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61" y="3"/>
                    <a:pt x="266" y="4"/>
                    <a:pt x="271" y="5"/>
                  </a:cubicBezTo>
                  <a:lnTo>
                    <a:pt x="271" y="9"/>
                  </a:lnTo>
                  <a:close/>
                  <a:moveTo>
                    <a:pt x="192" y="6"/>
                  </a:moveTo>
                  <a:cubicBezTo>
                    <a:pt x="192" y="2"/>
                    <a:pt x="192" y="2"/>
                    <a:pt x="192" y="2"/>
                  </a:cubicBezTo>
                  <a:cubicBezTo>
                    <a:pt x="197" y="2"/>
                    <a:pt x="202" y="1"/>
                    <a:pt x="208" y="1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3" y="5"/>
                    <a:pt x="198" y="5"/>
                    <a:pt x="192" y="6"/>
                  </a:cubicBezTo>
                  <a:close/>
                  <a:moveTo>
                    <a:pt x="239" y="4"/>
                  </a:moveTo>
                  <a:cubicBezTo>
                    <a:pt x="234" y="4"/>
                    <a:pt x="229" y="4"/>
                    <a:pt x="224" y="4"/>
                  </a:cubicBezTo>
                  <a:cubicBezTo>
                    <a:pt x="224" y="4"/>
                    <a:pt x="224" y="4"/>
                    <a:pt x="224" y="4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30" y="0"/>
                    <a:pt x="235" y="0"/>
                    <a:pt x="240" y="0"/>
                  </a:cubicBezTo>
                  <a:lnTo>
                    <a:pt x="239" y="4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34">
              <a:extLst>
                <a:ext uri="{FF2B5EF4-FFF2-40B4-BE49-F238E27FC236}">
                  <a16:creationId xmlns:a16="http://schemas.microsoft.com/office/drawing/2014/main" id="{E4A0D2AA-A2B9-4248-A7E7-4C23DB9DA38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2267021" y="1029285"/>
              <a:ext cx="659049" cy="659049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4 h 120"/>
                <a:gd name="T12" fmla="*/ 4 w 120"/>
                <a:gd name="T13" fmla="*/ 60 h 120"/>
                <a:gd name="T14" fmla="*/ 60 w 120"/>
                <a:gd name="T15" fmla="*/ 116 h 120"/>
                <a:gd name="T16" fmla="*/ 116 w 120"/>
                <a:gd name="T17" fmla="*/ 60 h 120"/>
                <a:gd name="T18" fmla="*/ 60 w 120"/>
                <a:gd name="T1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4"/>
                  </a:moveTo>
                  <a:cubicBezTo>
                    <a:pt x="29" y="4"/>
                    <a:pt x="4" y="29"/>
                    <a:pt x="4" y="60"/>
                  </a:cubicBezTo>
                  <a:cubicBezTo>
                    <a:pt x="4" y="91"/>
                    <a:pt x="29" y="116"/>
                    <a:pt x="60" y="116"/>
                  </a:cubicBezTo>
                  <a:cubicBezTo>
                    <a:pt x="91" y="116"/>
                    <a:pt x="116" y="91"/>
                    <a:pt x="116" y="60"/>
                  </a:cubicBezTo>
                  <a:cubicBezTo>
                    <a:pt x="116" y="29"/>
                    <a:pt x="91" y="4"/>
                    <a:pt x="60" y="4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3" name="组合 512">
            <a:extLst>
              <a:ext uri="{FF2B5EF4-FFF2-40B4-BE49-F238E27FC236}">
                <a16:creationId xmlns:a16="http://schemas.microsoft.com/office/drawing/2014/main" id="{34407402-082D-42B0-8460-6FAC331EA4E7}"/>
              </a:ext>
            </a:extLst>
          </p:cNvPr>
          <p:cNvGrpSpPr/>
          <p:nvPr userDrawn="1"/>
        </p:nvGrpSpPr>
        <p:grpSpPr>
          <a:xfrm>
            <a:off x="10287220" y="5297774"/>
            <a:ext cx="2590579" cy="2257763"/>
            <a:chOff x="8204420" y="4535774"/>
            <a:chExt cx="2590579" cy="2257763"/>
          </a:xfrm>
        </p:grpSpPr>
        <p:sp>
          <p:nvSpPr>
            <p:cNvPr id="514" name="Freeform 608">
              <a:extLst>
                <a:ext uri="{FF2B5EF4-FFF2-40B4-BE49-F238E27FC236}">
                  <a16:creationId xmlns:a16="http://schemas.microsoft.com/office/drawing/2014/main" id="{EF45FCEB-952E-413E-9338-B84B7F4C69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250744" y="5434831"/>
              <a:ext cx="31483" cy="34181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622">
              <a:extLst>
                <a:ext uri="{FF2B5EF4-FFF2-40B4-BE49-F238E27FC236}">
                  <a16:creationId xmlns:a16="http://schemas.microsoft.com/office/drawing/2014/main" id="{AE583716-518A-4AA2-8F8B-A3584D2B120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983393" y="5257178"/>
              <a:ext cx="1236822" cy="1168460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16" name="组合 515">
              <a:extLst>
                <a:ext uri="{FF2B5EF4-FFF2-40B4-BE49-F238E27FC236}">
                  <a16:creationId xmlns:a16="http://schemas.microsoft.com/office/drawing/2014/main" id="{07F6E02B-6381-4D69-8F92-7BC7BED284C0}"/>
                </a:ext>
              </a:extLst>
            </p:cNvPr>
            <p:cNvGrpSpPr/>
            <p:nvPr/>
          </p:nvGrpSpPr>
          <p:grpSpPr>
            <a:xfrm>
              <a:off x="9483519" y="4535774"/>
              <a:ext cx="1311480" cy="1277300"/>
              <a:chOff x="9483519" y="4535774"/>
              <a:chExt cx="1311480" cy="1277300"/>
            </a:xfrm>
          </p:grpSpPr>
          <p:sp>
            <p:nvSpPr>
              <p:cNvPr id="815" name="Freeform 247">
                <a:extLst>
                  <a:ext uri="{FF2B5EF4-FFF2-40B4-BE49-F238E27FC236}">
                    <a16:creationId xmlns:a16="http://schemas.microsoft.com/office/drawing/2014/main" id="{172E800F-56F4-4D34-BD29-43A8361174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759" y="4652709"/>
                <a:ext cx="17091" cy="17091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248">
                <a:extLst>
                  <a:ext uri="{FF2B5EF4-FFF2-40B4-BE49-F238E27FC236}">
                    <a16:creationId xmlns:a16="http://schemas.microsoft.com/office/drawing/2014/main" id="{E3E3A3B5-561A-4502-852F-06FDAFE92F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14214" y="4726919"/>
                <a:ext cx="34181" cy="17091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Oval 251">
                <a:extLst>
                  <a:ext uri="{FF2B5EF4-FFF2-40B4-BE49-F238E27FC236}">
                    <a16:creationId xmlns:a16="http://schemas.microsoft.com/office/drawing/2014/main" id="{306F2F65-A987-4FF8-8532-B31F35E6F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482" y="4761550"/>
                <a:ext cx="332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Oval 252">
                <a:extLst>
                  <a:ext uri="{FF2B5EF4-FFF2-40B4-BE49-F238E27FC236}">
                    <a16:creationId xmlns:a16="http://schemas.microsoft.com/office/drawing/2014/main" id="{F724CC62-3CF3-4A22-B3A9-4DF05FB62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932" y="4677446"/>
                <a:ext cx="323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255">
                <a:extLst>
                  <a:ext uri="{FF2B5EF4-FFF2-40B4-BE49-F238E27FC236}">
                    <a16:creationId xmlns:a16="http://schemas.microsoft.com/office/drawing/2014/main" id="{ACD4C7FC-6A10-4395-9822-12F182CA9C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759" y="4803827"/>
                <a:ext cx="17091" cy="17091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260">
                <a:extLst>
                  <a:ext uri="{FF2B5EF4-FFF2-40B4-BE49-F238E27FC236}">
                    <a16:creationId xmlns:a16="http://schemas.microsoft.com/office/drawing/2014/main" id="{BFC46B1A-67DC-4352-B159-BDD3CE0FB5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4059" y="4644164"/>
                <a:ext cx="17091" cy="34181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Oval 261">
                <a:extLst>
                  <a:ext uri="{FF2B5EF4-FFF2-40B4-BE49-F238E27FC236}">
                    <a16:creationId xmlns:a16="http://schemas.microsoft.com/office/drawing/2014/main" id="{5FFC8854-2B6F-4B97-8480-220438AB8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405514" y="4718373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62">
                <a:extLst>
                  <a:ext uri="{FF2B5EF4-FFF2-40B4-BE49-F238E27FC236}">
                    <a16:creationId xmlns:a16="http://schemas.microsoft.com/office/drawing/2014/main" id="{32F2AF2F-FB42-4289-9338-5416D5DF1E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39695" y="4686890"/>
                <a:ext cx="32382" cy="14392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Oval 263">
                <a:extLst>
                  <a:ext uri="{FF2B5EF4-FFF2-40B4-BE49-F238E27FC236}">
                    <a16:creationId xmlns:a16="http://schemas.microsoft.com/office/drawing/2014/main" id="{D0C653B9-5ED2-499C-8172-0BC0B23E4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486" y="4761100"/>
                <a:ext cx="33282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Oval 264">
                <a:extLst>
                  <a:ext uri="{FF2B5EF4-FFF2-40B4-BE49-F238E27FC236}">
                    <a16:creationId xmlns:a16="http://schemas.microsoft.com/office/drawing/2014/main" id="{D8815A92-4E07-42C7-B3F4-1D91D5F41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935" y="4676996"/>
                <a:ext cx="32382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265">
                <a:extLst>
                  <a:ext uri="{FF2B5EF4-FFF2-40B4-BE49-F238E27FC236}">
                    <a16:creationId xmlns:a16="http://schemas.microsoft.com/office/drawing/2014/main" id="{2B8B013F-AF00-4981-9665-3BDCE406CB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1810" y="4797530"/>
                <a:ext cx="17091" cy="29684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266">
                <a:extLst>
                  <a:ext uri="{FF2B5EF4-FFF2-40B4-BE49-F238E27FC236}">
                    <a16:creationId xmlns:a16="http://schemas.microsoft.com/office/drawing/2014/main" id="{1F49FE0B-60C6-4FFC-8B3D-B7C6088EF4D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9850" y="4652709"/>
                <a:ext cx="17091" cy="17091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67">
                <a:extLst>
                  <a:ext uri="{FF2B5EF4-FFF2-40B4-BE49-F238E27FC236}">
                    <a16:creationId xmlns:a16="http://schemas.microsoft.com/office/drawing/2014/main" id="{1D288F47-5F92-4D30-81B9-4DC803C5944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1304" y="4726919"/>
                <a:ext cx="34181" cy="17091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68">
                <a:extLst>
                  <a:ext uri="{FF2B5EF4-FFF2-40B4-BE49-F238E27FC236}">
                    <a16:creationId xmlns:a16="http://schemas.microsoft.com/office/drawing/2014/main" id="{5BEFE007-D06F-4125-9609-B2F5EDF71E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9850" y="4803827"/>
                <a:ext cx="17091" cy="17091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317">
                <a:extLst>
                  <a:ext uri="{FF2B5EF4-FFF2-40B4-BE49-F238E27FC236}">
                    <a16:creationId xmlns:a16="http://schemas.microsoft.com/office/drawing/2014/main" id="{081E9825-1ED2-4B7C-A953-3F21668EA2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4108" y="4819568"/>
                <a:ext cx="14392" cy="17091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318">
                <a:extLst>
                  <a:ext uri="{FF2B5EF4-FFF2-40B4-BE49-F238E27FC236}">
                    <a16:creationId xmlns:a16="http://schemas.microsoft.com/office/drawing/2014/main" id="{A2DE069F-B400-436F-A4E4-94662D658D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14214" y="4895126"/>
                <a:ext cx="34181" cy="17091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Oval 321">
                <a:extLst>
                  <a:ext uri="{FF2B5EF4-FFF2-40B4-BE49-F238E27FC236}">
                    <a16:creationId xmlns:a16="http://schemas.microsoft.com/office/drawing/2014/main" id="{5A963C0B-E5F7-4913-B292-E9DB11BCE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482" y="4929757"/>
                <a:ext cx="332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Oval 322">
                <a:extLst>
                  <a:ext uri="{FF2B5EF4-FFF2-40B4-BE49-F238E27FC236}">
                    <a16:creationId xmlns:a16="http://schemas.microsoft.com/office/drawing/2014/main" id="{E67AA6AB-C231-44D4-A417-50196F938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032" y="4844754"/>
                <a:ext cx="34181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325">
                <a:extLst>
                  <a:ext uri="{FF2B5EF4-FFF2-40B4-BE49-F238E27FC236}">
                    <a16:creationId xmlns:a16="http://schemas.microsoft.com/office/drawing/2014/main" id="{143801F7-597D-434C-BCE1-12B68ED98F2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3209" y="4969785"/>
                <a:ext cx="16191" cy="17091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330">
                <a:extLst>
                  <a:ext uri="{FF2B5EF4-FFF2-40B4-BE49-F238E27FC236}">
                    <a16:creationId xmlns:a16="http://schemas.microsoft.com/office/drawing/2014/main" id="{CD1DAB61-C503-49E3-A3CC-5B68B6D7FF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2260" y="4814171"/>
                <a:ext cx="14392" cy="27885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31">
                <a:extLst>
                  <a:ext uri="{FF2B5EF4-FFF2-40B4-BE49-F238E27FC236}">
                    <a16:creationId xmlns:a16="http://schemas.microsoft.com/office/drawing/2014/main" id="{22D9BB4F-42C4-4D39-A2A3-3421836D8D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63237" y="4931556"/>
                <a:ext cx="14392" cy="10794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Oval 332">
                <a:extLst>
                  <a:ext uri="{FF2B5EF4-FFF2-40B4-BE49-F238E27FC236}">
                    <a16:creationId xmlns:a16="http://schemas.microsoft.com/office/drawing/2014/main" id="{29E0705B-0733-4505-82EA-D5D614121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036" y="4844304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33">
                <a:extLst>
                  <a:ext uri="{FF2B5EF4-FFF2-40B4-BE49-F238E27FC236}">
                    <a16:creationId xmlns:a16="http://schemas.microsoft.com/office/drawing/2014/main" id="{4E5968CC-0CAC-4A4B-AEC2-8E9C3D09F70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41199" y="4819568"/>
                <a:ext cx="14392" cy="17091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334">
                <a:extLst>
                  <a:ext uri="{FF2B5EF4-FFF2-40B4-BE49-F238E27FC236}">
                    <a16:creationId xmlns:a16="http://schemas.microsoft.com/office/drawing/2014/main" id="{21750750-6223-446F-A8CB-01E88847642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1304" y="4895126"/>
                <a:ext cx="34181" cy="17091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5">
                <a:extLst>
                  <a:ext uri="{FF2B5EF4-FFF2-40B4-BE49-F238E27FC236}">
                    <a16:creationId xmlns:a16="http://schemas.microsoft.com/office/drawing/2014/main" id="{B610492A-F63E-4E1F-B12F-900E185F14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8950" y="4971135"/>
                <a:ext cx="6296" cy="4498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8">
                <a:extLst>
                  <a:ext uri="{FF2B5EF4-FFF2-40B4-BE49-F238E27FC236}">
                    <a16:creationId xmlns:a16="http://schemas.microsoft.com/office/drawing/2014/main" id="{0B2D4168-530F-4E85-99E4-5B11DAC616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810490" y="5064234"/>
                <a:ext cx="34181" cy="15292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40">
                <a:extLst>
                  <a:ext uri="{FF2B5EF4-FFF2-40B4-BE49-F238E27FC236}">
                    <a16:creationId xmlns:a16="http://schemas.microsoft.com/office/drawing/2014/main" id="{074169A8-F141-4137-8B1F-2C65F28722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35381" y="5054789"/>
                <a:ext cx="34181" cy="3418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41">
                <a:extLst>
                  <a:ext uri="{FF2B5EF4-FFF2-40B4-BE49-F238E27FC236}">
                    <a16:creationId xmlns:a16="http://schemas.microsoft.com/office/drawing/2014/main" id="{564DF05F-BFF5-4C21-9E3D-5E1A0D99060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88902" y="5091219"/>
                <a:ext cx="16191" cy="29684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Oval 342">
                <a:extLst>
                  <a:ext uri="{FF2B5EF4-FFF2-40B4-BE49-F238E27FC236}">
                    <a16:creationId xmlns:a16="http://schemas.microsoft.com/office/drawing/2014/main" id="{977DA7BF-AB2F-4466-9791-9EC832324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777658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Oval 343">
                <a:extLst>
                  <a:ext uri="{FF2B5EF4-FFF2-40B4-BE49-F238E27FC236}">
                    <a16:creationId xmlns:a16="http://schemas.microsoft.com/office/drawing/2014/main" id="{7F6FC16C-34D4-4DEF-AF1A-8DC10962A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692205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346">
                <a:extLst>
                  <a:ext uri="{FF2B5EF4-FFF2-40B4-BE49-F238E27FC236}">
                    <a16:creationId xmlns:a16="http://schemas.microsoft.com/office/drawing/2014/main" id="{FA018366-FACA-4F88-B358-C63EF32D46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77798" y="5063334"/>
                <a:ext cx="34181" cy="17091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Oval 348">
                <a:extLst>
                  <a:ext uri="{FF2B5EF4-FFF2-40B4-BE49-F238E27FC236}">
                    <a16:creationId xmlns:a16="http://schemas.microsoft.com/office/drawing/2014/main" id="{4AD88CD7-E23C-4C2E-98C8-F8E07EAE1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03589" y="5054789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Oval 349">
                <a:extLst>
                  <a:ext uri="{FF2B5EF4-FFF2-40B4-BE49-F238E27FC236}">
                    <a16:creationId xmlns:a16="http://schemas.microsoft.com/office/drawing/2014/main" id="{A616F99E-E6AF-476A-B003-92F51EC6E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45866" y="5097965"/>
                <a:ext cx="31483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Oval 350">
                <a:extLst>
                  <a:ext uri="{FF2B5EF4-FFF2-40B4-BE49-F238E27FC236}">
                    <a16:creationId xmlns:a16="http://schemas.microsoft.com/office/drawing/2014/main" id="{D8C53DEA-6DEB-44F1-BF52-B2AA624C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44516" y="5013861"/>
                <a:ext cx="34181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Oval 351">
                <a:extLst>
                  <a:ext uri="{FF2B5EF4-FFF2-40B4-BE49-F238E27FC236}">
                    <a16:creationId xmlns:a16="http://schemas.microsoft.com/office/drawing/2014/main" id="{BEDC521C-61ED-4AAC-A1C9-0E2AFB90F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861762" y="5096616"/>
                <a:ext cx="31483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Oval 352">
                <a:extLst>
                  <a:ext uri="{FF2B5EF4-FFF2-40B4-BE49-F238E27FC236}">
                    <a16:creationId xmlns:a16="http://schemas.microsoft.com/office/drawing/2014/main" id="{190B6F38-3CE7-4FBD-9D66-F4D5B507F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860412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353">
                <a:extLst>
                  <a:ext uri="{FF2B5EF4-FFF2-40B4-BE49-F238E27FC236}">
                    <a16:creationId xmlns:a16="http://schemas.microsoft.com/office/drawing/2014/main" id="{62936B69-57FC-44B0-8AD8-D0D8E2ECE1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8937" y="5135745"/>
                <a:ext cx="2699" cy="629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354">
                <a:extLst>
                  <a:ext uri="{FF2B5EF4-FFF2-40B4-BE49-F238E27FC236}">
                    <a16:creationId xmlns:a16="http://schemas.microsoft.com/office/drawing/2014/main" id="{4D948F82-1A3D-4CA6-952B-C63CCF05AE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21579" y="5136644"/>
                <a:ext cx="0" cy="179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56">
                <a:extLst>
                  <a:ext uri="{FF2B5EF4-FFF2-40B4-BE49-F238E27FC236}">
                    <a16:creationId xmlns:a16="http://schemas.microsoft.com/office/drawing/2014/main" id="{6E300A7D-69B2-4091-B59B-000B5FEE6D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826681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58">
                <a:extLst>
                  <a:ext uri="{FF2B5EF4-FFF2-40B4-BE49-F238E27FC236}">
                    <a16:creationId xmlns:a16="http://schemas.microsoft.com/office/drawing/2014/main" id="{6031DCBC-B8D7-4A92-B09D-D4982B38A0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46006" y="5063334"/>
                <a:ext cx="34181" cy="17091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Oval 360">
                <a:extLst>
                  <a:ext uri="{FF2B5EF4-FFF2-40B4-BE49-F238E27FC236}">
                    <a16:creationId xmlns:a16="http://schemas.microsoft.com/office/drawing/2014/main" id="{A2A3E85F-24CB-4D75-B1D9-2743D63F2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71347" y="5055239"/>
                <a:ext cx="34181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61">
                <a:extLst>
                  <a:ext uri="{FF2B5EF4-FFF2-40B4-BE49-F238E27FC236}">
                    <a16:creationId xmlns:a16="http://schemas.microsoft.com/office/drawing/2014/main" id="{19D417AF-B92E-4B3C-83FC-1F5883BB083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18121" y="5093917"/>
                <a:ext cx="23387" cy="31483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Oval 362">
                <a:extLst>
                  <a:ext uri="{FF2B5EF4-FFF2-40B4-BE49-F238E27FC236}">
                    <a16:creationId xmlns:a16="http://schemas.microsoft.com/office/drawing/2014/main" id="{F1FDF99D-5322-423C-BB3C-4DFF16D68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112724" y="5013861"/>
                <a:ext cx="34181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Oval 363">
                <a:extLst>
                  <a:ext uri="{FF2B5EF4-FFF2-40B4-BE49-F238E27FC236}">
                    <a16:creationId xmlns:a16="http://schemas.microsoft.com/office/drawing/2014/main" id="{6141AA87-52FC-4020-8659-126E96024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29969" y="5096616"/>
                <a:ext cx="31483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Oval 364">
                <a:extLst>
                  <a:ext uri="{FF2B5EF4-FFF2-40B4-BE49-F238E27FC236}">
                    <a16:creationId xmlns:a16="http://schemas.microsoft.com/office/drawing/2014/main" id="{C0E41223-E317-41FF-A835-355406BBD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28620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366">
                <a:extLst>
                  <a:ext uri="{FF2B5EF4-FFF2-40B4-BE49-F238E27FC236}">
                    <a16:creationId xmlns:a16="http://schemas.microsoft.com/office/drawing/2014/main" id="{945C9656-7BD5-426E-993F-67861AA5734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4889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367">
                <a:extLst>
                  <a:ext uri="{FF2B5EF4-FFF2-40B4-BE49-F238E27FC236}">
                    <a16:creationId xmlns:a16="http://schemas.microsoft.com/office/drawing/2014/main" id="{F3B9AA87-CC69-4A13-9456-6B03124DF6C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05233" y="5135745"/>
                <a:ext cx="2699" cy="629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68">
                <a:extLst>
                  <a:ext uri="{FF2B5EF4-FFF2-40B4-BE49-F238E27FC236}">
                    <a16:creationId xmlns:a16="http://schemas.microsoft.com/office/drawing/2014/main" id="{DB234A26-B2D6-433A-8A31-DF8C212845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309" y="4986876"/>
                <a:ext cx="7196" cy="629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70">
                <a:extLst>
                  <a:ext uri="{FF2B5EF4-FFF2-40B4-BE49-F238E27FC236}">
                    <a16:creationId xmlns:a16="http://schemas.microsoft.com/office/drawing/2014/main" id="{E46454E2-CA59-4106-8198-5E7097367C4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46301" y="50574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71">
                <a:extLst>
                  <a:ext uri="{FF2B5EF4-FFF2-40B4-BE49-F238E27FC236}">
                    <a16:creationId xmlns:a16="http://schemas.microsoft.com/office/drawing/2014/main" id="{7CB08BDB-ACDF-48FC-BA2B-CC203C2A90B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81382" y="5011613"/>
                <a:ext cx="18889" cy="20689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Oval 372">
                <a:extLst>
                  <a:ext uri="{FF2B5EF4-FFF2-40B4-BE49-F238E27FC236}">
                    <a16:creationId xmlns:a16="http://schemas.microsoft.com/office/drawing/2014/main" id="{3F6CEA36-0413-4BFF-9121-15ED67EE2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196828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74">
                <a:extLst>
                  <a:ext uri="{FF2B5EF4-FFF2-40B4-BE49-F238E27FC236}">
                    <a16:creationId xmlns:a16="http://schemas.microsoft.com/office/drawing/2014/main" id="{828D5468-54EC-441A-BE0D-56FAF41328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63097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376">
                <a:extLst>
                  <a:ext uri="{FF2B5EF4-FFF2-40B4-BE49-F238E27FC236}">
                    <a16:creationId xmlns:a16="http://schemas.microsoft.com/office/drawing/2014/main" id="{97F31929-1DC9-452C-AEDC-B97E06E818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13652" y="4531726"/>
                <a:ext cx="1277300" cy="1285395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868" name="Freeform 378">
                <a:extLst>
                  <a:ext uri="{FF2B5EF4-FFF2-40B4-BE49-F238E27FC236}">
                    <a16:creationId xmlns:a16="http://schemas.microsoft.com/office/drawing/2014/main" id="{E48D87C7-6BD9-4D1B-8156-CEADF3D03F1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54987" y="4858696"/>
                <a:ext cx="40478" cy="40478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80">
                <a:extLst>
                  <a:ext uri="{FF2B5EF4-FFF2-40B4-BE49-F238E27FC236}">
                    <a16:creationId xmlns:a16="http://schemas.microsoft.com/office/drawing/2014/main" id="{4F19AEA4-9C4F-40F3-B0CE-64261D8C9C9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04628" y="4922112"/>
                <a:ext cx="138524" cy="157414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381">
                <a:extLst>
                  <a:ext uri="{FF2B5EF4-FFF2-40B4-BE49-F238E27FC236}">
                    <a16:creationId xmlns:a16="http://schemas.microsoft.com/office/drawing/2014/main" id="{4149F4B4-8742-4572-A94F-2E104CFAACE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42703" y="5145639"/>
                <a:ext cx="27885" cy="20689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82">
                <a:extLst>
                  <a:ext uri="{FF2B5EF4-FFF2-40B4-BE49-F238E27FC236}">
                    <a16:creationId xmlns:a16="http://schemas.microsoft.com/office/drawing/2014/main" id="{465AC918-67BE-4A74-9837-C7A7BF4311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72092" y="5213552"/>
                <a:ext cx="74659" cy="80955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83">
                <a:extLst>
                  <a:ext uri="{FF2B5EF4-FFF2-40B4-BE49-F238E27FC236}">
                    <a16:creationId xmlns:a16="http://schemas.microsoft.com/office/drawing/2014/main" id="{DB072BE7-E370-406F-9D3F-9202F4832C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03279" y="5240087"/>
                <a:ext cx="57568" cy="82755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84">
                <a:extLst>
                  <a:ext uri="{FF2B5EF4-FFF2-40B4-BE49-F238E27FC236}">
                    <a16:creationId xmlns:a16="http://schemas.microsoft.com/office/drawing/2014/main" id="{ACE267DF-3D9C-4EC4-89F5-08B7B9BE098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58894" y="5187017"/>
                <a:ext cx="65664" cy="87252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85">
                <a:extLst>
                  <a:ext uri="{FF2B5EF4-FFF2-40B4-BE49-F238E27FC236}">
                    <a16:creationId xmlns:a16="http://schemas.microsoft.com/office/drawing/2014/main" id="{C429A71F-6910-4CAC-A923-400335A4355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61593" y="5245484"/>
                <a:ext cx="32382" cy="25186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86">
                <a:extLst>
                  <a:ext uri="{FF2B5EF4-FFF2-40B4-BE49-F238E27FC236}">
                    <a16:creationId xmlns:a16="http://schemas.microsoft.com/office/drawing/2014/main" id="{62E6C993-53C2-4E2C-88D4-B3424E4810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64446" y="5139342"/>
                <a:ext cx="59367" cy="70161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87">
                <a:extLst>
                  <a:ext uri="{FF2B5EF4-FFF2-40B4-BE49-F238E27FC236}">
                    <a16:creationId xmlns:a16="http://schemas.microsoft.com/office/drawing/2014/main" id="{5BC3E79F-DE84-413A-A7F4-9BB04B5E886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30264" y="5234690"/>
                <a:ext cx="29684" cy="27885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88">
                <a:extLst>
                  <a:ext uri="{FF2B5EF4-FFF2-40B4-BE49-F238E27FC236}">
                    <a16:creationId xmlns:a16="http://schemas.microsoft.com/office/drawing/2014/main" id="{BF19F419-6EBC-4301-A041-DE775C32D5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78992" y="5292259"/>
                <a:ext cx="42277" cy="49473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91">
                <a:extLst>
                  <a:ext uri="{FF2B5EF4-FFF2-40B4-BE49-F238E27FC236}">
                    <a16:creationId xmlns:a16="http://schemas.microsoft.com/office/drawing/2014/main" id="{05E1DE3C-2372-4426-81EE-0AD73765A79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2654" y="5343531"/>
                <a:ext cx="37779" cy="3598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92">
                <a:extLst>
                  <a:ext uri="{FF2B5EF4-FFF2-40B4-BE49-F238E27FC236}">
                    <a16:creationId xmlns:a16="http://schemas.microsoft.com/office/drawing/2014/main" id="{B533C110-F90C-43FC-B693-A6F905BEDE6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39554" y="5273819"/>
                <a:ext cx="125931" cy="9624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93">
                <a:extLst>
                  <a:ext uri="{FF2B5EF4-FFF2-40B4-BE49-F238E27FC236}">
                    <a16:creationId xmlns:a16="http://schemas.microsoft.com/office/drawing/2014/main" id="{6FDFE4CD-198E-4782-B7C7-EBB94E8655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61452" y="5126300"/>
                <a:ext cx="44975" cy="4227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94">
                <a:extLst>
                  <a:ext uri="{FF2B5EF4-FFF2-40B4-BE49-F238E27FC236}">
                    <a16:creationId xmlns:a16="http://schemas.microsoft.com/office/drawing/2014/main" id="{7E05E940-808F-46C0-A6C9-ECA75715C5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98332" y="5336785"/>
                <a:ext cx="59367" cy="49473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95">
                <a:extLst>
                  <a:ext uri="{FF2B5EF4-FFF2-40B4-BE49-F238E27FC236}">
                    <a16:creationId xmlns:a16="http://schemas.microsoft.com/office/drawing/2014/main" id="{F38E4082-EFB4-4553-B828-F71EFC6B959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95014" y="4932006"/>
                <a:ext cx="10794" cy="9895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96">
                <a:extLst>
                  <a:ext uri="{FF2B5EF4-FFF2-40B4-BE49-F238E27FC236}">
                    <a16:creationId xmlns:a16="http://schemas.microsoft.com/office/drawing/2014/main" id="{FCB42DDB-AD90-49A3-818F-E7726FD6BE0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533243" y="4891078"/>
                <a:ext cx="13493" cy="17091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97">
                <a:extLst>
                  <a:ext uri="{FF2B5EF4-FFF2-40B4-BE49-F238E27FC236}">
                    <a16:creationId xmlns:a16="http://schemas.microsoft.com/office/drawing/2014/main" id="{222A1ACE-B393-423D-B3DD-F60E7732E6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26372" y="5022856"/>
                <a:ext cx="26086" cy="34181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98">
                <a:extLst>
                  <a:ext uri="{FF2B5EF4-FFF2-40B4-BE49-F238E27FC236}">
                    <a16:creationId xmlns:a16="http://schemas.microsoft.com/office/drawing/2014/main" id="{FE683BD3-A350-4EDD-92A4-D6FF4A3A01D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1291" y="5051640"/>
                <a:ext cx="21588" cy="18889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99">
                <a:extLst>
                  <a:ext uri="{FF2B5EF4-FFF2-40B4-BE49-F238E27FC236}">
                    <a16:creationId xmlns:a16="http://schemas.microsoft.com/office/drawing/2014/main" id="{43C39C3B-4EC2-4268-B608-70DED22F7A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22169" y="5090769"/>
                <a:ext cx="15292" cy="15292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400">
                <a:extLst>
                  <a:ext uri="{FF2B5EF4-FFF2-40B4-BE49-F238E27FC236}">
                    <a16:creationId xmlns:a16="http://schemas.microsoft.com/office/drawing/2014/main" id="{67460AE8-FAFC-4179-BE97-402A9F3080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15128" y="5162730"/>
                <a:ext cx="18889" cy="20689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401">
                <a:extLst>
                  <a:ext uri="{FF2B5EF4-FFF2-40B4-BE49-F238E27FC236}">
                    <a16:creationId xmlns:a16="http://schemas.microsoft.com/office/drawing/2014/main" id="{75CDA5ED-BB27-4025-9863-E7CE940CE2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15423" y="5215351"/>
                <a:ext cx="25186" cy="27885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402">
                <a:extLst>
                  <a:ext uri="{FF2B5EF4-FFF2-40B4-BE49-F238E27FC236}">
                    <a16:creationId xmlns:a16="http://schemas.microsoft.com/office/drawing/2014/main" id="{091371A4-9AEE-4AEB-AB12-2A5256FA63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55900" y="5190165"/>
                <a:ext cx="18889" cy="21588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403">
                <a:extLst>
                  <a:ext uri="{FF2B5EF4-FFF2-40B4-BE49-F238E27FC236}">
                    <a16:creationId xmlns:a16="http://schemas.microsoft.com/office/drawing/2014/main" id="{942A40B2-622D-4BC7-8D8F-C70D7DF045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86189" y="5231992"/>
                <a:ext cx="23387" cy="23387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404">
                <a:extLst>
                  <a:ext uri="{FF2B5EF4-FFF2-40B4-BE49-F238E27FC236}">
                    <a16:creationId xmlns:a16="http://schemas.microsoft.com/office/drawing/2014/main" id="{724AF5CE-C363-45E4-82F6-6028AABF6C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32218" y="5290460"/>
                <a:ext cx="18889" cy="20689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405">
                <a:extLst>
                  <a:ext uri="{FF2B5EF4-FFF2-40B4-BE49-F238E27FC236}">
                    <a16:creationId xmlns:a16="http://schemas.microsoft.com/office/drawing/2014/main" id="{1AC7327E-B0B6-45F1-8FD2-B6B3F7EFB7E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76744" y="5245035"/>
                <a:ext cx="51272" cy="32382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Oval 623">
                <a:extLst>
                  <a:ext uri="{FF2B5EF4-FFF2-40B4-BE49-F238E27FC236}">
                    <a16:creationId xmlns:a16="http://schemas.microsoft.com/office/drawing/2014/main" id="{BB5974A8-143B-4E9A-8F04-3CD38FA23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483969" y="4895127"/>
                <a:ext cx="325622" cy="326521"/>
              </a:xfrm>
              <a:prstGeom prst="ellipse">
                <a:avLst/>
              </a:pr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17" name="组合 516">
              <a:extLst>
                <a:ext uri="{FF2B5EF4-FFF2-40B4-BE49-F238E27FC236}">
                  <a16:creationId xmlns:a16="http://schemas.microsoft.com/office/drawing/2014/main" id="{B2BC4F0F-7965-4FD0-8938-D4C26A902280}"/>
                </a:ext>
              </a:extLst>
            </p:cNvPr>
            <p:cNvGrpSpPr/>
            <p:nvPr/>
          </p:nvGrpSpPr>
          <p:grpSpPr>
            <a:xfrm>
              <a:off x="8204420" y="5171725"/>
              <a:ext cx="1409527" cy="1409528"/>
              <a:chOff x="3761484" y="2686189"/>
              <a:chExt cx="3636370" cy="3636372"/>
            </a:xfrm>
          </p:grpSpPr>
          <p:sp>
            <p:nvSpPr>
              <p:cNvPr id="799" name="Freeform 624">
                <a:extLst>
                  <a:ext uri="{FF2B5EF4-FFF2-40B4-BE49-F238E27FC236}">
                    <a16:creationId xmlns:a16="http://schemas.microsoft.com/office/drawing/2014/main" id="{AD18032B-6AF2-4492-B2ED-3F8A9AEE00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13141" y="3143346"/>
                <a:ext cx="2861292" cy="2081573"/>
              </a:xfrm>
              <a:custGeom>
                <a:avLst/>
                <a:gdLst>
                  <a:gd name="T0" fmla="*/ 0 w 521"/>
                  <a:gd name="T1" fmla="*/ 368 h 379"/>
                  <a:gd name="T2" fmla="*/ 16 w 521"/>
                  <a:gd name="T3" fmla="*/ 379 h 379"/>
                  <a:gd name="T4" fmla="*/ 521 w 521"/>
                  <a:gd name="T5" fmla="*/ 19 h 379"/>
                  <a:gd name="T6" fmla="*/ 516 w 521"/>
                  <a:gd name="T7" fmla="*/ 0 h 379"/>
                  <a:gd name="T8" fmla="*/ 0 w 521"/>
                  <a:gd name="T9" fmla="*/ 36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1" h="379">
                    <a:moveTo>
                      <a:pt x="0" y="368"/>
                    </a:moveTo>
                    <a:cubicBezTo>
                      <a:pt x="6" y="372"/>
                      <a:pt x="11" y="375"/>
                      <a:pt x="16" y="379"/>
                    </a:cubicBezTo>
                    <a:cubicBezTo>
                      <a:pt x="521" y="19"/>
                      <a:pt x="521" y="19"/>
                      <a:pt x="521" y="19"/>
                    </a:cubicBezTo>
                    <a:cubicBezTo>
                      <a:pt x="520" y="13"/>
                      <a:pt x="518" y="6"/>
                      <a:pt x="516" y="0"/>
                    </a:cubicBez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625">
                <a:extLst>
                  <a:ext uri="{FF2B5EF4-FFF2-40B4-BE49-F238E27FC236}">
                    <a16:creationId xmlns:a16="http://schemas.microsoft.com/office/drawing/2014/main" id="{55D22D5E-A3CC-48F5-B324-F64B8B14C2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2405" y="3022675"/>
                <a:ext cx="2478394" cy="1805422"/>
              </a:xfrm>
              <a:custGeom>
                <a:avLst/>
                <a:gdLst>
                  <a:gd name="T0" fmla="*/ 0 w 451"/>
                  <a:gd name="T1" fmla="*/ 322 h 329"/>
                  <a:gd name="T2" fmla="*/ 21 w 451"/>
                  <a:gd name="T3" fmla="*/ 329 h 329"/>
                  <a:gd name="T4" fmla="*/ 451 w 451"/>
                  <a:gd name="T5" fmla="*/ 22 h 329"/>
                  <a:gd name="T6" fmla="*/ 451 w 451"/>
                  <a:gd name="T7" fmla="*/ 0 h 329"/>
                  <a:gd name="T8" fmla="*/ 0 w 451"/>
                  <a:gd name="T9" fmla="*/ 32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29">
                    <a:moveTo>
                      <a:pt x="0" y="322"/>
                    </a:moveTo>
                    <a:cubicBezTo>
                      <a:pt x="7" y="324"/>
                      <a:pt x="14" y="327"/>
                      <a:pt x="21" y="329"/>
                    </a:cubicBezTo>
                    <a:cubicBezTo>
                      <a:pt x="451" y="22"/>
                      <a:pt x="451" y="22"/>
                      <a:pt x="451" y="22"/>
                    </a:cubicBezTo>
                    <a:cubicBezTo>
                      <a:pt x="451" y="15"/>
                      <a:pt x="451" y="8"/>
                      <a:pt x="451" y="0"/>
                    </a:cubicBez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626">
                <a:extLst>
                  <a:ext uri="{FF2B5EF4-FFF2-40B4-BE49-F238E27FC236}">
                    <a16:creationId xmlns:a16="http://schemas.microsoft.com/office/drawing/2014/main" id="{ACB6B78F-945F-4E52-AAFD-0C91E7A0F3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875369" y="3071409"/>
                <a:ext cx="2703492" cy="1965543"/>
              </a:xfrm>
              <a:custGeom>
                <a:avLst/>
                <a:gdLst>
                  <a:gd name="T0" fmla="*/ 0 w 492"/>
                  <a:gd name="T1" fmla="*/ 349 h 358"/>
                  <a:gd name="T2" fmla="*/ 18 w 492"/>
                  <a:gd name="T3" fmla="*/ 358 h 358"/>
                  <a:gd name="T4" fmla="*/ 492 w 492"/>
                  <a:gd name="T5" fmla="*/ 20 h 358"/>
                  <a:gd name="T6" fmla="*/ 489 w 492"/>
                  <a:gd name="T7" fmla="*/ 0 h 358"/>
                  <a:gd name="T8" fmla="*/ 0 w 492"/>
                  <a:gd name="T9" fmla="*/ 34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358">
                    <a:moveTo>
                      <a:pt x="0" y="349"/>
                    </a:moveTo>
                    <a:cubicBezTo>
                      <a:pt x="6" y="352"/>
                      <a:pt x="12" y="355"/>
                      <a:pt x="18" y="358"/>
                    </a:cubicBezTo>
                    <a:cubicBezTo>
                      <a:pt x="492" y="20"/>
                      <a:pt x="492" y="20"/>
                      <a:pt x="492" y="20"/>
                    </a:cubicBezTo>
                    <a:cubicBezTo>
                      <a:pt x="491" y="13"/>
                      <a:pt x="490" y="7"/>
                      <a:pt x="489" y="0"/>
                    </a:cubicBez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627">
                <a:extLst>
                  <a:ext uri="{FF2B5EF4-FFF2-40B4-BE49-F238E27FC236}">
                    <a16:creationId xmlns:a16="http://schemas.microsoft.com/office/drawing/2014/main" id="{E7494678-7AFD-43CB-AAAE-3374D75D75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79921" y="3232689"/>
                <a:ext cx="2958757" cy="2153511"/>
              </a:xfrm>
              <a:custGeom>
                <a:avLst/>
                <a:gdLst>
                  <a:gd name="T0" fmla="*/ 0 w 539"/>
                  <a:gd name="T1" fmla="*/ 379 h 392"/>
                  <a:gd name="T2" fmla="*/ 13 w 539"/>
                  <a:gd name="T3" fmla="*/ 392 h 392"/>
                  <a:gd name="T4" fmla="*/ 539 w 539"/>
                  <a:gd name="T5" fmla="*/ 17 h 392"/>
                  <a:gd name="T6" fmla="*/ 531 w 539"/>
                  <a:gd name="T7" fmla="*/ 0 h 392"/>
                  <a:gd name="T8" fmla="*/ 0 w 539"/>
                  <a:gd name="T9" fmla="*/ 37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392">
                    <a:moveTo>
                      <a:pt x="0" y="379"/>
                    </a:moveTo>
                    <a:cubicBezTo>
                      <a:pt x="4" y="383"/>
                      <a:pt x="9" y="388"/>
                      <a:pt x="13" y="392"/>
                    </a:cubicBezTo>
                    <a:cubicBezTo>
                      <a:pt x="539" y="17"/>
                      <a:pt x="539" y="17"/>
                      <a:pt x="539" y="17"/>
                    </a:cubicBezTo>
                    <a:cubicBezTo>
                      <a:pt x="537" y="11"/>
                      <a:pt x="534" y="6"/>
                      <a:pt x="531" y="0"/>
                    </a:cubicBez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628">
                <a:extLst>
                  <a:ext uri="{FF2B5EF4-FFF2-40B4-BE49-F238E27FC236}">
                    <a16:creationId xmlns:a16="http://schemas.microsoft.com/office/drawing/2014/main" id="{CF39C16E-E873-441A-88FE-231C847056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62858" y="5098447"/>
                <a:ext cx="1081397" cy="772758"/>
              </a:xfrm>
              <a:custGeom>
                <a:avLst/>
                <a:gdLst>
                  <a:gd name="T0" fmla="*/ 197 w 197"/>
                  <a:gd name="T1" fmla="*/ 0 h 141"/>
                  <a:gd name="T2" fmla="*/ 85 w 197"/>
                  <a:gd name="T3" fmla="*/ 52 h 141"/>
                  <a:gd name="T4" fmla="*/ 0 w 197"/>
                  <a:gd name="T5" fmla="*/ 141 h 141"/>
                  <a:gd name="T6" fmla="*/ 197 w 197"/>
                  <a:gd name="T7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41">
                    <a:moveTo>
                      <a:pt x="197" y="0"/>
                    </a:moveTo>
                    <a:cubicBezTo>
                      <a:pt x="158" y="10"/>
                      <a:pt x="120" y="27"/>
                      <a:pt x="85" y="52"/>
                    </a:cubicBezTo>
                    <a:cubicBezTo>
                      <a:pt x="50" y="77"/>
                      <a:pt x="22" y="107"/>
                      <a:pt x="0" y="141"/>
                    </a:cubicBez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629">
                <a:extLst>
                  <a:ext uri="{FF2B5EF4-FFF2-40B4-BE49-F238E27FC236}">
                    <a16:creationId xmlns:a16="http://schemas.microsoft.com/office/drawing/2014/main" id="{3FA4026B-16DE-4D4E-B1A7-38378A46469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78371" y="4424314"/>
                <a:ext cx="2181358" cy="1582645"/>
              </a:xfrm>
              <a:custGeom>
                <a:avLst/>
                <a:gdLst>
                  <a:gd name="T0" fmla="*/ 0 w 397"/>
                  <a:gd name="T1" fmla="*/ 288 h 288"/>
                  <a:gd name="T2" fmla="*/ 397 w 397"/>
                  <a:gd name="T3" fmla="*/ 5 h 288"/>
                  <a:gd name="T4" fmla="*/ 372 w 397"/>
                  <a:gd name="T5" fmla="*/ 0 h 288"/>
                  <a:gd name="T6" fmla="*/ 4 w 397"/>
                  <a:gd name="T7" fmla="*/ 263 h 288"/>
                  <a:gd name="T8" fmla="*/ 0 w 397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88">
                    <a:moveTo>
                      <a:pt x="0" y="288"/>
                    </a:moveTo>
                    <a:cubicBezTo>
                      <a:pt x="397" y="5"/>
                      <a:pt x="397" y="5"/>
                      <a:pt x="397" y="5"/>
                    </a:cubicBezTo>
                    <a:cubicBezTo>
                      <a:pt x="389" y="3"/>
                      <a:pt x="380" y="2"/>
                      <a:pt x="372" y="0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2" y="271"/>
                      <a:pt x="1" y="280"/>
                      <a:pt x="0" y="28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630">
                <a:extLst>
                  <a:ext uri="{FF2B5EF4-FFF2-40B4-BE49-F238E27FC236}">
                    <a16:creationId xmlns:a16="http://schemas.microsoft.com/office/drawing/2014/main" id="{28861CC2-6B76-425F-AF92-06A2191CE59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01929" y="3004111"/>
                <a:ext cx="2181358" cy="1578004"/>
              </a:xfrm>
              <a:custGeom>
                <a:avLst/>
                <a:gdLst>
                  <a:gd name="T0" fmla="*/ 0 w 397"/>
                  <a:gd name="T1" fmla="*/ 283 h 287"/>
                  <a:gd name="T2" fmla="*/ 25 w 397"/>
                  <a:gd name="T3" fmla="*/ 287 h 287"/>
                  <a:gd name="T4" fmla="*/ 393 w 397"/>
                  <a:gd name="T5" fmla="*/ 25 h 287"/>
                  <a:gd name="T6" fmla="*/ 397 w 397"/>
                  <a:gd name="T7" fmla="*/ 0 h 287"/>
                  <a:gd name="T8" fmla="*/ 0 w 397"/>
                  <a:gd name="T9" fmla="*/ 28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87">
                    <a:moveTo>
                      <a:pt x="0" y="283"/>
                    </a:moveTo>
                    <a:cubicBezTo>
                      <a:pt x="8" y="285"/>
                      <a:pt x="17" y="286"/>
                      <a:pt x="25" y="287"/>
                    </a:cubicBezTo>
                    <a:cubicBezTo>
                      <a:pt x="393" y="25"/>
                      <a:pt x="393" y="25"/>
                      <a:pt x="393" y="25"/>
                    </a:cubicBezTo>
                    <a:cubicBezTo>
                      <a:pt x="395" y="17"/>
                      <a:pt x="396" y="8"/>
                      <a:pt x="397" y="0"/>
                    </a:cubicBez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631">
                <a:extLst>
                  <a:ext uri="{FF2B5EF4-FFF2-40B4-BE49-F238E27FC236}">
                    <a16:creationId xmlns:a16="http://schemas.microsoft.com/office/drawing/2014/main" id="{E8D5C137-B2E1-4F52-8B52-3E589FD7A28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887147" y="3027317"/>
                <a:ext cx="1763651" cy="1257762"/>
              </a:xfrm>
              <a:custGeom>
                <a:avLst/>
                <a:gdLst>
                  <a:gd name="T0" fmla="*/ 309 w 321"/>
                  <a:gd name="T1" fmla="*/ 31 h 229"/>
                  <a:gd name="T2" fmla="*/ 321 w 321"/>
                  <a:gd name="T3" fmla="*/ 0 h 229"/>
                  <a:gd name="T4" fmla="*/ 0 w 321"/>
                  <a:gd name="T5" fmla="*/ 229 h 229"/>
                  <a:gd name="T6" fmla="*/ 33 w 321"/>
                  <a:gd name="T7" fmla="*/ 228 h 229"/>
                  <a:gd name="T8" fmla="*/ 309 w 321"/>
                  <a:gd name="T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229">
                    <a:moveTo>
                      <a:pt x="309" y="31"/>
                    </a:moveTo>
                    <a:cubicBezTo>
                      <a:pt x="314" y="21"/>
                      <a:pt x="317" y="11"/>
                      <a:pt x="321" y="0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1" y="229"/>
                      <a:pt x="22" y="229"/>
                      <a:pt x="33" y="228"/>
                    </a:cubicBezTo>
                    <a:lnTo>
                      <a:pt x="309" y="31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632">
                <a:extLst>
                  <a:ext uri="{FF2B5EF4-FFF2-40B4-BE49-F238E27FC236}">
                    <a16:creationId xmlns:a16="http://schemas.microsoft.com/office/drawing/2014/main" id="{01FC65FA-B510-4AA6-88CA-77D8742676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168748" y="3346399"/>
                <a:ext cx="3009810" cy="2185999"/>
              </a:xfrm>
              <a:custGeom>
                <a:avLst/>
                <a:gdLst>
                  <a:gd name="T0" fmla="*/ 0 w 548"/>
                  <a:gd name="T1" fmla="*/ 384 h 398"/>
                  <a:gd name="T2" fmla="*/ 11 w 548"/>
                  <a:gd name="T3" fmla="*/ 398 h 398"/>
                  <a:gd name="T4" fmla="*/ 548 w 548"/>
                  <a:gd name="T5" fmla="*/ 16 h 398"/>
                  <a:gd name="T6" fmla="*/ 538 w 548"/>
                  <a:gd name="T7" fmla="*/ 0 h 398"/>
                  <a:gd name="T8" fmla="*/ 0 w 548"/>
                  <a:gd name="T9" fmla="*/ 384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8" h="398">
                    <a:moveTo>
                      <a:pt x="0" y="384"/>
                    </a:moveTo>
                    <a:cubicBezTo>
                      <a:pt x="4" y="389"/>
                      <a:pt x="7" y="394"/>
                      <a:pt x="11" y="398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45" y="11"/>
                      <a:pt x="542" y="5"/>
                      <a:pt x="538" y="0"/>
                    </a:cubicBezTo>
                    <a:lnTo>
                      <a:pt x="0" y="384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633">
                <a:extLst>
                  <a:ext uri="{FF2B5EF4-FFF2-40B4-BE49-F238E27FC236}">
                    <a16:creationId xmlns:a16="http://schemas.microsoft.com/office/drawing/2014/main" id="{98C2B906-F1BD-43FE-A94B-5A8CDC0306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0860" y="4721350"/>
                <a:ext cx="1763651" cy="1262403"/>
              </a:xfrm>
              <a:custGeom>
                <a:avLst/>
                <a:gdLst>
                  <a:gd name="T0" fmla="*/ 12 w 321"/>
                  <a:gd name="T1" fmla="*/ 199 h 230"/>
                  <a:gd name="T2" fmla="*/ 0 w 321"/>
                  <a:gd name="T3" fmla="*/ 230 h 230"/>
                  <a:gd name="T4" fmla="*/ 321 w 321"/>
                  <a:gd name="T5" fmla="*/ 1 h 230"/>
                  <a:gd name="T6" fmla="*/ 289 w 321"/>
                  <a:gd name="T7" fmla="*/ 2 h 230"/>
                  <a:gd name="T8" fmla="*/ 12 w 321"/>
                  <a:gd name="T9" fmla="*/ 19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230">
                    <a:moveTo>
                      <a:pt x="12" y="199"/>
                    </a:moveTo>
                    <a:cubicBezTo>
                      <a:pt x="8" y="209"/>
                      <a:pt x="4" y="219"/>
                      <a:pt x="0" y="230"/>
                    </a:cubicBezTo>
                    <a:cubicBezTo>
                      <a:pt x="321" y="1"/>
                      <a:pt x="321" y="1"/>
                      <a:pt x="321" y="1"/>
                    </a:cubicBezTo>
                    <a:cubicBezTo>
                      <a:pt x="310" y="0"/>
                      <a:pt x="299" y="1"/>
                      <a:pt x="289" y="2"/>
                    </a:cubicBezTo>
                    <a:lnTo>
                      <a:pt x="12" y="19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634">
                <a:extLst>
                  <a:ext uri="{FF2B5EF4-FFF2-40B4-BE49-F238E27FC236}">
                    <a16:creationId xmlns:a16="http://schemas.microsoft.com/office/drawing/2014/main" id="{C9DC845D-3BBA-455B-A263-EF310F4C70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5501" y="4180652"/>
                <a:ext cx="2476074" cy="1807743"/>
              </a:xfrm>
              <a:custGeom>
                <a:avLst/>
                <a:gdLst>
                  <a:gd name="T0" fmla="*/ 0 w 451"/>
                  <a:gd name="T1" fmla="*/ 306 h 329"/>
                  <a:gd name="T2" fmla="*/ 0 w 451"/>
                  <a:gd name="T3" fmla="*/ 329 h 329"/>
                  <a:gd name="T4" fmla="*/ 451 w 451"/>
                  <a:gd name="T5" fmla="*/ 7 h 329"/>
                  <a:gd name="T6" fmla="*/ 430 w 451"/>
                  <a:gd name="T7" fmla="*/ 0 h 329"/>
                  <a:gd name="T8" fmla="*/ 0 w 451"/>
                  <a:gd name="T9" fmla="*/ 30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29">
                    <a:moveTo>
                      <a:pt x="0" y="306"/>
                    </a:moveTo>
                    <a:cubicBezTo>
                      <a:pt x="0" y="314"/>
                      <a:pt x="0" y="321"/>
                      <a:pt x="0" y="329"/>
                    </a:cubicBezTo>
                    <a:cubicBezTo>
                      <a:pt x="451" y="7"/>
                      <a:pt x="451" y="7"/>
                      <a:pt x="451" y="7"/>
                    </a:cubicBezTo>
                    <a:cubicBezTo>
                      <a:pt x="444" y="4"/>
                      <a:pt x="437" y="2"/>
                      <a:pt x="430" y="0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635">
                <a:extLst>
                  <a:ext uri="{FF2B5EF4-FFF2-40B4-BE49-F238E27FC236}">
                    <a16:creationId xmlns:a16="http://schemas.microsoft.com/office/drawing/2014/main" id="{D4AC49DE-3800-483B-BF80-CEEEA3803E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417403" y="3139866"/>
                <a:ext cx="1081397" cy="768117"/>
              </a:xfrm>
              <a:custGeom>
                <a:avLst/>
                <a:gdLst>
                  <a:gd name="T0" fmla="*/ 0 w 197"/>
                  <a:gd name="T1" fmla="*/ 140 h 140"/>
                  <a:gd name="T2" fmla="*/ 112 w 197"/>
                  <a:gd name="T3" fmla="*/ 89 h 140"/>
                  <a:gd name="T4" fmla="*/ 197 w 197"/>
                  <a:gd name="T5" fmla="*/ 0 h 140"/>
                  <a:gd name="T6" fmla="*/ 0 w 197"/>
                  <a:gd name="T7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40">
                    <a:moveTo>
                      <a:pt x="0" y="140"/>
                    </a:moveTo>
                    <a:cubicBezTo>
                      <a:pt x="39" y="131"/>
                      <a:pt x="77" y="114"/>
                      <a:pt x="112" y="89"/>
                    </a:cubicBezTo>
                    <a:cubicBezTo>
                      <a:pt x="147" y="64"/>
                      <a:pt x="175" y="34"/>
                      <a:pt x="197" y="0"/>
                    </a:cubicBez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636">
                <a:extLst>
                  <a:ext uri="{FF2B5EF4-FFF2-40B4-BE49-F238E27FC236}">
                    <a16:creationId xmlns:a16="http://schemas.microsoft.com/office/drawing/2014/main" id="{0AD83D9D-76CD-4C96-BB69-153A9AE54F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83958" y="3970638"/>
                <a:ext cx="2701171" cy="1970185"/>
              </a:xfrm>
              <a:custGeom>
                <a:avLst/>
                <a:gdLst>
                  <a:gd name="T0" fmla="*/ 0 w 492"/>
                  <a:gd name="T1" fmla="*/ 339 h 359"/>
                  <a:gd name="T2" fmla="*/ 3 w 492"/>
                  <a:gd name="T3" fmla="*/ 359 h 359"/>
                  <a:gd name="T4" fmla="*/ 492 w 492"/>
                  <a:gd name="T5" fmla="*/ 10 h 359"/>
                  <a:gd name="T6" fmla="*/ 474 w 492"/>
                  <a:gd name="T7" fmla="*/ 0 h 359"/>
                  <a:gd name="T8" fmla="*/ 0 w 492"/>
                  <a:gd name="T9" fmla="*/ 33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359">
                    <a:moveTo>
                      <a:pt x="0" y="339"/>
                    </a:moveTo>
                    <a:cubicBezTo>
                      <a:pt x="1" y="345"/>
                      <a:pt x="2" y="352"/>
                      <a:pt x="3" y="359"/>
                    </a:cubicBezTo>
                    <a:cubicBezTo>
                      <a:pt x="492" y="10"/>
                      <a:pt x="492" y="10"/>
                      <a:pt x="492" y="10"/>
                    </a:cubicBezTo>
                    <a:cubicBezTo>
                      <a:pt x="486" y="7"/>
                      <a:pt x="480" y="3"/>
                      <a:pt x="474" y="0"/>
                    </a:cubicBez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637">
                <a:extLst>
                  <a:ext uri="{FF2B5EF4-FFF2-40B4-BE49-F238E27FC236}">
                    <a16:creationId xmlns:a16="http://schemas.microsoft.com/office/drawing/2014/main" id="{120A9BC8-0AC6-4DA5-9F34-B066CD4C5F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87225" y="3788471"/>
                <a:ext cx="2861292" cy="2076932"/>
              </a:xfrm>
              <a:custGeom>
                <a:avLst/>
                <a:gdLst>
                  <a:gd name="T0" fmla="*/ 0 w 521"/>
                  <a:gd name="T1" fmla="*/ 360 h 378"/>
                  <a:gd name="T2" fmla="*/ 5 w 521"/>
                  <a:gd name="T3" fmla="*/ 378 h 378"/>
                  <a:gd name="T4" fmla="*/ 521 w 521"/>
                  <a:gd name="T5" fmla="*/ 11 h 378"/>
                  <a:gd name="T6" fmla="*/ 505 w 521"/>
                  <a:gd name="T7" fmla="*/ 0 h 378"/>
                  <a:gd name="T8" fmla="*/ 0 w 521"/>
                  <a:gd name="T9" fmla="*/ 36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1" h="378">
                    <a:moveTo>
                      <a:pt x="0" y="360"/>
                    </a:moveTo>
                    <a:cubicBezTo>
                      <a:pt x="1" y="366"/>
                      <a:pt x="3" y="372"/>
                      <a:pt x="5" y="378"/>
                    </a:cubicBezTo>
                    <a:cubicBezTo>
                      <a:pt x="521" y="11"/>
                      <a:pt x="521" y="11"/>
                      <a:pt x="521" y="11"/>
                    </a:cubicBezTo>
                    <a:cubicBezTo>
                      <a:pt x="516" y="7"/>
                      <a:pt x="510" y="3"/>
                      <a:pt x="505" y="0"/>
                    </a:cubicBez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638">
                <a:extLst>
                  <a:ext uri="{FF2B5EF4-FFF2-40B4-BE49-F238E27FC236}">
                    <a16:creationId xmlns:a16="http://schemas.microsoft.com/office/drawing/2014/main" id="{212041B4-8E34-45EB-938D-C261D3D95B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81939" y="3477512"/>
                <a:ext cx="3007489" cy="2185999"/>
              </a:xfrm>
              <a:custGeom>
                <a:avLst/>
                <a:gdLst>
                  <a:gd name="T0" fmla="*/ 0 w 548"/>
                  <a:gd name="T1" fmla="*/ 383 h 398"/>
                  <a:gd name="T2" fmla="*/ 10 w 548"/>
                  <a:gd name="T3" fmla="*/ 398 h 398"/>
                  <a:gd name="T4" fmla="*/ 548 w 548"/>
                  <a:gd name="T5" fmla="*/ 15 h 398"/>
                  <a:gd name="T6" fmla="*/ 537 w 548"/>
                  <a:gd name="T7" fmla="*/ 0 h 398"/>
                  <a:gd name="T8" fmla="*/ 0 w 548"/>
                  <a:gd name="T9" fmla="*/ 383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8" h="398">
                    <a:moveTo>
                      <a:pt x="0" y="383"/>
                    </a:moveTo>
                    <a:cubicBezTo>
                      <a:pt x="3" y="388"/>
                      <a:pt x="7" y="393"/>
                      <a:pt x="10" y="398"/>
                    </a:cubicBezTo>
                    <a:cubicBezTo>
                      <a:pt x="548" y="15"/>
                      <a:pt x="548" y="15"/>
                      <a:pt x="548" y="15"/>
                    </a:cubicBezTo>
                    <a:cubicBezTo>
                      <a:pt x="544" y="10"/>
                      <a:pt x="541" y="5"/>
                      <a:pt x="537" y="0"/>
                    </a:cubicBez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639">
                <a:extLst>
                  <a:ext uri="{FF2B5EF4-FFF2-40B4-BE49-F238E27FC236}">
                    <a16:creationId xmlns:a16="http://schemas.microsoft.com/office/drawing/2014/main" id="{05A53682-55A6-4D96-81F8-0FCF87F4130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25300" y="3622549"/>
                <a:ext cx="2958757" cy="2153511"/>
              </a:xfrm>
              <a:custGeom>
                <a:avLst/>
                <a:gdLst>
                  <a:gd name="T0" fmla="*/ 0 w 539"/>
                  <a:gd name="T1" fmla="*/ 375 h 392"/>
                  <a:gd name="T2" fmla="*/ 8 w 539"/>
                  <a:gd name="T3" fmla="*/ 392 h 392"/>
                  <a:gd name="T4" fmla="*/ 539 w 539"/>
                  <a:gd name="T5" fmla="*/ 13 h 392"/>
                  <a:gd name="T6" fmla="*/ 526 w 539"/>
                  <a:gd name="T7" fmla="*/ 0 h 392"/>
                  <a:gd name="T8" fmla="*/ 0 w 539"/>
                  <a:gd name="T9" fmla="*/ 375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392">
                    <a:moveTo>
                      <a:pt x="0" y="375"/>
                    </a:moveTo>
                    <a:cubicBezTo>
                      <a:pt x="2" y="380"/>
                      <a:pt x="5" y="386"/>
                      <a:pt x="8" y="392"/>
                    </a:cubicBezTo>
                    <a:cubicBezTo>
                      <a:pt x="539" y="13"/>
                      <a:pt x="539" y="13"/>
                      <a:pt x="539" y="13"/>
                    </a:cubicBezTo>
                    <a:cubicBezTo>
                      <a:pt x="535" y="8"/>
                      <a:pt x="530" y="4"/>
                      <a:pt x="526" y="0"/>
                    </a:cubicBez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18" name="组合 517">
              <a:extLst>
                <a:ext uri="{FF2B5EF4-FFF2-40B4-BE49-F238E27FC236}">
                  <a16:creationId xmlns:a16="http://schemas.microsoft.com/office/drawing/2014/main" id="{446C9A08-C429-4427-B11C-99365CD3DC52}"/>
                </a:ext>
              </a:extLst>
            </p:cNvPr>
            <p:cNvGrpSpPr/>
            <p:nvPr/>
          </p:nvGrpSpPr>
          <p:grpSpPr>
            <a:xfrm>
              <a:off x="9785753" y="5663756"/>
              <a:ext cx="960673" cy="1123484"/>
              <a:chOff x="7841086" y="3955555"/>
              <a:chExt cx="2478394" cy="2898421"/>
            </a:xfrm>
          </p:grpSpPr>
          <p:sp>
            <p:nvSpPr>
              <p:cNvPr id="789" name="Freeform 650">
                <a:extLst>
                  <a:ext uri="{FF2B5EF4-FFF2-40B4-BE49-F238E27FC236}">
                    <a16:creationId xmlns:a16="http://schemas.microsoft.com/office/drawing/2014/main" id="{E50413B1-29C1-47EF-817A-95142A2F2F0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796995" y="4647091"/>
                <a:ext cx="401463" cy="313281"/>
              </a:xfrm>
              <a:custGeom>
                <a:avLst/>
                <a:gdLst>
                  <a:gd name="T0" fmla="*/ 4 w 73"/>
                  <a:gd name="T1" fmla="*/ 57 h 57"/>
                  <a:gd name="T2" fmla="*/ 1 w 73"/>
                  <a:gd name="T3" fmla="*/ 55 h 57"/>
                  <a:gd name="T4" fmla="*/ 2 w 73"/>
                  <a:gd name="T5" fmla="*/ 50 h 57"/>
                  <a:gd name="T6" fmla="*/ 66 w 73"/>
                  <a:gd name="T7" fmla="*/ 2 h 57"/>
                  <a:gd name="T8" fmla="*/ 72 w 73"/>
                  <a:gd name="T9" fmla="*/ 2 h 57"/>
                  <a:gd name="T10" fmla="*/ 71 w 73"/>
                  <a:gd name="T11" fmla="*/ 8 h 57"/>
                  <a:gd name="T12" fmla="*/ 7 w 73"/>
                  <a:gd name="T13" fmla="*/ 56 h 57"/>
                  <a:gd name="T14" fmla="*/ 4 w 73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57">
                    <a:moveTo>
                      <a:pt x="4" y="57"/>
                    </a:moveTo>
                    <a:cubicBezTo>
                      <a:pt x="3" y="57"/>
                      <a:pt x="2" y="56"/>
                      <a:pt x="1" y="55"/>
                    </a:cubicBezTo>
                    <a:cubicBezTo>
                      <a:pt x="0" y="53"/>
                      <a:pt x="0" y="51"/>
                      <a:pt x="2" y="5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0"/>
                      <a:pt x="70" y="1"/>
                      <a:pt x="72" y="2"/>
                    </a:cubicBezTo>
                    <a:cubicBezTo>
                      <a:pt x="73" y="4"/>
                      <a:pt x="73" y="7"/>
                      <a:pt x="71" y="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651">
                <a:extLst>
                  <a:ext uri="{FF2B5EF4-FFF2-40B4-BE49-F238E27FC236}">
                    <a16:creationId xmlns:a16="http://schemas.microsoft.com/office/drawing/2014/main" id="{2FAEFDF8-AE82-45FC-969B-D833F1A5EF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9619" y="5372277"/>
                <a:ext cx="1044267" cy="791323"/>
              </a:xfrm>
              <a:custGeom>
                <a:avLst/>
                <a:gdLst>
                  <a:gd name="T0" fmla="*/ 5 w 190"/>
                  <a:gd name="T1" fmla="*/ 144 h 144"/>
                  <a:gd name="T2" fmla="*/ 1 w 190"/>
                  <a:gd name="T3" fmla="*/ 142 h 144"/>
                  <a:gd name="T4" fmla="*/ 2 w 190"/>
                  <a:gd name="T5" fmla="*/ 137 h 144"/>
                  <a:gd name="T6" fmla="*/ 183 w 190"/>
                  <a:gd name="T7" fmla="*/ 1 h 144"/>
                  <a:gd name="T8" fmla="*/ 188 w 190"/>
                  <a:gd name="T9" fmla="*/ 2 h 144"/>
                  <a:gd name="T10" fmla="*/ 187 w 190"/>
                  <a:gd name="T11" fmla="*/ 8 h 144"/>
                  <a:gd name="T12" fmla="*/ 7 w 190"/>
                  <a:gd name="T13" fmla="*/ 143 h 144"/>
                  <a:gd name="T14" fmla="*/ 5 w 190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44">
                    <a:moveTo>
                      <a:pt x="5" y="144"/>
                    </a:moveTo>
                    <a:cubicBezTo>
                      <a:pt x="3" y="144"/>
                      <a:pt x="2" y="143"/>
                      <a:pt x="1" y="142"/>
                    </a:cubicBezTo>
                    <a:cubicBezTo>
                      <a:pt x="0" y="140"/>
                      <a:pt x="0" y="138"/>
                      <a:pt x="2" y="137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84" y="0"/>
                      <a:pt x="187" y="0"/>
                      <a:pt x="188" y="2"/>
                    </a:cubicBezTo>
                    <a:cubicBezTo>
                      <a:pt x="190" y="4"/>
                      <a:pt x="189" y="7"/>
                      <a:pt x="187" y="8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6" y="144"/>
                      <a:pt x="5" y="144"/>
                      <a:pt x="5" y="1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652">
                <a:extLst>
                  <a:ext uri="{FF2B5EF4-FFF2-40B4-BE49-F238E27FC236}">
                    <a16:creationId xmlns:a16="http://schemas.microsoft.com/office/drawing/2014/main" id="{09B25D94-BD38-4607-B524-DDCC13084F2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49687" y="6563901"/>
                <a:ext cx="327204" cy="252945"/>
              </a:xfrm>
              <a:custGeom>
                <a:avLst/>
                <a:gdLst>
                  <a:gd name="T0" fmla="*/ 5 w 60"/>
                  <a:gd name="T1" fmla="*/ 46 h 46"/>
                  <a:gd name="T2" fmla="*/ 1 w 60"/>
                  <a:gd name="T3" fmla="*/ 44 h 46"/>
                  <a:gd name="T4" fmla="*/ 2 w 60"/>
                  <a:gd name="T5" fmla="*/ 39 h 46"/>
                  <a:gd name="T6" fmla="*/ 53 w 60"/>
                  <a:gd name="T7" fmla="*/ 1 h 46"/>
                  <a:gd name="T8" fmla="*/ 58 w 60"/>
                  <a:gd name="T9" fmla="*/ 2 h 46"/>
                  <a:gd name="T10" fmla="*/ 57 w 60"/>
                  <a:gd name="T11" fmla="*/ 7 h 46"/>
                  <a:gd name="T12" fmla="*/ 7 w 60"/>
                  <a:gd name="T13" fmla="*/ 45 h 46"/>
                  <a:gd name="T14" fmla="*/ 5 w 60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6">
                    <a:moveTo>
                      <a:pt x="5" y="46"/>
                    </a:moveTo>
                    <a:cubicBezTo>
                      <a:pt x="3" y="46"/>
                      <a:pt x="2" y="45"/>
                      <a:pt x="1" y="44"/>
                    </a:cubicBezTo>
                    <a:cubicBezTo>
                      <a:pt x="0" y="42"/>
                      <a:pt x="1" y="40"/>
                      <a:pt x="2" y="39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0"/>
                      <a:pt x="57" y="0"/>
                      <a:pt x="58" y="2"/>
                    </a:cubicBezTo>
                    <a:cubicBezTo>
                      <a:pt x="60" y="3"/>
                      <a:pt x="59" y="6"/>
                      <a:pt x="57" y="7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5"/>
                      <a:pt x="6" y="46"/>
                      <a:pt x="5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653">
                <a:extLst>
                  <a:ext uri="{FF2B5EF4-FFF2-40B4-BE49-F238E27FC236}">
                    <a16:creationId xmlns:a16="http://schemas.microsoft.com/office/drawing/2014/main" id="{7D652669-0BF9-4B19-8595-E374AA2399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82643" y="4512496"/>
                <a:ext cx="1025702" cy="779719"/>
              </a:xfrm>
              <a:custGeom>
                <a:avLst/>
                <a:gdLst>
                  <a:gd name="T0" fmla="*/ 5 w 187"/>
                  <a:gd name="T1" fmla="*/ 142 h 142"/>
                  <a:gd name="T2" fmla="*/ 2 w 187"/>
                  <a:gd name="T3" fmla="*/ 140 h 142"/>
                  <a:gd name="T4" fmla="*/ 2 w 187"/>
                  <a:gd name="T5" fmla="*/ 134 h 142"/>
                  <a:gd name="T6" fmla="*/ 74 w 187"/>
                  <a:gd name="T7" fmla="*/ 80 h 142"/>
                  <a:gd name="T8" fmla="*/ 181 w 187"/>
                  <a:gd name="T9" fmla="*/ 1 h 142"/>
                  <a:gd name="T10" fmla="*/ 186 w 187"/>
                  <a:gd name="T11" fmla="*/ 2 h 142"/>
                  <a:gd name="T12" fmla="*/ 185 w 187"/>
                  <a:gd name="T13" fmla="*/ 8 h 142"/>
                  <a:gd name="T14" fmla="*/ 79 w 187"/>
                  <a:gd name="T15" fmla="*/ 87 h 142"/>
                  <a:gd name="T16" fmla="*/ 7 w 187"/>
                  <a:gd name="T17" fmla="*/ 141 h 142"/>
                  <a:gd name="T18" fmla="*/ 5 w 187"/>
                  <a:gd name="T1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7" h="142">
                    <a:moveTo>
                      <a:pt x="5" y="142"/>
                    </a:moveTo>
                    <a:cubicBezTo>
                      <a:pt x="4" y="142"/>
                      <a:pt x="2" y="141"/>
                      <a:pt x="2" y="140"/>
                    </a:cubicBezTo>
                    <a:cubicBezTo>
                      <a:pt x="0" y="138"/>
                      <a:pt x="1" y="136"/>
                      <a:pt x="2" y="134"/>
                    </a:cubicBezTo>
                    <a:cubicBezTo>
                      <a:pt x="27" y="117"/>
                      <a:pt x="51" y="98"/>
                      <a:pt x="74" y="80"/>
                    </a:cubicBezTo>
                    <a:cubicBezTo>
                      <a:pt x="109" y="54"/>
                      <a:pt x="144" y="27"/>
                      <a:pt x="181" y="1"/>
                    </a:cubicBezTo>
                    <a:cubicBezTo>
                      <a:pt x="182" y="0"/>
                      <a:pt x="185" y="0"/>
                      <a:pt x="186" y="2"/>
                    </a:cubicBezTo>
                    <a:cubicBezTo>
                      <a:pt x="187" y="4"/>
                      <a:pt x="187" y="6"/>
                      <a:pt x="185" y="8"/>
                    </a:cubicBezTo>
                    <a:cubicBezTo>
                      <a:pt x="149" y="33"/>
                      <a:pt x="113" y="60"/>
                      <a:pt x="79" y="87"/>
                    </a:cubicBezTo>
                    <a:cubicBezTo>
                      <a:pt x="56" y="104"/>
                      <a:pt x="31" y="123"/>
                      <a:pt x="7" y="141"/>
                    </a:cubicBezTo>
                    <a:cubicBezTo>
                      <a:pt x="6" y="141"/>
                      <a:pt x="6" y="142"/>
                      <a:pt x="5" y="1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654">
                <a:extLst>
                  <a:ext uri="{FF2B5EF4-FFF2-40B4-BE49-F238E27FC236}">
                    <a16:creationId xmlns:a16="http://schemas.microsoft.com/office/drawing/2014/main" id="{ED68E9EE-726F-4D0A-9994-210E94F2AD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924804" y="5767938"/>
                <a:ext cx="993214" cy="751872"/>
              </a:xfrm>
              <a:custGeom>
                <a:avLst/>
                <a:gdLst>
                  <a:gd name="T0" fmla="*/ 5 w 181"/>
                  <a:gd name="T1" fmla="*/ 137 h 137"/>
                  <a:gd name="T2" fmla="*/ 2 w 181"/>
                  <a:gd name="T3" fmla="*/ 135 h 137"/>
                  <a:gd name="T4" fmla="*/ 3 w 181"/>
                  <a:gd name="T5" fmla="*/ 130 h 137"/>
                  <a:gd name="T6" fmla="*/ 91 w 181"/>
                  <a:gd name="T7" fmla="*/ 64 h 137"/>
                  <a:gd name="T8" fmla="*/ 175 w 181"/>
                  <a:gd name="T9" fmla="*/ 1 h 137"/>
                  <a:gd name="T10" fmla="*/ 180 w 181"/>
                  <a:gd name="T11" fmla="*/ 3 h 137"/>
                  <a:gd name="T12" fmla="*/ 179 w 181"/>
                  <a:gd name="T13" fmla="*/ 8 h 137"/>
                  <a:gd name="T14" fmla="*/ 96 w 181"/>
                  <a:gd name="T15" fmla="*/ 70 h 137"/>
                  <a:gd name="T16" fmla="*/ 7 w 181"/>
                  <a:gd name="T17" fmla="*/ 137 h 137"/>
                  <a:gd name="T18" fmla="*/ 5 w 181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7">
                    <a:moveTo>
                      <a:pt x="5" y="137"/>
                    </a:moveTo>
                    <a:cubicBezTo>
                      <a:pt x="4" y="137"/>
                      <a:pt x="2" y="137"/>
                      <a:pt x="2" y="135"/>
                    </a:cubicBezTo>
                    <a:cubicBezTo>
                      <a:pt x="0" y="134"/>
                      <a:pt x="1" y="131"/>
                      <a:pt x="3" y="130"/>
                    </a:cubicBezTo>
                    <a:cubicBezTo>
                      <a:pt x="34" y="110"/>
                      <a:pt x="63" y="87"/>
                      <a:pt x="91" y="64"/>
                    </a:cubicBezTo>
                    <a:cubicBezTo>
                      <a:pt x="118" y="43"/>
                      <a:pt x="145" y="21"/>
                      <a:pt x="175" y="1"/>
                    </a:cubicBezTo>
                    <a:cubicBezTo>
                      <a:pt x="176" y="0"/>
                      <a:pt x="179" y="1"/>
                      <a:pt x="180" y="3"/>
                    </a:cubicBezTo>
                    <a:cubicBezTo>
                      <a:pt x="181" y="4"/>
                      <a:pt x="181" y="7"/>
                      <a:pt x="179" y="8"/>
                    </a:cubicBezTo>
                    <a:cubicBezTo>
                      <a:pt x="150" y="27"/>
                      <a:pt x="122" y="49"/>
                      <a:pt x="96" y="70"/>
                    </a:cubicBezTo>
                    <a:cubicBezTo>
                      <a:pt x="68" y="93"/>
                      <a:pt x="39" y="116"/>
                      <a:pt x="7" y="137"/>
                    </a:cubicBezTo>
                    <a:cubicBezTo>
                      <a:pt x="7" y="137"/>
                      <a:pt x="6" y="137"/>
                      <a:pt x="5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655">
                <a:extLst>
                  <a:ext uri="{FF2B5EF4-FFF2-40B4-BE49-F238E27FC236}">
                    <a16:creationId xmlns:a16="http://schemas.microsoft.com/office/drawing/2014/main" id="{0544C032-9B69-489F-9284-73499EBE9E3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16808" y="4215460"/>
                <a:ext cx="401463" cy="308640"/>
              </a:xfrm>
              <a:custGeom>
                <a:avLst/>
                <a:gdLst>
                  <a:gd name="T0" fmla="*/ 5 w 73"/>
                  <a:gd name="T1" fmla="*/ 56 h 56"/>
                  <a:gd name="T2" fmla="*/ 2 w 73"/>
                  <a:gd name="T3" fmla="*/ 55 h 56"/>
                  <a:gd name="T4" fmla="*/ 2 w 73"/>
                  <a:gd name="T5" fmla="*/ 49 h 56"/>
                  <a:gd name="T6" fmla="*/ 66 w 73"/>
                  <a:gd name="T7" fmla="*/ 2 h 56"/>
                  <a:gd name="T8" fmla="*/ 71 w 73"/>
                  <a:gd name="T9" fmla="*/ 3 h 56"/>
                  <a:gd name="T10" fmla="*/ 71 w 73"/>
                  <a:gd name="T11" fmla="*/ 8 h 56"/>
                  <a:gd name="T12" fmla="*/ 7 w 73"/>
                  <a:gd name="T13" fmla="*/ 56 h 56"/>
                  <a:gd name="T14" fmla="*/ 5 w 73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56">
                    <a:moveTo>
                      <a:pt x="5" y="56"/>
                    </a:moveTo>
                    <a:cubicBezTo>
                      <a:pt x="4" y="56"/>
                      <a:pt x="2" y="56"/>
                      <a:pt x="2" y="55"/>
                    </a:cubicBezTo>
                    <a:cubicBezTo>
                      <a:pt x="0" y="53"/>
                      <a:pt x="1" y="51"/>
                      <a:pt x="2" y="4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0"/>
                      <a:pt x="70" y="1"/>
                      <a:pt x="71" y="3"/>
                    </a:cubicBezTo>
                    <a:cubicBezTo>
                      <a:pt x="73" y="4"/>
                      <a:pt x="72" y="7"/>
                      <a:pt x="71" y="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6"/>
                      <a:pt x="6" y="56"/>
                      <a:pt x="5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656">
                <a:extLst>
                  <a:ext uri="{FF2B5EF4-FFF2-40B4-BE49-F238E27FC236}">
                    <a16:creationId xmlns:a16="http://schemas.microsoft.com/office/drawing/2014/main" id="{BDBA1EA9-C534-447A-9691-AF98A3887A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78821" y="4941807"/>
                <a:ext cx="1213671" cy="911994"/>
              </a:xfrm>
              <a:custGeom>
                <a:avLst/>
                <a:gdLst>
                  <a:gd name="T0" fmla="*/ 5 w 221"/>
                  <a:gd name="T1" fmla="*/ 166 h 166"/>
                  <a:gd name="T2" fmla="*/ 2 w 221"/>
                  <a:gd name="T3" fmla="*/ 165 h 166"/>
                  <a:gd name="T4" fmla="*/ 2 w 221"/>
                  <a:gd name="T5" fmla="*/ 159 h 166"/>
                  <a:gd name="T6" fmla="*/ 75 w 221"/>
                  <a:gd name="T7" fmla="*/ 105 h 166"/>
                  <a:gd name="T8" fmla="*/ 214 w 221"/>
                  <a:gd name="T9" fmla="*/ 1 h 166"/>
                  <a:gd name="T10" fmla="*/ 220 w 221"/>
                  <a:gd name="T11" fmla="*/ 2 h 166"/>
                  <a:gd name="T12" fmla="*/ 219 w 221"/>
                  <a:gd name="T13" fmla="*/ 7 h 166"/>
                  <a:gd name="T14" fmla="*/ 80 w 221"/>
                  <a:gd name="T15" fmla="*/ 112 h 166"/>
                  <a:gd name="T16" fmla="*/ 7 w 221"/>
                  <a:gd name="T17" fmla="*/ 166 h 166"/>
                  <a:gd name="T18" fmla="*/ 5 w 221"/>
                  <a:gd name="T1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166">
                    <a:moveTo>
                      <a:pt x="5" y="166"/>
                    </a:moveTo>
                    <a:cubicBezTo>
                      <a:pt x="4" y="166"/>
                      <a:pt x="2" y="166"/>
                      <a:pt x="2" y="165"/>
                    </a:cubicBezTo>
                    <a:cubicBezTo>
                      <a:pt x="0" y="163"/>
                      <a:pt x="1" y="161"/>
                      <a:pt x="2" y="159"/>
                    </a:cubicBezTo>
                    <a:cubicBezTo>
                      <a:pt x="26" y="141"/>
                      <a:pt x="51" y="123"/>
                      <a:pt x="75" y="105"/>
                    </a:cubicBezTo>
                    <a:cubicBezTo>
                      <a:pt x="121" y="71"/>
                      <a:pt x="168" y="36"/>
                      <a:pt x="214" y="1"/>
                    </a:cubicBezTo>
                    <a:cubicBezTo>
                      <a:pt x="216" y="0"/>
                      <a:pt x="218" y="0"/>
                      <a:pt x="220" y="2"/>
                    </a:cubicBezTo>
                    <a:cubicBezTo>
                      <a:pt x="221" y="4"/>
                      <a:pt x="221" y="6"/>
                      <a:pt x="219" y="7"/>
                    </a:cubicBezTo>
                    <a:cubicBezTo>
                      <a:pt x="173" y="42"/>
                      <a:pt x="125" y="78"/>
                      <a:pt x="80" y="112"/>
                    </a:cubicBezTo>
                    <a:cubicBezTo>
                      <a:pt x="55" y="130"/>
                      <a:pt x="31" y="148"/>
                      <a:pt x="7" y="166"/>
                    </a:cubicBezTo>
                    <a:cubicBezTo>
                      <a:pt x="6" y="166"/>
                      <a:pt x="6" y="166"/>
                      <a:pt x="5" y="1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657">
                <a:extLst>
                  <a:ext uri="{FF2B5EF4-FFF2-40B4-BE49-F238E27FC236}">
                    <a16:creationId xmlns:a16="http://schemas.microsoft.com/office/drawing/2014/main" id="{4868683E-5EAD-4C50-B62E-AFF461445D1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04094" y="6264545"/>
                <a:ext cx="171724" cy="143877"/>
              </a:xfrm>
              <a:custGeom>
                <a:avLst/>
                <a:gdLst>
                  <a:gd name="T0" fmla="*/ 4 w 31"/>
                  <a:gd name="T1" fmla="*/ 26 h 26"/>
                  <a:gd name="T2" fmla="*/ 1 w 31"/>
                  <a:gd name="T3" fmla="*/ 24 h 26"/>
                  <a:gd name="T4" fmla="*/ 2 w 31"/>
                  <a:gd name="T5" fmla="*/ 19 h 26"/>
                  <a:gd name="T6" fmla="*/ 25 w 31"/>
                  <a:gd name="T7" fmla="*/ 2 h 26"/>
                  <a:gd name="T8" fmla="*/ 30 w 31"/>
                  <a:gd name="T9" fmla="*/ 2 h 26"/>
                  <a:gd name="T10" fmla="*/ 29 w 31"/>
                  <a:gd name="T11" fmla="*/ 8 h 26"/>
                  <a:gd name="T12" fmla="*/ 7 w 31"/>
                  <a:gd name="T13" fmla="*/ 25 h 26"/>
                  <a:gd name="T14" fmla="*/ 4 w 3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6">
                    <a:moveTo>
                      <a:pt x="4" y="26"/>
                    </a:moveTo>
                    <a:cubicBezTo>
                      <a:pt x="3" y="26"/>
                      <a:pt x="2" y="25"/>
                      <a:pt x="1" y="24"/>
                    </a:cubicBezTo>
                    <a:cubicBezTo>
                      <a:pt x="0" y="23"/>
                      <a:pt x="0" y="20"/>
                      <a:pt x="2" y="19"/>
                    </a:cubicBezTo>
                    <a:cubicBezTo>
                      <a:pt x="9" y="13"/>
                      <a:pt x="17" y="7"/>
                      <a:pt x="25" y="2"/>
                    </a:cubicBezTo>
                    <a:cubicBezTo>
                      <a:pt x="26" y="0"/>
                      <a:pt x="29" y="1"/>
                      <a:pt x="30" y="2"/>
                    </a:cubicBezTo>
                    <a:cubicBezTo>
                      <a:pt x="31" y="4"/>
                      <a:pt x="31" y="7"/>
                      <a:pt x="29" y="8"/>
                    </a:cubicBezTo>
                    <a:cubicBezTo>
                      <a:pt x="22" y="14"/>
                      <a:pt x="14" y="19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658">
                <a:extLst>
                  <a:ext uri="{FF2B5EF4-FFF2-40B4-BE49-F238E27FC236}">
                    <a16:creationId xmlns:a16="http://schemas.microsoft.com/office/drawing/2014/main" id="{3B4064B4-BCB5-432A-B8A6-A17EFB3215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54884" y="4128439"/>
                <a:ext cx="1410921" cy="1065153"/>
              </a:xfrm>
              <a:custGeom>
                <a:avLst/>
                <a:gdLst>
                  <a:gd name="T0" fmla="*/ 5 w 257"/>
                  <a:gd name="T1" fmla="*/ 194 h 194"/>
                  <a:gd name="T2" fmla="*/ 1 w 257"/>
                  <a:gd name="T3" fmla="*/ 193 h 194"/>
                  <a:gd name="T4" fmla="*/ 2 w 257"/>
                  <a:gd name="T5" fmla="*/ 187 h 194"/>
                  <a:gd name="T6" fmla="*/ 138 w 257"/>
                  <a:gd name="T7" fmla="*/ 85 h 194"/>
                  <a:gd name="T8" fmla="*/ 250 w 257"/>
                  <a:gd name="T9" fmla="*/ 1 h 194"/>
                  <a:gd name="T10" fmla="*/ 256 w 257"/>
                  <a:gd name="T11" fmla="*/ 2 h 194"/>
                  <a:gd name="T12" fmla="*/ 255 w 257"/>
                  <a:gd name="T13" fmla="*/ 8 h 194"/>
                  <a:gd name="T14" fmla="*/ 143 w 257"/>
                  <a:gd name="T15" fmla="*/ 91 h 194"/>
                  <a:gd name="T16" fmla="*/ 7 w 257"/>
                  <a:gd name="T17" fmla="*/ 193 h 194"/>
                  <a:gd name="T18" fmla="*/ 5 w 257"/>
                  <a:gd name="T1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7" h="194">
                    <a:moveTo>
                      <a:pt x="5" y="194"/>
                    </a:moveTo>
                    <a:cubicBezTo>
                      <a:pt x="3" y="194"/>
                      <a:pt x="2" y="194"/>
                      <a:pt x="1" y="193"/>
                    </a:cubicBezTo>
                    <a:cubicBezTo>
                      <a:pt x="0" y="191"/>
                      <a:pt x="0" y="188"/>
                      <a:pt x="2" y="187"/>
                    </a:cubicBezTo>
                    <a:cubicBezTo>
                      <a:pt x="47" y="153"/>
                      <a:pt x="94" y="118"/>
                      <a:pt x="138" y="85"/>
                    </a:cubicBezTo>
                    <a:cubicBezTo>
                      <a:pt x="175" y="57"/>
                      <a:pt x="213" y="29"/>
                      <a:pt x="250" y="1"/>
                    </a:cubicBezTo>
                    <a:cubicBezTo>
                      <a:pt x="252" y="0"/>
                      <a:pt x="254" y="0"/>
                      <a:pt x="256" y="2"/>
                    </a:cubicBezTo>
                    <a:cubicBezTo>
                      <a:pt x="257" y="4"/>
                      <a:pt x="257" y="6"/>
                      <a:pt x="255" y="8"/>
                    </a:cubicBezTo>
                    <a:cubicBezTo>
                      <a:pt x="218" y="36"/>
                      <a:pt x="180" y="64"/>
                      <a:pt x="143" y="91"/>
                    </a:cubicBezTo>
                    <a:cubicBezTo>
                      <a:pt x="98" y="125"/>
                      <a:pt x="52" y="159"/>
                      <a:pt x="7" y="193"/>
                    </a:cubicBezTo>
                    <a:cubicBezTo>
                      <a:pt x="6" y="194"/>
                      <a:pt x="5" y="194"/>
                      <a:pt x="5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659">
                <a:extLst>
                  <a:ext uri="{FF2B5EF4-FFF2-40B4-BE49-F238E27FC236}">
                    <a16:creationId xmlns:a16="http://schemas.microsoft.com/office/drawing/2014/main" id="{A05B18BC-896A-4AFC-9F2A-30028A237A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60217" y="5647267"/>
                <a:ext cx="635843" cy="482683"/>
              </a:xfrm>
              <a:custGeom>
                <a:avLst/>
                <a:gdLst>
                  <a:gd name="T0" fmla="*/ 5 w 116"/>
                  <a:gd name="T1" fmla="*/ 88 h 88"/>
                  <a:gd name="T2" fmla="*/ 2 w 116"/>
                  <a:gd name="T3" fmla="*/ 87 h 88"/>
                  <a:gd name="T4" fmla="*/ 2 w 116"/>
                  <a:gd name="T5" fmla="*/ 81 h 88"/>
                  <a:gd name="T6" fmla="*/ 109 w 116"/>
                  <a:gd name="T7" fmla="*/ 1 h 88"/>
                  <a:gd name="T8" fmla="*/ 115 w 116"/>
                  <a:gd name="T9" fmla="*/ 2 h 88"/>
                  <a:gd name="T10" fmla="*/ 114 w 116"/>
                  <a:gd name="T11" fmla="*/ 8 h 88"/>
                  <a:gd name="T12" fmla="*/ 7 w 116"/>
                  <a:gd name="T13" fmla="*/ 88 h 88"/>
                  <a:gd name="T14" fmla="*/ 5 w 116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8">
                    <a:moveTo>
                      <a:pt x="5" y="88"/>
                    </a:moveTo>
                    <a:cubicBezTo>
                      <a:pt x="3" y="88"/>
                      <a:pt x="2" y="88"/>
                      <a:pt x="2" y="87"/>
                    </a:cubicBezTo>
                    <a:cubicBezTo>
                      <a:pt x="0" y="85"/>
                      <a:pt x="1" y="83"/>
                      <a:pt x="2" y="8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1" y="0"/>
                      <a:pt x="113" y="0"/>
                      <a:pt x="115" y="2"/>
                    </a:cubicBezTo>
                    <a:cubicBezTo>
                      <a:pt x="116" y="4"/>
                      <a:pt x="116" y="6"/>
                      <a:pt x="114" y="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6" y="88"/>
                      <a:pt x="6" y="88"/>
                      <a:pt x="5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9" name="Freeform 662">
              <a:extLst>
                <a:ext uri="{FF2B5EF4-FFF2-40B4-BE49-F238E27FC236}">
                  <a16:creationId xmlns:a16="http://schemas.microsoft.com/office/drawing/2014/main" id="{497D732E-EA68-4D98-82EB-C2FA68DE35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011745" y="4906530"/>
              <a:ext cx="259958" cy="22847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664">
              <a:extLst>
                <a:ext uri="{FF2B5EF4-FFF2-40B4-BE49-F238E27FC236}">
                  <a16:creationId xmlns:a16="http://schemas.microsoft.com/office/drawing/2014/main" id="{C754B888-900C-4B56-B2B4-93BA2CD3F76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711937" y="6241674"/>
              <a:ext cx="161911" cy="140323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665">
              <a:extLst>
                <a:ext uri="{FF2B5EF4-FFF2-40B4-BE49-F238E27FC236}">
                  <a16:creationId xmlns:a16="http://schemas.microsoft.com/office/drawing/2014/main" id="{46803398-87B8-4899-AB7F-E56940F48C0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783503" y="4584794"/>
              <a:ext cx="261757" cy="224877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033">
              <a:extLst>
                <a:ext uri="{FF2B5EF4-FFF2-40B4-BE49-F238E27FC236}">
                  <a16:creationId xmlns:a16="http://schemas.microsoft.com/office/drawing/2014/main" id="{8EAA0023-FDFD-4E13-B84F-DE38246F5C7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805542" y="6291612"/>
              <a:ext cx="501925" cy="501925"/>
            </a:xfrm>
            <a:custGeom>
              <a:avLst/>
              <a:gdLst>
                <a:gd name="T0" fmla="*/ 118 w 236"/>
                <a:gd name="T1" fmla="*/ 236 h 236"/>
                <a:gd name="T2" fmla="*/ 0 w 236"/>
                <a:gd name="T3" fmla="*/ 118 h 236"/>
                <a:gd name="T4" fmla="*/ 118 w 236"/>
                <a:gd name="T5" fmla="*/ 0 h 236"/>
                <a:gd name="T6" fmla="*/ 236 w 236"/>
                <a:gd name="T7" fmla="*/ 118 h 236"/>
                <a:gd name="T8" fmla="*/ 118 w 236"/>
                <a:gd name="T9" fmla="*/ 236 h 236"/>
                <a:gd name="T10" fmla="*/ 118 w 236"/>
                <a:gd name="T11" fmla="*/ 4 h 236"/>
                <a:gd name="T12" fmla="*/ 4 w 236"/>
                <a:gd name="T13" fmla="*/ 118 h 236"/>
                <a:gd name="T14" fmla="*/ 118 w 236"/>
                <a:gd name="T15" fmla="*/ 232 h 236"/>
                <a:gd name="T16" fmla="*/ 232 w 236"/>
                <a:gd name="T17" fmla="*/ 118 h 236"/>
                <a:gd name="T18" fmla="*/ 118 w 236"/>
                <a:gd name="T19" fmla="*/ 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6" h="236">
                  <a:moveTo>
                    <a:pt x="118" y="236"/>
                  </a:move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3" y="0"/>
                    <a:pt x="236" y="53"/>
                    <a:pt x="236" y="118"/>
                  </a:cubicBezTo>
                  <a:cubicBezTo>
                    <a:pt x="236" y="183"/>
                    <a:pt x="183" y="236"/>
                    <a:pt x="118" y="236"/>
                  </a:cubicBezTo>
                  <a:close/>
                  <a:moveTo>
                    <a:pt x="118" y="4"/>
                  </a:moveTo>
                  <a:cubicBezTo>
                    <a:pt x="55" y="4"/>
                    <a:pt x="4" y="55"/>
                    <a:pt x="4" y="118"/>
                  </a:cubicBezTo>
                  <a:cubicBezTo>
                    <a:pt x="4" y="181"/>
                    <a:pt x="55" y="232"/>
                    <a:pt x="118" y="232"/>
                  </a:cubicBezTo>
                  <a:cubicBezTo>
                    <a:pt x="181" y="232"/>
                    <a:pt x="232" y="181"/>
                    <a:pt x="232" y="118"/>
                  </a:cubicBezTo>
                  <a:cubicBezTo>
                    <a:pt x="232" y="55"/>
                    <a:pt x="181" y="4"/>
                    <a:pt x="118" y="4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23" name="组合 522">
              <a:extLst>
                <a:ext uri="{FF2B5EF4-FFF2-40B4-BE49-F238E27FC236}">
                  <a16:creationId xmlns:a16="http://schemas.microsoft.com/office/drawing/2014/main" id="{08F54AFE-453E-4816-B7D1-25CC345F9990}"/>
                </a:ext>
              </a:extLst>
            </p:cNvPr>
            <p:cNvGrpSpPr/>
            <p:nvPr/>
          </p:nvGrpSpPr>
          <p:grpSpPr>
            <a:xfrm>
              <a:off x="8934819" y="5460017"/>
              <a:ext cx="994855" cy="1142374"/>
              <a:chOff x="5908032" y="4609961"/>
              <a:chExt cx="2566578" cy="2947154"/>
            </a:xfrm>
          </p:grpSpPr>
          <p:sp>
            <p:nvSpPr>
              <p:cNvPr id="524" name="Freeform 1035">
                <a:extLst>
                  <a:ext uri="{FF2B5EF4-FFF2-40B4-BE49-F238E27FC236}">
                    <a16:creationId xmlns:a16="http://schemas.microsoft.com/office/drawing/2014/main" id="{A481FBA6-978C-46BD-B42F-EB0D7821861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3" y="4628526"/>
                <a:ext cx="88183" cy="92824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1036">
                <a:extLst>
                  <a:ext uri="{FF2B5EF4-FFF2-40B4-BE49-F238E27FC236}">
                    <a16:creationId xmlns:a16="http://schemas.microsoft.com/office/drawing/2014/main" id="{813CEAEA-1569-44E0-BA95-0CB9F6731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4721350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37">
                <a:extLst>
                  <a:ext uri="{FF2B5EF4-FFF2-40B4-BE49-F238E27FC236}">
                    <a16:creationId xmlns:a16="http://schemas.microsoft.com/office/drawing/2014/main" id="{D7C55001-EE02-4C23-A9AE-6A7638BD3E3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40443" y="4763120"/>
                <a:ext cx="37129" cy="60335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1038">
                <a:extLst>
                  <a:ext uri="{FF2B5EF4-FFF2-40B4-BE49-F238E27FC236}">
                    <a16:creationId xmlns:a16="http://schemas.microsoft.com/office/drawing/2014/main" id="{48F226D9-6C9A-40AF-A51A-809E1195E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4809532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39">
                <a:extLst>
                  <a:ext uri="{FF2B5EF4-FFF2-40B4-BE49-F238E27FC236}">
                    <a16:creationId xmlns:a16="http://schemas.microsoft.com/office/drawing/2014/main" id="{1CBB4EDB-4036-4AF2-A8F2-A687428AB8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4759640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40">
                <a:extLst>
                  <a:ext uri="{FF2B5EF4-FFF2-40B4-BE49-F238E27FC236}">
                    <a16:creationId xmlns:a16="http://schemas.microsoft.com/office/drawing/2014/main" id="{8DBE28C8-59AF-4FAA-A2CB-6D8F60DA01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68807" y="4608801"/>
                <a:ext cx="4641" cy="696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41">
                <a:extLst>
                  <a:ext uri="{FF2B5EF4-FFF2-40B4-BE49-F238E27FC236}">
                    <a16:creationId xmlns:a16="http://schemas.microsoft.com/office/drawing/2014/main" id="{A1DC0F26-8F48-4064-BBC8-46671936EEF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568417" y="5086843"/>
                <a:ext cx="76580" cy="88183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Oval 1042">
                <a:extLst>
                  <a:ext uri="{FF2B5EF4-FFF2-40B4-BE49-F238E27FC236}">
                    <a16:creationId xmlns:a16="http://schemas.microsoft.com/office/drawing/2014/main" id="{541CE677-E095-4162-8AD5-BF0B3B673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171545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43">
                <a:extLst>
                  <a:ext uri="{FF2B5EF4-FFF2-40B4-BE49-F238E27FC236}">
                    <a16:creationId xmlns:a16="http://schemas.microsoft.com/office/drawing/2014/main" id="{E42DEBFF-1C3D-4343-B116-81FB84E0A3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499285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1044">
                <a:extLst>
                  <a:ext uri="{FF2B5EF4-FFF2-40B4-BE49-F238E27FC236}">
                    <a16:creationId xmlns:a16="http://schemas.microsoft.com/office/drawing/2014/main" id="{5EA1EBC7-54D7-4009-BCAD-186377F7F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499285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Oval 1045">
                <a:extLst>
                  <a:ext uri="{FF2B5EF4-FFF2-40B4-BE49-F238E27FC236}">
                    <a16:creationId xmlns:a16="http://schemas.microsoft.com/office/drawing/2014/main" id="{C4A04AC2-851D-4B0A-8B3D-03277E1B5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078721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46">
                <a:extLst>
                  <a:ext uri="{FF2B5EF4-FFF2-40B4-BE49-F238E27FC236}">
                    <a16:creationId xmlns:a16="http://schemas.microsoft.com/office/drawing/2014/main" id="{D0106417-1E94-4D22-81ED-F415FBCA5D0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19987" y="4900035"/>
                <a:ext cx="92824" cy="92824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1047">
                <a:extLst>
                  <a:ext uri="{FF2B5EF4-FFF2-40B4-BE49-F238E27FC236}">
                    <a16:creationId xmlns:a16="http://schemas.microsoft.com/office/drawing/2014/main" id="{00F71918-0A23-4395-974B-B8208CE06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078721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Oval 1048">
                <a:extLst>
                  <a:ext uri="{FF2B5EF4-FFF2-40B4-BE49-F238E27FC236}">
                    <a16:creationId xmlns:a16="http://schemas.microsoft.com/office/drawing/2014/main" id="{963A1BCA-6020-4475-8A26-A23F34E4C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171545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49">
                <a:extLst>
                  <a:ext uri="{FF2B5EF4-FFF2-40B4-BE49-F238E27FC236}">
                    <a16:creationId xmlns:a16="http://schemas.microsoft.com/office/drawing/2014/main" id="{D33823CC-EFA7-4F0E-8CBF-BC43E0FF92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78645" y="5020706"/>
                <a:ext cx="48732" cy="71938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Oval 1050">
                <a:extLst>
                  <a:ext uri="{FF2B5EF4-FFF2-40B4-BE49-F238E27FC236}">
                    <a16:creationId xmlns:a16="http://schemas.microsoft.com/office/drawing/2014/main" id="{72143836-05AB-4694-ADF8-AA3AAEA02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499053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Oval 1051">
                <a:extLst>
                  <a:ext uri="{FF2B5EF4-FFF2-40B4-BE49-F238E27FC236}">
                    <a16:creationId xmlns:a16="http://schemas.microsoft.com/office/drawing/2014/main" id="{89150AF6-0BC4-4553-A4A8-DCEE9F29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4809532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Oval 1052">
                <a:extLst>
                  <a:ext uri="{FF2B5EF4-FFF2-40B4-BE49-F238E27FC236}">
                    <a16:creationId xmlns:a16="http://schemas.microsoft.com/office/drawing/2014/main" id="{395CDFC8-C4CF-4C80-AC56-C742EC56E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499053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Oval 1053">
                <a:extLst>
                  <a:ext uri="{FF2B5EF4-FFF2-40B4-BE49-F238E27FC236}">
                    <a16:creationId xmlns:a16="http://schemas.microsoft.com/office/drawing/2014/main" id="{88EDC35F-C096-44E9-9FCD-8E8D7739E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08104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1054">
                <a:extLst>
                  <a:ext uri="{FF2B5EF4-FFF2-40B4-BE49-F238E27FC236}">
                    <a16:creationId xmlns:a16="http://schemas.microsoft.com/office/drawing/2014/main" id="{F021BF16-E27A-46E8-ABB9-BAE61FDDF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490235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Oval 1055">
                <a:extLst>
                  <a:ext uri="{FF2B5EF4-FFF2-40B4-BE49-F238E27FC236}">
                    <a16:creationId xmlns:a16="http://schemas.microsoft.com/office/drawing/2014/main" id="{5F54C7A6-0482-4236-AF37-5A1867B64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08104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Oval 1056">
                <a:extLst>
                  <a:ext uri="{FF2B5EF4-FFF2-40B4-BE49-F238E27FC236}">
                    <a16:creationId xmlns:a16="http://schemas.microsoft.com/office/drawing/2014/main" id="{28659AE8-1686-4D82-8A92-121F9FB1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490235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1057">
                <a:extLst>
                  <a:ext uri="{FF2B5EF4-FFF2-40B4-BE49-F238E27FC236}">
                    <a16:creationId xmlns:a16="http://schemas.microsoft.com/office/drawing/2014/main" id="{040D9F56-6C1D-4ADC-A43B-038A82B22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169224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58">
                <a:extLst>
                  <a:ext uri="{FF2B5EF4-FFF2-40B4-BE49-F238E27FC236}">
                    <a16:creationId xmlns:a16="http://schemas.microsoft.com/office/drawing/2014/main" id="{63AE3C6A-32C2-4784-87F7-93460BB83C3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20933" y="4819975"/>
                <a:ext cx="71938" cy="88183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59">
                <a:extLst>
                  <a:ext uri="{FF2B5EF4-FFF2-40B4-BE49-F238E27FC236}">
                    <a16:creationId xmlns:a16="http://schemas.microsoft.com/office/drawing/2014/main" id="{516BF55F-288E-4613-B0C2-7FA524CE0C4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121652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60">
                <a:extLst>
                  <a:ext uri="{FF2B5EF4-FFF2-40B4-BE49-F238E27FC236}">
                    <a16:creationId xmlns:a16="http://schemas.microsoft.com/office/drawing/2014/main" id="{63EC1AED-BCF5-40AA-8F9A-73233269339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4940646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61">
                <a:extLst>
                  <a:ext uri="{FF2B5EF4-FFF2-40B4-BE49-F238E27FC236}">
                    <a16:creationId xmlns:a16="http://schemas.microsoft.com/office/drawing/2014/main" id="{936E5D78-BA29-4AB3-A998-9B86986E351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886163" y="5492947"/>
                <a:ext cx="27847" cy="48732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Oval 1062">
                <a:extLst>
                  <a:ext uri="{FF2B5EF4-FFF2-40B4-BE49-F238E27FC236}">
                    <a16:creationId xmlns:a16="http://schemas.microsoft.com/office/drawing/2014/main" id="{CB66E9FB-3A5C-419C-9022-D13F620AB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5349070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63">
                <a:extLst>
                  <a:ext uri="{FF2B5EF4-FFF2-40B4-BE49-F238E27FC236}">
                    <a16:creationId xmlns:a16="http://schemas.microsoft.com/office/drawing/2014/main" id="{1BBC37F6-0C23-489D-A1F8-A1414CC731A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40" y="5351391"/>
                <a:ext cx="88183" cy="95144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Oval 1064">
                <a:extLst>
                  <a:ext uri="{FF2B5EF4-FFF2-40B4-BE49-F238E27FC236}">
                    <a16:creationId xmlns:a16="http://schemas.microsoft.com/office/drawing/2014/main" id="{2F3C21FD-D082-4787-91A3-3CDD8D44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5444215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65">
                <a:extLst>
                  <a:ext uri="{FF2B5EF4-FFF2-40B4-BE49-F238E27FC236}">
                    <a16:creationId xmlns:a16="http://schemas.microsoft.com/office/drawing/2014/main" id="{7F6517CF-B526-4DEB-A71A-37EA41E00C2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20328" y="5284094"/>
                <a:ext cx="55694" cy="76580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1066">
                <a:extLst>
                  <a:ext uri="{FF2B5EF4-FFF2-40B4-BE49-F238E27FC236}">
                    <a16:creationId xmlns:a16="http://schemas.microsoft.com/office/drawing/2014/main" id="{B1EB7DFD-9578-4D11-B7D4-B273F225A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Oval 1067">
                <a:extLst>
                  <a:ext uri="{FF2B5EF4-FFF2-40B4-BE49-F238E27FC236}">
                    <a16:creationId xmlns:a16="http://schemas.microsoft.com/office/drawing/2014/main" id="{611E5F1F-D7D6-4B87-AEBE-F6407A166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5530077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1068">
                <a:extLst>
                  <a:ext uri="{FF2B5EF4-FFF2-40B4-BE49-F238E27FC236}">
                    <a16:creationId xmlns:a16="http://schemas.microsoft.com/office/drawing/2014/main" id="{B7ADFE87-B5FB-4F59-ACF8-8AC63C7B9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6619" y="5530077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1069">
                <a:extLst>
                  <a:ext uri="{FF2B5EF4-FFF2-40B4-BE49-F238E27FC236}">
                    <a16:creationId xmlns:a16="http://schemas.microsoft.com/office/drawing/2014/main" id="{09D78FEC-9A5A-4855-B704-DBEBA5EA9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35255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1070">
                <a:extLst>
                  <a:ext uri="{FF2B5EF4-FFF2-40B4-BE49-F238E27FC236}">
                    <a16:creationId xmlns:a16="http://schemas.microsoft.com/office/drawing/2014/main" id="{75FECE32-C0CC-4703-9425-25066187F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172705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1071">
                <a:extLst>
                  <a:ext uri="{FF2B5EF4-FFF2-40B4-BE49-F238E27FC236}">
                    <a16:creationId xmlns:a16="http://schemas.microsoft.com/office/drawing/2014/main" id="{D067E055-BFBC-4002-AAD8-F80C4DD5A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353711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1072">
                <a:extLst>
                  <a:ext uri="{FF2B5EF4-FFF2-40B4-BE49-F238E27FC236}">
                    <a16:creationId xmlns:a16="http://schemas.microsoft.com/office/drawing/2014/main" id="{D36CD802-6BE5-4403-BB64-38235F873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439573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1073">
                <a:extLst>
                  <a:ext uri="{FF2B5EF4-FFF2-40B4-BE49-F238E27FC236}">
                    <a16:creationId xmlns:a16="http://schemas.microsoft.com/office/drawing/2014/main" id="{25DA0646-A067-423D-A4F1-C3BF64793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25856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1074">
                <a:extLst>
                  <a:ext uri="{FF2B5EF4-FFF2-40B4-BE49-F238E27FC236}">
                    <a16:creationId xmlns:a16="http://schemas.microsoft.com/office/drawing/2014/main" id="{D311F58B-217E-4F1A-86F3-F91E9E755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1075">
                <a:extLst>
                  <a:ext uri="{FF2B5EF4-FFF2-40B4-BE49-F238E27FC236}">
                    <a16:creationId xmlns:a16="http://schemas.microsoft.com/office/drawing/2014/main" id="{62EABA74-B09E-4EAA-B8E3-2A73FFB81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Oval 1076">
                <a:extLst>
                  <a:ext uri="{FF2B5EF4-FFF2-40B4-BE49-F238E27FC236}">
                    <a16:creationId xmlns:a16="http://schemas.microsoft.com/office/drawing/2014/main" id="{B011BE86-4B24-4475-8975-77DF808B7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53355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Oval 1077">
                <a:extLst>
                  <a:ext uri="{FF2B5EF4-FFF2-40B4-BE49-F238E27FC236}">
                    <a16:creationId xmlns:a16="http://schemas.microsoft.com/office/drawing/2014/main" id="{5E1E5B7B-0568-4465-9C30-EBAD9CBC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534718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78">
                <a:extLst>
                  <a:ext uri="{FF2B5EF4-FFF2-40B4-BE49-F238E27FC236}">
                    <a16:creationId xmlns:a16="http://schemas.microsoft.com/office/drawing/2014/main" id="{DD38B205-4168-424E-9024-AA5410A771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347961" y="5240002"/>
                <a:ext cx="16244" cy="2784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79">
                <a:extLst>
                  <a:ext uri="{FF2B5EF4-FFF2-40B4-BE49-F238E27FC236}">
                    <a16:creationId xmlns:a16="http://schemas.microsoft.com/office/drawing/2014/main" id="{58F20DE6-3C95-41E6-86D2-75FAFE0DBD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352551"/>
                <a:ext cx="92824" cy="88183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Oval 1080">
                <a:extLst>
                  <a:ext uri="{FF2B5EF4-FFF2-40B4-BE49-F238E27FC236}">
                    <a16:creationId xmlns:a16="http://schemas.microsoft.com/office/drawing/2014/main" id="{7D095201-2B6A-4505-9737-EA7104772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35255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Oval 1081">
                <a:extLst>
                  <a:ext uri="{FF2B5EF4-FFF2-40B4-BE49-F238E27FC236}">
                    <a16:creationId xmlns:a16="http://schemas.microsoft.com/office/drawing/2014/main" id="{1BC2C6C3-4766-4645-B878-4488253A8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44073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Oval 1082">
                <a:extLst>
                  <a:ext uri="{FF2B5EF4-FFF2-40B4-BE49-F238E27FC236}">
                    <a16:creationId xmlns:a16="http://schemas.microsoft.com/office/drawing/2014/main" id="{FE7083F8-CFAC-4F3A-808A-EEF12014F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259727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1083">
                <a:extLst>
                  <a:ext uri="{FF2B5EF4-FFF2-40B4-BE49-F238E27FC236}">
                    <a16:creationId xmlns:a16="http://schemas.microsoft.com/office/drawing/2014/main" id="{9111A3F3-DBDC-419A-A799-5333EF7CB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44073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1084">
                <a:extLst>
                  <a:ext uri="{FF2B5EF4-FFF2-40B4-BE49-F238E27FC236}">
                    <a16:creationId xmlns:a16="http://schemas.microsoft.com/office/drawing/2014/main" id="{3A9BA4FF-E797-44DD-AD75-73ABDB427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259727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1085">
                <a:extLst>
                  <a:ext uri="{FF2B5EF4-FFF2-40B4-BE49-F238E27FC236}">
                    <a16:creationId xmlns:a16="http://schemas.microsoft.com/office/drawing/2014/main" id="{7D184AB5-1C64-4E62-924F-0E4FDE381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35023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1086">
                <a:extLst>
                  <a:ext uri="{FF2B5EF4-FFF2-40B4-BE49-F238E27FC236}">
                    <a16:creationId xmlns:a16="http://schemas.microsoft.com/office/drawing/2014/main" id="{EFAD89D9-1946-4EB4-8DE4-CBCE1848E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169224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1087">
                <a:extLst>
                  <a:ext uri="{FF2B5EF4-FFF2-40B4-BE49-F238E27FC236}">
                    <a16:creationId xmlns:a16="http://schemas.microsoft.com/office/drawing/2014/main" id="{F1A0EA34-F434-470C-82F2-73DC62F56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35023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Oval 1088">
                <a:extLst>
                  <a:ext uri="{FF2B5EF4-FFF2-40B4-BE49-F238E27FC236}">
                    <a16:creationId xmlns:a16="http://schemas.microsoft.com/office/drawing/2014/main" id="{5AAC2628-87E6-4C51-A787-2C1A4447D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Oval 1089">
                <a:extLst>
                  <a:ext uri="{FF2B5EF4-FFF2-40B4-BE49-F238E27FC236}">
                    <a16:creationId xmlns:a16="http://schemas.microsoft.com/office/drawing/2014/main" id="{620D9C28-522C-4C8A-B389-6D3240F21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Oval 1090">
                <a:extLst>
                  <a:ext uri="{FF2B5EF4-FFF2-40B4-BE49-F238E27FC236}">
                    <a16:creationId xmlns:a16="http://schemas.microsoft.com/office/drawing/2014/main" id="{BD6C9186-F264-4DA3-B361-C9DDDA100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Oval 1091">
                <a:extLst>
                  <a:ext uri="{FF2B5EF4-FFF2-40B4-BE49-F238E27FC236}">
                    <a16:creationId xmlns:a16="http://schemas.microsoft.com/office/drawing/2014/main" id="{58A0A6F3-98F0-444C-B2EA-994A007E4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1092">
                <a:extLst>
                  <a:ext uri="{FF2B5EF4-FFF2-40B4-BE49-F238E27FC236}">
                    <a16:creationId xmlns:a16="http://schemas.microsoft.com/office/drawing/2014/main" id="{202103AA-D266-4860-BCFB-2097DB5A5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531237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93">
                <a:extLst>
                  <a:ext uri="{FF2B5EF4-FFF2-40B4-BE49-F238E27FC236}">
                    <a16:creationId xmlns:a16="http://schemas.microsoft.com/office/drawing/2014/main" id="{B3E96DA6-F35C-40B9-9324-FAE5679A34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171545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94">
                <a:extLst>
                  <a:ext uri="{FF2B5EF4-FFF2-40B4-BE49-F238E27FC236}">
                    <a16:creationId xmlns:a16="http://schemas.microsoft.com/office/drawing/2014/main" id="{190AFB34-BBBF-48F6-8D38-AA93094F4DA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479023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95">
                <a:extLst>
                  <a:ext uri="{FF2B5EF4-FFF2-40B4-BE49-F238E27FC236}">
                    <a16:creationId xmlns:a16="http://schemas.microsoft.com/office/drawing/2014/main" id="{3C1B62C1-4608-43ED-BD4B-1541C0AD06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302658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1096">
                <a:extLst>
                  <a:ext uri="{FF2B5EF4-FFF2-40B4-BE49-F238E27FC236}">
                    <a16:creationId xmlns:a16="http://schemas.microsoft.com/office/drawing/2014/main" id="{830EA895-263C-42D0-B123-12A0A8F7A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7081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97">
                <a:extLst>
                  <a:ext uri="{FF2B5EF4-FFF2-40B4-BE49-F238E27FC236}">
                    <a16:creationId xmlns:a16="http://schemas.microsoft.com/office/drawing/2014/main" id="{DAE6E5A5-81F5-48D3-92E6-E1EC174ADF7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425525" y="5751693"/>
                <a:ext cx="37129" cy="60335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1098">
                <a:extLst>
                  <a:ext uri="{FF2B5EF4-FFF2-40B4-BE49-F238E27FC236}">
                    <a16:creationId xmlns:a16="http://schemas.microsoft.com/office/drawing/2014/main" id="{D3ED43D8-A9F1-497A-AF28-B72848BF6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77738" y="5803907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099">
                <a:extLst>
                  <a:ext uri="{FF2B5EF4-FFF2-40B4-BE49-F238E27FC236}">
                    <a16:creationId xmlns:a16="http://schemas.microsoft.com/office/drawing/2014/main" id="{1B4EF145-B442-43F6-8295-90839F07A9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03694" y="5810868"/>
                <a:ext cx="76580" cy="88183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00">
                <a:extLst>
                  <a:ext uri="{FF2B5EF4-FFF2-40B4-BE49-F238E27FC236}">
                    <a16:creationId xmlns:a16="http://schemas.microsoft.com/office/drawing/2014/main" id="{FB2B8FD8-35C2-4253-9E93-4F9EB7B092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567081" y="5893249"/>
                <a:ext cx="88183" cy="88183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101">
                <a:extLst>
                  <a:ext uri="{FF2B5EF4-FFF2-40B4-BE49-F238E27FC236}">
                    <a16:creationId xmlns:a16="http://schemas.microsoft.com/office/drawing/2014/main" id="{D73B4E96-B34E-468A-9EED-5FBBC22EE8D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89556" y="5889769"/>
                <a:ext cx="88183" cy="95144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02">
                <a:extLst>
                  <a:ext uri="{FF2B5EF4-FFF2-40B4-BE49-F238E27FC236}">
                    <a16:creationId xmlns:a16="http://schemas.microsoft.com/office/drawing/2014/main" id="{0FF6A175-7F36-4FC2-A31A-1F7141C4A1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7933" y="5534718"/>
                <a:ext cx="92824" cy="85862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03">
                <a:extLst>
                  <a:ext uri="{FF2B5EF4-FFF2-40B4-BE49-F238E27FC236}">
                    <a16:creationId xmlns:a16="http://schemas.microsoft.com/office/drawing/2014/main" id="{ED653444-0789-4BBD-9F33-13CD069666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5713403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04">
                <a:extLst>
                  <a:ext uri="{FF2B5EF4-FFF2-40B4-BE49-F238E27FC236}">
                    <a16:creationId xmlns:a16="http://schemas.microsoft.com/office/drawing/2014/main" id="{17D5223F-BD26-4A4A-A860-D52F2E55C7C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760851" y="5548641"/>
                <a:ext cx="69618" cy="81221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1105">
                <a:extLst>
                  <a:ext uri="{FF2B5EF4-FFF2-40B4-BE49-F238E27FC236}">
                    <a16:creationId xmlns:a16="http://schemas.microsoft.com/office/drawing/2014/main" id="{0295C607-9BDB-43BB-B7FA-77C4BE3A9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9248" y="5713403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1106">
                <a:extLst>
                  <a:ext uri="{FF2B5EF4-FFF2-40B4-BE49-F238E27FC236}">
                    <a16:creationId xmlns:a16="http://schemas.microsoft.com/office/drawing/2014/main" id="{335575CE-56BF-4B10-8C92-96F51BABB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7430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1107">
                <a:extLst>
                  <a:ext uri="{FF2B5EF4-FFF2-40B4-BE49-F238E27FC236}">
                    <a16:creationId xmlns:a16="http://schemas.microsoft.com/office/drawing/2014/main" id="{DEDE7913-52EC-434E-B294-2432DD9A0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5620580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1108">
                <a:extLst>
                  <a:ext uri="{FF2B5EF4-FFF2-40B4-BE49-F238E27FC236}">
                    <a16:creationId xmlns:a16="http://schemas.microsoft.com/office/drawing/2014/main" id="{C4F49AD0-B97F-4190-BB5A-F14944E67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6424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109">
                <a:extLst>
                  <a:ext uri="{FF2B5EF4-FFF2-40B4-BE49-F238E27FC236}">
                    <a16:creationId xmlns:a16="http://schemas.microsoft.com/office/drawing/2014/main" id="{8AB6E3FC-9CFE-4A6B-B4A8-3B35E1A180C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658744" y="5620580"/>
                <a:ext cx="88183" cy="95144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110">
                <a:extLst>
                  <a:ext uri="{FF2B5EF4-FFF2-40B4-BE49-F238E27FC236}">
                    <a16:creationId xmlns:a16="http://schemas.microsoft.com/office/drawing/2014/main" id="{2AEF029B-216D-4DF2-9F79-7CD2EE28E2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5894410"/>
                <a:ext cx="88183" cy="85862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11">
                <a:extLst>
                  <a:ext uri="{FF2B5EF4-FFF2-40B4-BE49-F238E27FC236}">
                    <a16:creationId xmlns:a16="http://schemas.microsoft.com/office/drawing/2014/main" id="{C1E90977-D06E-45AB-927B-5D2EFB8308A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749248" y="5894410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1112">
                <a:extLst>
                  <a:ext uri="{FF2B5EF4-FFF2-40B4-BE49-F238E27FC236}">
                    <a16:creationId xmlns:a16="http://schemas.microsoft.com/office/drawing/2014/main" id="{C134ACEE-4956-44E2-A7BE-1298E8EE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6" y="5708762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1113">
                <a:extLst>
                  <a:ext uri="{FF2B5EF4-FFF2-40B4-BE49-F238E27FC236}">
                    <a16:creationId xmlns:a16="http://schemas.microsoft.com/office/drawing/2014/main" id="{EC1A41C6-E3F5-4205-B9A6-F72C38D53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8940" y="5708762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114">
                <a:extLst>
                  <a:ext uri="{FF2B5EF4-FFF2-40B4-BE49-F238E27FC236}">
                    <a16:creationId xmlns:a16="http://schemas.microsoft.com/office/drawing/2014/main" id="{A9709B0C-685E-4FA2-96AE-05B40052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2" y="5803907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1115">
                <a:extLst>
                  <a:ext uri="{FF2B5EF4-FFF2-40B4-BE49-F238E27FC236}">
                    <a16:creationId xmlns:a16="http://schemas.microsoft.com/office/drawing/2014/main" id="{E5749D6B-7F16-4E8B-85FD-BB4927001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5625221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Oval 1116">
                <a:extLst>
                  <a:ext uri="{FF2B5EF4-FFF2-40B4-BE49-F238E27FC236}">
                    <a16:creationId xmlns:a16="http://schemas.microsoft.com/office/drawing/2014/main" id="{837575A4-1FDC-43AC-890F-761B22187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4956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Oval 1117">
                <a:extLst>
                  <a:ext uri="{FF2B5EF4-FFF2-40B4-BE49-F238E27FC236}">
                    <a16:creationId xmlns:a16="http://schemas.microsoft.com/office/drawing/2014/main" id="{5F6B9143-5A45-4946-9C6B-B6F77547E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18">
                <a:extLst>
                  <a:ext uri="{FF2B5EF4-FFF2-40B4-BE49-F238E27FC236}">
                    <a16:creationId xmlns:a16="http://schemas.microsoft.com/office/drawing/2014/main" id="{8892A94E-92E4-454F-8151-027C8C17BD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40" y="5889769"/>
                <a:ext cx="88183" cy="95144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1119">
                <a:extLst>
                  <a:ext uri="{FF2B5EF4-FFF2-40B4-BE49-F238E27FC236}">
                    <a16:creationId xmlns:a16="http://schemas.microsoft.com/office/drawing/2014/main" id="{0EBB51B8-5842-436D-8BB2-A0663D4F0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2" y="5713403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1120">
                <a:extLst>
                  <a:ext uri="{FF2B5EF4-FFF2-40B4-BE49-F238E27FC236}">
                    <a16:creationId xmlns:a16="http://schemas.microsoft.com/office/drawing/2014/main" id="{6638362C-4FCF-4CDF-BE93-FDEAC2BD8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121">
                <a:extLst>
                  <a:ext uri="{FF2B5EF4-FFF2-40B4-BE49-F238E27FC236}">
                    <a16:creationId xmlns:a16="http://schemas.microsoft.com/office/drawing/2014/main" id="{8E31602A-6105-4D0E-9AAE-3340D9603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620580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1122">
                <a:extLst>
                  <a:ext uri="{FF2B5EF4-FFF2-40B4-BE49-F238E27FC236}">
                    <a16:creationId xmlns:a16="http://schemas.microsoft.com/office/drawing/2014/main" id="{1BE39903-D7E2-44D2-892C-1DE8F17F0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9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1123">
                <a:extLst>
                  <a:ext uri="{FF2B5EF4-FFF2-40B4-BE49-F238E27FC236}">
                    <a16:creationId xmlns:a16="http://schemas.microsoft.com/office/drawing/2014/main" id="{E51079D8-6602-4270-8D51-AC7643215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24">
                <a:extLst>
                  <a:ext uri="{FF2B5EF4-FFF2-40B4-BE49-F238E27FC236}">
                    <a16:creationId xmlns:a16="http://schemas.microsoft.com/office/drawing/2014/main" id="{84F02290-6C06-47D2-BB18-D4E921A301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50798" y="589324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25">
                <a:extLst>
                  <a:ext uri="{FF2B5EF4-FFF2-40B4-BE49-F238E27FC236}">
                    <a16:creationId xmlns:a16="http://schemas.microsoft.com/office/drawing/2014/main" id="{DED3957F-E121-472F-ACB9-F09097F126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5712243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Oval 1126">
                <a:extLst>
                  <a:ext uri="{FF2B5EF4-FFF2-40B4-BE49-F238E27FC236}">
                    <a16:creationId xmlns:a16="http://schemas.microsoft.com/office/drawing/2014/main" id="{560FB45C-572C-4F12-8C3C-D040A86C5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53355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Oval 1127">
                <a:extLst>
                  <a:ext uri="{FF2B5EF4-FFF2-40B4-BE49-F238E27FC236}">
                    <a16:creationId xmlns:a16="http://schemas.microsoft.com/office/drawing/2014/main" id="{DEA3F860-3250-4AC4-B159-713E9A50D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Oval 1128">
                <a:extLst>
                  <a:ext uri="{FF2B5EF4-FFF2-40B4-BE49-F238E27FC236}">
                    <a16:creationId xmlns:a16="http://schemas.microsoft.com/office/drawing/2014/main" id="{51721EC9-DDFC-4290-9AED-1E8664522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5800426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Oval 1129">
                <a:extLst>
                  <a:ext uri="{FF2B5EF4-FFF2-40B4-BE49-F238E27FC236}">
                    <a16:creationId xmlns:a16="http://schemas.microsoft.com/office/drawing/2014/main" id="{569D587A-221A-4D0A-AFDA-B2C2FACF2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621740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Oval 1130">
                <a:extLst>
                  <a:ext uri="{FF2B5EF4-FFF2-40B4-BE49-F238E27FC236}">
                    <a16:creationId xmlns:a16="http://schemas.microsoft.com/office/drawing/2014/main" id="{22635203-8F88-4FF1-8082-6A2C933FC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5800426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1131">
                <a:extLst>
                  <a:ext uri="{FF2B5EF4-FFF2-40B4-BE49-F238E27FC236}">
                    <a16:creationId xmlns:a16="http://schemas.microsoft.com/office/drawing/2014/main" id="{E04E8061-9229-49B9-89A9-4D03F70A2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621740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1132">
                <a:extLst>
                  <a:ext uri="{FF2B5EF4-FFF2-40B4-BE49-F238E27FC236}">
                    <a16:creationId xmlns:a16="http://schemas.microsoft.com/office/drawing/2014/main" id="{C5064C51-9EC4-4157-AD25-7AA928676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1133">
                <a:extLst>
                  <a:ext uri="{FF2B5EF4-FFF2-40B4-BE49-F238E27FC236}">
                    <a16:creationId xmlns:a16="http://schemas.microsoft.com/office/drawing/2014/main" id="{D3276529-45E1-482F-95E4-280A1E757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5709923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Oval 1134">
                <a:extLst>
                  <a:ext uri="{FF2B5EF4-FFF2-40B4-BE49-F238E27FC236}">
                    <a16:creationId xmlns:a16="http://schemas.microsoft.com/office/drawing/2014/main" id="{5B636F59-52B9-48D9-BBF4-014347A03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531237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Oval 1135">
                <a:extLst>
                  <a:ext uri="{FF2B5EF4-FFF2-40B4-BE49-F238E27FC236}">
                    <a16:creationId xmlns:a16="http://schemas.microsoft.com/office/drawing/2014/main" id="{721DA5D8-8879-4897-BB5B-0E383CD7D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5709923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Oval 1136">
                <a:extLst>
                  <a:ext uri="{FF2B5EF4-FFF2-40B4-BE49-F238E27FC236}">
                    <a16:creationId xmlns:a16="http://schemas.microsoft.com/office/drawing/2014/main" id="{B4E1E8BD-FB4F-4C94-8796-92486E038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Oval 1137">
                <a:extLst>
                  <a:ext uri="{FF2B5EF4-FFF2-40B4-BE49-F238E27FC236}">
                    <a16:creationId xmlns:a16="http://schemas.microsoft.com/office/drawing/2014/main" id="{98032235-794B-45C1-97D9-7A694679B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Oval 1138">
                <a:extLst>
                  <a:ext uri="{FF2B5EF4-FFF2-40B4-BE49-F238E27FC236}">
                    <a16:creationId xmlns:a16="http://schemas.microsoft.com/office/drawing/2014/main" id="{399B76BF-DCA0-4B09-962B-328BE743B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Oval 1139">
                <a:extLst>
                  <a:ext uri="{FF2B5EF4-FFF2-40B4-BE49-F238E27FC236}">
                    <a16:creationId xmlns:a16="http://schemas.microsoft.com/office/drawing/2014/main" id="{9A73E51E-C848-424D-9E84-327B8DE87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40">
                <a:extLst>
                  <a:ext uri="{FF2B5EF4-FFF2-40B4-BE49-F238E27FC236}">
                    <a16:creationId xmlns:a16="http://schemas.microsoft.com/office/drawing/2014/main" id="{90009E39-E41C-4DA1-9616-6B5E56E6FF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3" y="5890929"/>
                <a:ext cx="88183" cy="92824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41">
                <a:extLst>
                  <a:ext uri="{FF2B5EF4-FFF2-40B4-BE49-F238E27FC236}">
                    <a16:creationId xmlns:a16="http://schemas.microsoft.com/office/drawing/2014/main" id="{32CC9EC2-84EC-4903-AFE8-C92715B0367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533557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42">
                <a:extLst>
                  <a:ext uri="{FF2B5EF4-FFF2-40B4-BE49-F238E27FC236}">
                    <a16:creationId xmlns:a16="http://schemas.microsoft.com/office/drawing/2014/main" id="{86CA42A5-AA55-4A70-BC4C-ED654781127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841036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43">
                <a:extLst>
                  <a:ext uri="{FF2B5EF4-FFF2-40B4-BE49-F238E27FC236}">
                    <a16:creationId xmlns:a16="http://schemas.microsoft.com/office/drawing/2014/main" id="{6AF812F2-DA5B-4818-B19D-3818191067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660030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1144">
                <a:extLst>
                  <a:ext uri="{FF2B5EF4-FFF2-40B4-BE49-F238E27FC236}">
                    <a16:creationId xmlns:a16="http://schemas.microsoft.com/office/drawing/2014/main" id="{55E0AAC6-2FEE-4014-8D33-CBF38756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07389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Oval 1145">
                <a:extLst>
                  <a:ext uri="{FF2B5EF4-FFF2-40B4-BE49-F238E27FC236}">
                    <a16:creationId xmlns:a16="http://schemas.microsoft.com/office/drawing/2014/main" id="{503C01DE-624C-4DAF-AFE5-7E0304AFA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026383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46">
                <a:extLst>
                  <a:ext uri="{FF2B5EF4-FFF2-40B4-BE49-F238E27FC236}">
                    <a16:creationId xmlns:a16="http://schemas.microsoft.com/office/drawing/2014/main" id="{AA4C0195-EE57-4290-A1F0-2A054C96F2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119206" y="6160118"/>
                <a:ext cx="83541" cy="88183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147">
                <a:extLst>
                  <a:ext uri="{FF2B5EF4-FFF2-40B4-BE49-F238E27FC236}">
                    <a16:creationId xmlns:a16="http://schemas.microsoft.com/office/drawing/2014/main" id="{7F5132B7-C388-43BA-89A5-28CEB0DE0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114565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48">
                <a:extLst>
                  <a:ext uri="{FF2B5EF4-FFF2-40B4-BE49-F238E27FC236}">
                    <a16:creationId xmlns:a16="http://schemas.microsoft.com/office/drawing/2014/main" id="{3E6580EB-DFDF-4BA9-B011-03ADB8672A2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961406" y="6011600"/>
                <a:ext cx="53374" cy="71938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49">
                <a:extLst>
                  <a:ext uri="{FF2B5EF4-FFF2-40B4-BE49-F238E27FC236}">
                    <a16:creationId xmlns:a16="http://schemas.microsoft.com/office/drawing/2014/main" id="{02B3DB6E-2C16-4ABC-9DA3-F95BF7527C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911513" y="6077737"/>
                <a:ext cx="20885" cy="27847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Oval 1150">
                <a:extLst>
                  <a:ext uri="{FF2B5EF4-FFF2-40B4-BE49-F238E27FC236}">
                    <a16:creationId xmlns:a16="http://schemas.microsoft.com/office/drawing/2014/main" id="{3DD2B697-F3D8-4264-B8F8-A9090D906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7081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1151">
                <a:extLst>
                  <a:ext uri="{FF2B5EF4-FFF2-40B4-BE49-F238E27FC236}">
                    <a16:creationId xmlns:a16="http://schemas.microsoft.com/office/drawing/2014/main" id="{81E68962-C4E7-4FFF-8632-95EFEACE0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389556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Oval 1152">
                <a:extLst>
                  <a:ext uri="{FF2B5EF4-FFF2-40B4-BE49-F238E27FC236}">
                    <a16:creationId xmlns:a16="http://schemas.microsoft.com/office/drawing/2014/main" id="{2244F824-1931-4B80-AAC5-99965E0E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80059" y="6163599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1153">
                <a:extLst>
                  <a:ext uri="{FF2B5EF4-FFF2-40B4-BE49-F238E27FC236}">
                    <a16:creationId xmlns:a16="http://schemas.microsoft.com/office/drawing/2014/main" id="{F9A7F601-BA9C-4B8F-B324-467EBD15A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77738" y="5984913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1154">
                <a:extLst>
                  <a:ext uri="{FF2B5EF4-FFF2-40B4-BE49-F238E27FC236}">
                    <a16:creationId xmlns:a16="http://schemas.microsoft.com/office/drawing/2014/main" id="{B119148E-FBDA-4B6D-83D1-C48E5EB0A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97892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1155">
                <a:extLst>
                  <a:ext uri="{FF2B5EF4-FFF2-40B4-BE49-F238E27FC236}">
                    <a16:creationId xmlns:a16="http://schemas.microsoft.com/office/drawing/2014/main" id="{2B0FE351-88B0-4C5A-9A7D-C70596B00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95572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1156">
                <a:extLst>
                  <a:ext uri="{FF2B5EF4-FFF2-40B4-BE49-F238E27FC236}">
                    <a16:creationId xmlns:a16="http://schemas.microsoft.com/office/drawing/2014/main" id="{12D15CA0-294D-46EB-8065-A05553655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4760" y="625294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57">
                <a:extLst>
                  <a:ext uri="{FF2B5EF4-FFF2-40B4-BE49-F238E27FC236}">
                    <a16:creationId xmlns:a16="http://schemas.microsoft.com/office/drawing/2014/main" id="{3E6B1A57-278C-4E3B-BC03-434BEA9C2F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207389" y="5890929"/>
                <a:ext cx="88183" cy="9282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58">
                <a:extLst>
                  <a:ext uri="{FF2B5EF4-FFF2-40B4-BE49-F238E27FC236}">
                    <a16:creationId xmlns:a16="http://schemas.microsoft.com/office/drawing/2014/main" id="{51BC2629-68B0-4D75-A36B-535A5B4912C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229435" y="6242499"/>
                <a:ext cx="60335" cy="76580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59">
                <a:extLst>
                  <a:ext uri="{FF2B5EF4-FFF2-40B4-BE49-F238E27FC236}">
                    <a16:creationId xmlns:a16="http://schemas.microsoft.com/office/drawing/2014/main" id="{A2B5D60B-0851-446D-9197-27205FF0C0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6075416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Oval 1160">
                <a:extLst>
                  <a:ext uri="{FF2B5EF4-FFF2-40B4-BE49-F238E27FC236}">
                    <a16:creationId xmlns:a16="http://schemas.microsoft.com/office/drawing/2014/main" id="{A75A8C35-82FB-42F9-943D-23B84F59D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9248" y="6075416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Oval 1161">
                <a:extLst>
                  <a:ext uri="{FF2B5EF4-FFF2-40B4-BE49-F238E27FC236}">
                    <a16:creationId xmlns:a16="http://schemas.microsoft.com/office/drawing/2014/main" id="{5A06A424-8DC5-4BB0-9E7A-2633B350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Oval 1162">
                <a:extLst>
                  <a:ext uri="{FF2B5EF4-FFF2-40B4-BE49-F238E27FC236}">
                    <a16:creationId xmlns:a16="http://schemas.microsoft.com/office/drawing/2014/main" id="{25DC2DD9-62F0-4137-B63C-E30C6981B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7430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Oval 1163">
                <a:extLst>
                  <a:ext uri="{FF2B5EF4-FFF2-40B4-BE49-F238E27FC236}">
                    <a16:creationId xmlns:a16="http://schemas.microsoft.com/office/drawing/2014/main" id="{6ADF9925-3D3E-4D0A-8429-A6581EED8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8744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Oval 1164">
                <a:extLst>
                  <a:ext uri="{FF2B5EF4-FFF2-40B4-BE49-F238E27FC236}">
                    <a16:creationId xmlns:a16="http://schemas.microsoft.com/office/drawing/2014/main" id="{08488B40-06C7-48D0-821B-343BA67E2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6424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65">
                <a:extLst>
                  <a:ext uri="{FF2B5EF4-FFF2-40B4-BE49-F238E27FC236}">
                    <a16:creationId xmlns:a16="http://schemas.microsoft.com/office/drawing/2014/main" id="{0D46AFE3-4A27-4F64-8C3D-0E502098CF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7933" y="6254102"/>
                <a:ext cx="92824" cy="85862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1166">
                <a:extLst>
                  <a:ext uri="{FF2B5EF4-FFF2-40B4-BE49-F238E27FC236}">
                    <a16:creationId xmlns:a16="http://schemas.microsoft.com/office/drawing/2014/main" id="{8366D7AB-5446-4F80-9F8F-B9B37E058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8940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1167">
                <a:extLst>
                  <a:ext uri="{FF2B5EF4-FFF2-40B4-BE49-F238E27FC236}">
                    <a16:creationId xmlns:a16="http://schemas.microsoft.com/office/drawing/2014/main" id="{1CEB15B8-04DE-4E39-8B49-C0A76131A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6163599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1168">
                <a:extLst>
                  <a:ext uri="{FF2B5EF4-FFF2-40B4-BE49-F238E27FC236}">
                    <a16:creationId xmlns:a16="http://schemas.microsoft.com/office/drawing/2014/main" id="{84A9D7C3-D37D-47CE-97EC-35C9169DC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2" y="5984913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1169">
                <a:extLst>
                  <a:ext uri="{FF2B5EF4-FFF2-40B4-BE49-F238E27FC236}">
                    <a16:creationId xmlns:a16="http://schemas.microsoft.com/office/drawing/2014/main" id="{EC27FDF5-450F-4D44-B783-535B33C13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1170">
                <a:extLst>
                  <a:ext uri="{FF2B5EF4-FFF2-40B4-BE49-F238E27FC236}">
                    <a16:creationId xmlns:a16="http://schemas.microsoft.com/office/drawing/2014/main" id="{3AB11E95-0F6B-45F1-8081-414EC86E5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4956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Oval 1171">
                <a:extLst>
                  <a:ext uri="{FF2B5EF4-FFF2-40B4-BE49-F238E27FC236}">
                    <a16:creationId xmlns:a16="http://schemas.microsoft.com/office/drawing/2014/main" id="{60370528-E4F1-4EB4-A869-CC111B21B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6249461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72">
                <a:extLst>
                  <a:ext uri="{FF2B5EF4-FFF2-40B4-BE49-F238E27FC236}">
                    <a16:creationId xmlns:a16="http://schemas.microsoft.com/office/drawing/2014/main" id="{947B6319-D396-4156-9E68-18CF565AAE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68632" y="5894410"/>
                <a:ext cx="88183" cy="8586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Oval 1173">
                <a:extLst>
                  <a:ext uri="{FF2B5EF4-FFF2-40B4-BE49-F238E27FC236}">
                    <a16:creationId xmlns:a16="http://schemas.microsoft.com/office/drawing/2014/main" id="{A3580AC6-7376-4187-B5AD-313382D5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2" y="6075416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Oval 1174">
                <a:extLst>
                  <a:ext uri="{FF2B5EF4-FFF2-40B4-BE49-F238E27FC236}">
                    <a16:creationId xmlns:a16="http://schemas.microsoft.com/office/drawing/2014/main" id="{B2AFC676-D1CA-4BD9-B64C-57FA61ED1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Oval 1175">
                <a:extLst>
                  <a:ext uri="{FF2B5EF4-FFF2-40B4-BE49-F238E27FC236}">
                    <a16:creationId xmlns:a16="http://schemas.microsoft.com/office/drawing/2014/main" id="{5B5A4709-4F24-4DA9-82C0-2BAEDC3A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Oval 1176">
                <a:extLst>
                  <a:ext uri="{FF2B5EF4-FFF2-40B4-BE49-F238E27FC236}">
                    <a16:creationId xmlns:a16="http://schemas.microsoft.com/office/drawing/2014/main" id="{4675A733-B86C-4459-829C-1C24E33FF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Oval 1177">
                <a:extLst>
                  <a:ext uri="{FF2B5EF4-FFF2-40B4-BE49-F238E27FC236}">
                    <a16:creationId xmlns:a16="http://schemas.microsoft.com/office/drawing/2014/main" id="{ED1ED239-1B9A-4721-9F99-CF450927D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9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Oval 1178">
                <a:extLst>
                  <a:ext uri="{FF2B5EF4-FFF2-40B4-BE49-F238E27FC236}">
                    <a16:creationId xmlns:a16="http://schemas.microsoft.com/office/drawing/2014/main" id="{A04A4832-FC05-440F-9F50-0DD9E5147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625294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79">
                <a:extLst>
                  <a:ext uri="{FF2B5EF4-FFF2-40B4-BE49-F238E27FC236}">
                    <a16:creationId xmlns:a16="http://schemas.microsoft.com/office/drawing/2014/main" id="{F782F810-44C4-42FA-AD37-4488D02A46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89946" y="5889769"/>
                <a:ext cx="88183" cy="9514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1180">
                <a:extLst>
                  <a:ext uri="{FF2B5EF4-FFF2-40B4-BE49-F238E27FC236}">
                    <a16:creationId xmlns:a16="http://schemas.microsoft.com/office/drawing/2014/main" id="{5EFEAAC0-9F66-471B-A85A-60B64CF47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6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81">
                <a:extLst>
                  <a:ext uri="{FF2B5EF4-FFF2-40B4-BE49-F238E27FC236}">
                    <a16:creationId xmlns:a16="http://schemas.microsoft.com/office/drawing/2014/main" id="{7311A4C4-C01F-4193-A833-BF9DDE3628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074256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82">
                <a:extLst>
                  <a:ext uri="{FF2B5EF4-FFF2-40B4-BE49-F238E27FC236}">
                    <a16:creationId xmlns:a16="http://schemas.microsoft.com/office/drawing/2014/main" id="{2166D712-190B-4202-8352-B54B324D706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5893249"/>
                <a:ext cx="88183" cy="88183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1183">
                <a:extLst>
                  <a:ext uri="{FF2B5EF4-FFF2-40B4-BE49-F238E27FC236}">
                    <a16:creationId xmlns:a16="http://schemas.microsoft.com/office/drawing/2014/main" id="{5824BB39-2B38-47FA-8307-3DD1E65E7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Oval 1184">
                <a:extLst>
                  <a:ext uri="{FF2B5EF4-FFF2-40B4-BE49-F238E27FC236}">
                    <a16:creationId xmlns:a16="http://schemas.microsoft.com/office/drawing/2014/main" id="{3F1F22F9-B47D-4424-8028-0D9643932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616011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1185">
                <a:extLst>
                  <a:ext uri="{FF2B5EF4-FFF2-40B4-BE49-F238E27FC236}">
                    <a16:creationId xmlns:a16="http://schemas.microsoft.com/office/drawing/2014/main" id="{DE705E20-A632-4FD4-B2F7-D273368DA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5981432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Oval 1186">
                <a:extLst>
                  <a:ext uri="{FF2B5EF4-FFF2-40B4-BE49-F238E27FC236}">
                    <a16:creationId xmlns:a16="http://schemas.microsoft.com/office/drawing/2014/main" id="{F258CF6E-1B95-4742-B812-749592161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616011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1187">
                <a:extLst>
                  <a:ext uri="{FF2B5EF4-FFF2-40B4-BE49-F238E27FC236}">
                    <a16:creationId xmlns:a16="http://schemas.microsoft.com/office/drawing/2014/main" id="{ABFA594F-928D-4632-A022-AEE962B5B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5981432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Oval 1188">
                <a:extLst>
                  <a:ext uri="{FF2B5EF4-FFF2-40B4-BE49-F238E27FC236}">
                    <a16:creationId xmlns:a16="http://schemas.microsoft.com/office/drawing/2014/main" id="{7D7CE8FC-49CC-4A2E-A9B7-08ECCE0C4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Oval 1189">
                <a:extLst>
                  <a:ext uri="{FF2B5EF4-FFF2-40B4-BE49-F238E27FC236}">
                    <a16:creationId xmlns:a16="http://schemas.microsoft.com/office/drawing/2014/main" id="{95FBB2B1-FEBA-41F7-AA74-9125038D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90">
                <a:extLst>
                  <a:ext uri="{FF2B5EF4-FFF2-40B4-BE49-F238E27FC236}">
                    <a16:creationId xmlns:a16="http://schemas.microsoft.com/office/drawing/2014/main" id="{039CA6A4-1F75-40D0-B5DE-DDCC6BE64A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1497" y="5890929"/>
                <a:ext cx="88183" cy="9282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1191">
                <a:extLst>
                  <a:ext uri="{FF2B5EF4-FFF2-40B4-BE49-F238E27FC236}">
                    <a16:creationId xmlns:a16="http://schemas.microsoft.com/office/drawing/2014/main" id="{3314BA7C-E9F1-47BE-BB6A-A06623D9D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Oval 1192">
                <a:extLst>
                  <a:ext uri="{FF2B5EF4-FFF2-40B4-BE49-F238E27FC236}">
                    <a16:creationId xmlns:a16="http://schemas.microsoft.com/office/drawing/2014/main" id="{9E4ECCD0-A2AB-4E2F-A645-8339B35B0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Oval 1193">
                <a:extLst>
                  <a:ext uri="{FF2B5EF4-FFF2-40B4-BE49-F238E27FC236}">
                    <a16:creationId xmlns:a16="http://schemas.microsoft.com/office/drawing/2014/main" id="{914A369B-192E-4AAD-A6D9-E679BDB27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Oval 1194">
                <a:extLst>
                  <a:ext uri="{FF2B5EF4-FFF2-40B4-BE49-F238E27FC236}">
                    <a16:creationId xmlns:a16="http://schemas.microsoft.com/office/drawing/2014/main" id="{E975106D-9EA4-42F9-B2BD-90741EE71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1195">
                <a:extLst>
                  <a:ext uri="{FF2B5EF4-FFF2-40B4-BE49-F238E27FC236}">
                    <a16:creationId xmlns:a16="http://schemas.microsoft.com/office/drawing/2014/main" id="{9FE6082E-BBA0-4D50-BE41-904624368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Oval 1196">
                <a:extLst>
                  <a:ext uri="{FF2B5EF4-FFF2-40B4-BE49-F238E27FC236}">
                    <a16:creationId xmlns:a16="http://schemas.microsoft.com/office/drawing/2014/main" id="{EF0148D5-ECFA-400E-A8C8-153123651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625062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97">
                <a:extLst>
                  <a:ext uri="{FF2B5EF4-FFF2-40B4-BE49-F238E27FC236}">
                    <a16:creationId xmlns:a16="http://schemas.microsoft.com/office/drawing/2014/main" id="{F2B0E69F-DD97-4B0E-A452-A842A7B74E3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5893249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98">
                <a:extLst>
                  <a:ext uri="{FF2B5EF4-FFF2-40B4-BE49-F238E27FC236}">
                    <a16:creationId xmlns:a16="http://schemas.microsoft.com/office/drawing/2014/main" id="{55C73A11-2BDA-4381-A9DC-7ADAAC8EDA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203049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99">
                <a:extLst>
                  <a:ext uri="{FF2B5EF4-FFF2-40B4-BE49-F238E27FC236}">
                    <a16:creationId xmlns:a16="http://schemas.microsoft.com/office/drawing/2014/main" id="{3FE066D3-C08D-4DDC-8824-75EC9019EE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022042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Oval 1200">
                <a:extLst>
                  <a:ext uri="{FF2B5EF4-FFF2-40B4-BE49-F238E27FC236}">
                    <a16:creationId xmlns:a16="http://schemas.microsoft.com/office/drawing/2014/main" id="{6C57C38A-0BE6-488A-B721-AE59706A5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387235" y="6249461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1201">
                <a:extLst>
                  <a:ext uri="{FF2B5EF4-FFF2-40B4-BE49-F238E27FC236}">
                    <a16:creationId xmlns:a16="http://schemas.microsoft.com/office/drawing/2014/main" id="{796F710D-79F1-437E-897E-8D1BB5C1F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80059" y="6344605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202">
                <a:extLst>
                  <a:ext uri="{FF2B5EF4-FFF2-40B4-BE49-F238E27FC236}">
                    <a16:creationId xmlns:a16="http://schemas.microsoft.com/office/drawing/2014/main" id="{5B5D31CB-1FDF-459B-A94D-63DB3F77802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59388" y="6337643"/>
                <a:ext cx="11603" cy="23206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Oval 1203">
                <a:extLst>
                  <a:ext uri="{FF2B5EF4-FFF2-40B4-BE49-F238E27FC236}">
                    <a16:creationId xmlns:a16="http://schemas.microsoft.com/office/drawing/2014/main" id="{0697FACA-FFCA-4C41-AED8-C6D08BB1B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6927" y="6254102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Oval 1204">
                <a:extLst>
                  <a:ext uri="{FF2B5EF4-FFF2-40B4-BE49-F238E27FC236}">
                    <a16:creationId xmlns:a16="http://schemas.microsoft.com/office/drawing/2014/main" id="{2BAF3D50-8E94-48A0-BCAE-5A1B3FAA9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5767" y="6436268"/>
                <a:ext cx="9514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Oval 1205">
                <a:extLst>
                  <a:ext uri="{FF2B5EF4-FFF2-40B4-BE49-F238E27FC236}">
                    <a16:creationId xmlns:a16="http://schemas.microsoft.com/office/drawing/2014/main" id="{5A49C1BD-E8CC-4382-BBFD-36086425D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40911" y="6522130"/>
                <a:ext cx="85862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Oval 1206">
                <a:extLst>
                  <a:ext uri="{FF2B5EF4-FFF2-40B4-BE49-F238E27FC236}">
                    <a16:creationId xmlns:a16="http://schemas.microsoft.com/office/drawing/2014/main" id="{8762BC3B-C2CF-475B-B2F4-53A7D0957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6339964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207">
                <a:extLst>
                  <a:ext uri="{FF2B5EF4-FFF2-40B4-BE49-F238E27FC236}">
                    <a16:creationId xmlns:a16="http://schemas.microsoft.com/office/drawing/2014/main" id="{BAB0CEBE-AC61-4D41-A89D-B9A8D9C4BF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693553" y="6511688"/>
                <a:ext cx="41771" cy="71938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208">
                <a:extLst>
                  <a:ext uri="{FF2B5EF4-FFF2-40B4-BE49-F238E27FC236}">
                    <a16:creationId xmlns:a16="http://schemas.microsoft.com/office/drawing/2014/main" id="{E4190EFC-DEA6-4C1F-8CB5-C1943174B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8744" y="6339964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209">
                <a:extLst>
                  <a:ext uri="{FF2B5EF4-FFF2-40B4-BE49-F238E27FC236}">
                    <a16:creationId xmlns:a16="http://schemas.microsoft.com/office/drawing/2014/main" id="{97316115-9C6B-456F-8DF3-115D203CB6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572883" y="6425826"/>
                <a:ext cx="76580" cy="88183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211">
                <a:extLst>
                  <a:ext uri="{FF2B5EF4-FFF2-40B4-BE49-F238E27FC236}">
                    <a16:creationId xmlns:a16="http://schemas.microsoft.com/office/drawing/2014/main" id="{F08286E5-3EF7-4D12-921B-3C5D3BBF7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6464" y="6431626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212">
                <a:extLst>
                  <a:ext uri="{FF2B5EF4-FFF2-40B4-BE49-F238E27FC236}">
                    <a16:creationId xmlns:a16="http://schemas.microsoft.com/office/drawing/2014/main" id="{5B61D6C0-57F7-4DB8-B732-01E60A8D1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6619" y="6249461"/>
                <a:ext cx="92824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1213">
                <a:extLst>
                  <a:ext uri="{FF2B5EF4-FFF2-40B4-BE49-F238E27FC236}">
                    <a16:creationId xmlns:a16="http://schemas.microsoft.com/office/drawing/2014/main" id="{B01F91B4-B9F3-4022-B01C-95CD0C2C9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5458" y="6431626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1214">
                <a:extLst>
                  <a:ext uri="{FF2B5EF4-FFF2-40B4-BE49-F238E27FC236}">
                    <a16:creationId xmlns:a16="http://schemas.microsoft.com/office/drawing/2014/main" id="{811BADCF-3E97-4361-8E84-53F09816F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00603" y="6526772"/>
                <a:ext cx="8586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Oval 1215">
                <a:extLst>
                  <a:ext uri="{FF2B5EF4-FFF2-40B4-BE49-F238E27FC236}">
                    <a16:creationId xmlns:a16="http://schemas.microsoft.com/office/drawing/2014/main" id="{00F9A817-BE9E-41D2-836B-3A4F8FFDE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6344605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Oval 1216">
                <a:extLst>
                  <a:ext uri="{FF2B5EF4-FFF2-40B4-BE49-F238E27FC236}">
                    <a16:creationId xmlns:a16="http://schemas.microsoft.com/office/drawing/2014/main" id="{C115808B-CD4C-42CD-ABCE-A5A291F46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8436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Oval 1217">
                <a:extLst>
                  <a:ext uri="{FF2B5EF4-FFF2-40B4-BE49-F238E27FC236}">
                    <a16:creationId xmlns:a16="http://schemas.microsoft.com/office/drawing/2014/main" id="{96D9EF0B-8007-40A1-B3BF-66DA18104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218">
                <a:extLst>
                  <a:ext uri="{FF2B5EF4-FFF2-40B4-BE49-F238E27FC236}">
                    <a16:creationId xmlns:a16="http://schemas.microsoft.com/office/drawing/2014/main" id="{8CBA160D-1490-4D1F-85EC-C7CE648C774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39" y="6609152"/>
                <a:ext cx="88183" cy="95145"/>
              </a:xfrm>
              <a:custGeom>
                <a:avLst/>
                <a:gdLst>
                  <a:gd name="T0" fmla="*/ 8 w 16"/>
                  <a:gd name="T1" fmla="*/ 0 h 17"/>
                  <a:gd name="T2" fmla="*/ 3 w 16"/>
                  <a:gd name="T3" fmla="*/ 2 h 17"/>
                  <a:gd name="T4" fmla="*/ 0 w 16"/>
                  <a:gd name="T5" fmla="*/ 9 h 17"/>
                  <a:gd name="T6" fmla="*/ 3 w 16"/>
                  <a:gd name="T7" fmla="*/ 15 h 17"/>
                  <a:gd name="T8" fmla="*/ 8 w 16"/>
                  <a:gd name="T9" fmla="*/ 17 h 17"/>
                  <a:gd name="T10" fmla="*/ 16 w 16"/>
                  <a:gd name="T11" fmla="*/ 9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219">
                <a:extLst>
                  <a:ext uri="{FF2B5EF4-FFF2-40B4-BE49-F238E27FC236}">
                    <a16:creationId xmlns:a16="http://schemas.microsoft.com/office/drawing/2014/main" id="{762453BE-9A15-4DE2-AAD1-66025E1D2E9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6773" y="6436268"/>
                <a:ext cx="95145" cy="85863"/>
              </a:xfrm>
              <a:custGeom>
                <a:avLst/>
                <a:gdLst>
                  <a:gd name="T0" fmla="*/ 3 w 17"/>
                  <a:gd name="T1" fmla="*/ 14 h 16"/>
                  <a:gd name="T2" fmla="*/ 9 w 17"/>
                  <a:gd name="T3" fmla="*/ 16 h 16"/>
                  <a:gd name="T4" fmla="*/ 14 w 17"/>
                  <a:gd name="T5" fmla="*/ 14 h 16"/>
                  <a:gd name="T6" fmla="*/ 17 w 17"/>
                  <a:gd name="T7" fmla="*/ 8 h 16"/>
                  <a:gd name="T8" fmla="*/ 14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3 w 17"/>
                  <a:gd name="T1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14"/>
                    </a:move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Oval 1220">
                <a:extLst>
                  <a:ext uri="{FF2B5EF4-FFF2-40B4-BE49-F238E27FC236}">
                    <a16:creationId xmlns:a16="http://schemas.microsoft.com/office/drawing/2014/main" id="{2E12149F-88ED-4F9E-B8A1-6CC221755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0" y="6254102"/>
                <a:ext cx="92824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Oval 1221">
                <a:extLst>
                  <a:ext uri="{FF2B5EF4-FFF2-40B4-BE49-F238E27FC236}">
                    <a16:creationId xmlns:a16="http://schemas.microsoft.com/office/drawing/2014/main" id="{13822F2D-8F56-4C63-8F69-6FC5F820A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5151" y="6436268"/>
                <a:ext cx="95145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1222">
                <a:extLst>
                  <a:ext uri="{FF2B5EF4-FFF2-40B4-BE49-F238E27FC236}">
                    <a16:creationId xmlns:a16="http://schemas.microsoft.com/office/drawing/2014/main" id="{7AB41004-DE81-48CE-9E65-03F201438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60295" y="6522130"/>
                <a:ext cx="8586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1223">
                <a:extLst>
                  <a:ext uri="{FF2B5EF4-FFF2-40B4-BE49-F238E27FC236}">
                    <a16:creationId xmlns:a16="http://schemas.microsoft.com/office/drawing/2014/main" id="{B526C662-55E0-452B-9206-C56C89839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4" y="6339963"/>
                <a:ext cx="8818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Oval 1224">
                <a:extLst>
                  <a:ext uri="{FF2B5EF4-FFF2-40B4-BE49-F238E27FC236}">
                    <a16:creationId xmlns:a16="http://schemas.microsoft.com/office/drawing/2014/main" id="{8A69186C-34BA-49AB-9A5C-F06E92A40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2769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1225">
                <a:extLst>
                  <a:ext uri="{FF2B5EF4-FFF2-40B4-BE49-F238E27FC236}">
                    <a16:creationId xmlns:a16="http://schemas.microsoft.com/office/drawing/2014/main" id="{CFBADB50-30E7-45CA-967E-EFDD4E49E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10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1226">
                <a:extLst>
                  <a:ext uri="{FF2B5EF4-FFF2-40B4-BE49-F238E27FC236}">
                    <a16:creationId xmlns:a16="http://schemas.microsoft.com/office/drawing/2014/main" id="{DA2F24BF-FE89-4C79-8861-549F8EF8F4C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50798" y="6612633"/>
                <a:ext cx="88183" cy="88183"/>
              </a:xfrm>
              <a:custGeom>
                <a:avLst/>
                <a:gdLst>
                  <a:gd name="T0" fmla="*/ 8 w 16"/>
                  <a:gd name="T1" fmla="*/ 0 h 16"/>
                  <a:gd name="T2" fmla="*/ 3 w 16"/>
                  <a:gd name="T3" fmla="*/ 1 h 16"/>
                  <a:gd name="T4" fmla="*/ 0 w 16"/>
                  <a:gd name="T5" fmla="*/ 8 h 16"/>
                  <a:gd name="T6" fmla="*/ 3 w 16"/>
                  <a:gd name="T7" fmla="*/ 15 h 16"/>
                  <a:gd name="T8" fmla="*/ 8 w 16"/>
                  <a:gd name="T9" fmla="*/ 16 h 16"/>
                  <a:gd name="T10" fmla="*/ 16 w 16"/>
                  <a:gd name="T11" fmla="*/ 8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1227">
                <a:extLst>
                  <a:ext uri="{FF2B5EF4-FFF2-40B4-BE49-F238E27FC236}">
                    <a16:creationId xmlns:a16="http://schemas.microsoft.com/office/drawing/2014/main" id="{CB31E021-3D1F-4DB3-8B96-D5C0877D091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09329" y="6435108"/>
                <a:ext cx="95145" cy="88183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Oval 1228">
                <a:extLst>
                  <a:ext uri="{FF2B5EF4-FFF2-40B4-BE49-F238E27FC236}">
                    <a16:creationId xmlns:a16="http://schemas.microsoft.com/office/drawing/2014/main" id="{DEBC3179-0F95-49CF-89D1-99B75114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3" y="6252942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Oval 1229">
                <a:extLst>
                  <a:ext uri="{FF2B5EF4-FFF2-40B4-BE49-F238E27FC236}">
                    <a16:creationId xmlns:a16="http://schemas.microsoft.com/office/drawing/2014/main" id="{62D3AEA2-6AFD-429F-94E4-85CA80E0D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8323" y="6435108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Oval 1230">
                <a:extLst>
                  <a:ext uri="{FF2B5EF4-FFF2-40B4-BE49-F238E27FC236}">
                    <a16:creationId xmlns:a16="http://schemas.microsoft.com/office/drawing/2014/main" id="{CF411B74-879C-47FB-82B6-42A4671FF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3468" y="6523291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Oval 1231">
                <a:extLst>
                  <a:ext uri="{FF2B5EF4-FFF2-40B4-BE49-F238E27FC236}">
                    <a16:creationId xmlns:a16="http://schemas.microsoft.com/office/drawing/2014/main" id="{D61C893B-29B3-460E-8287-396B69F92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7" y="634112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Oval 1232">
                <a:extLst>
                  <a:ext uri="{FF2B5EF4-FFF2-40B4-BE49-F238E27FC236}">
                    <a16:creationId xmlns:a16="http://schemas.microsoft.com/office/drawing/2014/main" id="{F823F1E6-EAC2-41EA-8AB3-52C9B0475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2461" y="6523291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Oval 1233">
                <a:extLst>
                  <a:ext uri="{FF2B5EF4-FFF2-40B4-BE49-F238E27FC236}">
                    <a16:creationId xmlns:a16="http://schemas.microsoft.com/office/drawing/2014/main" id="{8BFEF81F-9C87-4406-BDE8-A31614949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634112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Oval 1234">
                <a:extLst>
                  <a:ext uri="{FF2B5EF4-FFF2-40B4-BE49-F238E27FC236}">
                    <a16:creationId xmlns:a16="http://schemas.microsoft.com/office/drawing/2014/main" id="{A8E5B72B-5542-4DCB-BD79-2A4D6DA92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7316" y="6435108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Oval 1235">
                <a:extLst>
                  <a:ext uri="{FF2B5EF4-FFF2-40B4-BE49-F238E27FC236}">
                    <a16:creationId xmlns:a16="http://schemas.microsoft.com/office/drawing/2014/main" id="{BE2A55D0-29CE-4F4B-B9FD-0B0711666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643278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Oval 1236">
                <a:extLst>
                  <a:ext uri="{FF2B5EF4-FFF2-40B4-BE49-F238E27FC236}">
                    <a16:creationId xmlns:a16="http://schemas.microsoft.com/office/drawing/2014/main" id="{969D55F6-2265-4CF2-8737-C0EABAB69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6250620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Oval 1237">
                <a:extLst>
                  <a:ext uri="{FF2B5EF4-FFF2-40B4-BE49-F238E27FC236}">
                    <a16:creationId xmlns:a16="http://schemas.microsoft.com/office/drawing/2014/main" id="{423B3F95-5404-4149-9FF9-DA8E808CD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8015" y="643278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Oval 1238">
                <a:extLst>
                  <a:ext uri="{FF2B5EF4-FFF2-40B4-BE49-F238E27FC236}">
                    <a16:creationId xmlns:a16="http://schemas.microsoft.com/office/drawing/2014/main" id="{E9690BAC-9D72-466A-9A9F-8551C7E3C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3159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Oval 1239">
                <a:extLst>
                  <a:ext uri="{FF2B5EF4-FFF2-40B4-BE49-F238E27FC236}">
                    <a16:creationId xmlns:a16="http://schemas.microsoft.com/office/drawing/2014/main" id="{4075393D-1F4A-41DE-9409-C5A52A1B5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Oval 1240">
                <a:extLst>
                  <a:ext uri="{FF2B5EF4-FFF2-40B4-BE49-F238E27FC236}">
                    <a16:creationId xmlns:a16="http://schemas.microsoft.com/office/drawing/2014/main" id="{BD91E217-4C3F-4B59-A438-4BA8A1530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2153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Oval 1241">
                <a:extLst>
                  <a:ext uri="{FF2B5EF4-FFF2-40B4-BE49-F238E27FC236}">
                    <a16:creationId xmlns:a16="http://schemas.microsoft.com/office/drawing/2014/main" id="{534548E9-6D04-422A-B6F2-F3281D5DF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4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242">
                <a:extLst>
                  <a:ext uri="{FF2B5EF4-FFF2-40B4-BE49-F238E27FC236}">
                    <a16:creationId xmlns:a16="http://schemas.microsoft.com/office/drawing/2014/main" id="{D4F3E6A8-B6F8-4B95-877B-D443A626E85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2" y="6610313"/>
                <a:ext cx="88183" cy="92824"/>
              </a:xfrm>
              <a:custGeom>
                <a:avLst/>
                <a:gdLst>
                  <a:gd name="T0" fmla="*/ 8 w 16"/>
                  <a:gd name="T1" fmla="*/ 0 h 17"/>
                  <a:gd name="T2" fmla="*/ 3 w 16"/>
                  <a:gd name="T3" fmla="*/ 2 h 17"/>
                  <a:gd name="T4" fmla="*/ 0 w 16"/>
                  <a:gd name="T5" fmla="*/ 8 h 17"/>
                  <a:gd name="T6" fmla="*/ 3 w 16"/>
                  <a:gd name="T7" fmla="*/ 15 h 17"/>
                  <a:gd name="T8" fmla="*/ 8 w 16"/>
                  <a:gd name="T9" fmla="*/ 17 h 17"/>
                  <a:gd name="T10" fmla="*/ 16 w 16"/>
                  <a:gd name="T11" fmla="*/ 8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243">
                <a:extLst>
                  <a:ext uri="{FF2B5EF4-FFF2-40B4-BE49-F238E27FC236}">
                    <a16:creationId xmlns:a16="http://schemas.microsoft.com/office/drawing/2014/main" id="{2BCB8358-5FAA-40EC-AAD0-B595DE19AB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6252942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244">
                <a:extLst>
                  <a:ext uri="{FF2B5EF4-FFF2-40B4-BE49-F238E27FC236}">
                    <a16:creationId xmlns:a16="http://schemas.microsoft.com/office/drawing/2014/main" id="{0635C1B1-CEFB-4948-A15A-8E5D1C8C96E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560420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245">
                <a:extLst>
                  <a:ext uri="{FF2B5EF4-FFF2-40B4-BE49-F238E27FC236}">
                    <a16:creationId xmlns:a16="http://schemas.microsoft.com/office/drawing/2014/main" id="{E15BD338-5F8F-448A-AC48-9BE20345A1E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379414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246">
                <a:extLst>
                  <a:ext uri="{FF2B5EF4-FFF2-40B4-BE49-F238E27FC236}">
                    <a16:creationId xmlns:a16="http://schemas.microsoft.com/office/drawing/2014/main" id="{DC07C99F-A1C7-4A5B-A3EE-D8143EE5941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50709" y="6783197"/>
                <a:ext cx="39451" cy="60335"/>
              </a:xfrm>
              <a:custGeom>
                <a:avLst/>
                <a:gdLst>
                  <a:gd name="T0" fmla="*/ 7 w 7"/>
                  <a:gd name="T1" fmla="*/ 3 h 11"/>
                  <a:gd name="T2" fmla="*/ 7 w 7"/>
                  <a:gd name="T3" fmla="*/ 0 h 11"/>
                  <a:gd name="T4" fmla="*/ 0 w 7"/>
                  <a:gd name="T5" fmla="*/ 11 h 11"/>
                  <a:gd name="T6" fmla="*/ 7 w 7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3"/>
                    </a:moveTo>
                    <a:cubicBezTo>
                      <a:pt x="7" y="2"/>
                      <a:pt x="7" y="1"/>
                      <a:pt x="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0"/>
                      <a:pt x="7" y="7"/>
                      <a:pt x="7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Oval 1247">
                <a:extLst>
                  <a:ext uri="{FF2B5EF4-FFF2-40B4-BE49-F238E27FC236}">
                    <a16:creationId xmlns:a16="http://schemas.microsoft.com/office/drawing/2014/main" id="{C550CAFB-7847-47A3-981B-BFA472D9C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1" y="6704297"/>
                <a:ext cx="92824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248">
                <a:extLst>
                  <a:ext uri="{FF2B5EF4-FFF2-40B4-BE49-F238E27FC236}">
                    <a16:creationId xmlns:a16="http://schemas.microsoft.com/office/drawing/2014/main" id="{7BE95CB6-E67E-4594-AE11-196C84724A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028879" y="6696174"/>
                <a:ext cx="71939" cy="81222"/>
              </a:xfrm>
              <a:custGeom>
                <a:avLst/>
                <a:gdLst>
                  <a:gd name="T0" fmla="*/ 13 w 13"/>
                  <a:gd name="T1" fmla="*/ 7 h 15"/>
                  <a:gd name="T2" fmla="*/ 8 w 13"/>
                  <a:gd name="T3" fmla="*/ 0 h 15"/>
                  <a:gd name="T4" fmla="*/ 0 w 13"/>
                  <a:gd name="T5" fmla="*/ 14 h 15"/>
                  <a:gd name="T6" fmla="*/ 4 w 13"/>
                  <a:gd name="T7" fmla="*/ 15 h 15"/>
                  <a:gd name="T8" fmla="*/ 13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3" y="4"/>
                      <a:pt x="11" y="1"/>
                      <a:pt x="8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5"/>
                      <a:pt x="4" y="15"/>
                    </a:cubicBezTo>
                    <a:cubicBezTo>
                      <a:pt x="9" y="15"/>
                      <a:pt x="13" y="12"/>
                      <a:pt x="13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249">
                <a:extLst>
                  <a:ext uri="{FF2B5EF4-FFF2-40B4-BE49-F238E27FC236}">
                    <a16:creationId xmlns:a16="http://schemas.microsoft.com/office/drawing/2014/main" id="{50747090-28DC-493A-9C73-50B7BDDFFF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6613793"/>
                <a:ext cx="88183" cy="8586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4 w 16"/>
                  <a:gd name="T5" fmla="*/ 14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4 w 16"/>
                  <a:gd name="T13" fmla="*/ 0 h 16"/>
                  <a:gd name="T14" fmla="*/ 0 w 16"/>
                  <a:gd name="T15" fmla="*/ 8 h 16"/>
                  <a:gd name="T16" fmla="*/ 0 w 16"/>
                  <a:gd name="T17" fmla="*/ 8 h 16"/>
                  <a:gd name="T18" fmla="*/ 2 w 16"/>
                  <a:gd name="T19" fmla="*/ 14 h 16"/>
                  <a:gd name="T20" fmla="*/ 3 w 16"/>
                  <a:gd name="T2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250">
                <a:extLst>
                  <a:ext uri="{FF2B5EF4-FFF2-40B4-BE49-F238E27FC236}">
                    <a16:creationId xmlns:a16="http://schemas.microsoft.com/office/drawing/2014/main" id="{5DFEE915-A385-4F4A-A28F-02A5C2D831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68631" y="6613793"/>
                <a:ext cx="88183" cy="8586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3 w 16"/>
                  <a:gd name="T9" fmla="*/ 1 h 16"/>
                  <a:gd name="T10" fmla="*/ 0 w 16"/>
                  <a:gd name="T11" fmla="*/ 8 h 16"/>
                  <a:gd name="T12" fmla="*/ 3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Oval 1251">
                <a:extLst>
                  <a:ext uri="{FF2B5EF4-FFF2-40B4-BE49-F238E27FC236}">
                    <a16:creationId xmlns:a16="http://schemas.microsoft.com/office/drawing/2014/main" id="{04631763-B5AE-464A-9BA7-050931193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1" y="6794800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Oval 1252">
                <a:extLst>
                  <a:ext uri="{FF2B5EF4-FFF2-40B4-BE49-F238E27FC236}">
                    <a16:creationId xmlns:a16="http://schemas.microsoft.com/office/drawing/2014/main" id="{EC14BD05-0414-4BD5-8FAF-BA601F812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5653" y="6881822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Oval 1253">
                <a:extLst>
                  <a:ext uri="{FF2B5EF4-FFF2-40B4-BE49-F238E27FC236}">
                    <a16:creationId xmlns:a16="http://schemas.microsoft.com/office/drawing/2014/main" id="{95EBA438-1C7C-4DF4-81BE-1A1C3B85C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6699656"/>
                <a:ext cx="92824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254">
                <a:extLst>
                  <a:ext uri="{FF2B5EF4-FFF2-40B4-BE49-F238E27FC236}">
                    <a16:creationId xmlns:a16="http://schemas.microsoft.com/office/drawing/2014/main" id="{06A96D4B-0D27-4725-BF11-7BA3C9E1956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381610" y="6881822"/>
                <a:ext cx="88183" cy="88183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6 w 16"/>
                  <a:gd name="T7" fmla="*/ 0 h 16"/>
                  <a:gd name="T8" fmla="*/ 0 w 16"/>
                  <a:gd name="T9" fmla="*/ 11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Oval 1255">
                <a:extLst>
                  <a:ext uri="{FF2B5EF4-FFF2-40B4-BE49-F238E27FC236}">
                    <a16:creationId xmlns:a16="http://schemas.microsoft.com/office/drawing/2014/main" id="{B52169C9-4EE1-4E98-9159-0AB6975AA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8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256">
                <a:extLst>
                  <a:ext uri="{FF2B5EF4-FFF2-40B4-BE49-F238E27FC236}">
                    <a16:creationId xmlns:a16="http://schemas.microsoft.com/office/drawing/2014/main" id="{A79109C9-934B-476C-9A4F-B3960BE1FD4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87196" y="6968845"/>
                <a:ext cx="60335" cy="76580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3 w 11"/>
                  <a:gd name="T5" fmla="*/ 8 h 14"/>
                  <a:gd name="T6" fmla="*/ 0 w 11"/>
                  <a:gd name="T7" fmla="*/ 14 h 14"/>
                  <a:gd name="T8" fmla="*/ 3 w 11"/>
                  <a:gd name="T9" fmla="*/ 14 h 14"/>
                  <a:gd name="T10" fmla="*/ 11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8" y="14"/>
                      <a:pt x="11" y="11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257">
                <a:extLst>
                  <a:ext uri="{FF2B5EF4-FFF2-40B4-BE49-F238E27FC236}">
                    <a16:creationId xmlns:a16="http://schemas.microsoft.com/office/drawing/2014/main" id="{28AB6802-C7DA-4449-9B31-805516AA8C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89945" y="6609152"/>
                <a:ext cx="88183" cy="95145"/>
              </a:xfrm>
              <a:custGeom>
                <a:avLst/>
                <a:gdLst>
                  <a:gd name="T0" fmla="*/ 3 w 16"/>
                  <a:gd name="T1" fmla="*/ 15 h 17"/>
                  <a:gd name="T2" fmla="*/ 8 w 16"/>
                  <a:gd name="T3" fmla="*/ 17 h 17"/>
                  <a:gd name="T4" fmla="*/ 16 w 16"/>
                  <a:gd name="T5" fmla="*/ 8 h 17"/>
                  <a:gd name="T6" fmla="*/ 8 w 16"/>
                  <a:gd name="T7" fmla="*/ 0 h 17"/>
                  <a:gd name="T8" fmla="*/ 3 w 16"/>
                  <a:gd name="T9" fmla="*/ 2 h 17"/>
                  <a:gd name="T10" fmla="*/ 0 w 16"/>
                  <a:gd name="T11" fmla="*/ 8 h 17"/>
                  <a:gd name="T12" fmla="*/ 3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3" y="15"/>
                    </a:move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Oval 1258">
                <a:extLst>
                  <a:ext uri="{FF2B5EF4-FFF2-40B4-BE49-F238E27FC236}">
                    <a16:creationId xmlns:a16="http://schemas.microsoft.com/office/drawing/2014/main" id="{8839B362-88EB-4A85-9482-BC662E6A1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5" y="6790159"/>
                <a:ext cx="8818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259">
                <a:extLst>
                  <a:ext uri="{FF2B5EF4-FFF2-40B4-BE49-F238E27FC236}">
                    <a16:creationId xmlns:a16="http://schemas.microsoft.com/office/drawing/2014/main" id="{CD5F6EDF-C9AB-44D1-A972-0EA4413BA7C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79363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260">
                <a:extLst>
                  <a:ext uri="{FF2B5EF4-FFF2-40B4-BE49-F238E27FC236}">
                    <a16:creationId xmlns:a16="http://schemas.microsoft.com/office/drawing/2014/main" id="{2B6539B7-A25F-4308-9923-46038644039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6612633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3 w 16"/>
                  <a:gd name="T9" fmla="*/ 1 h 16"/>
                  <a:gd name="T10" fmla="*/ 0 w 16"/>
                  <a:gd name="T11" fmla="*/ 8 h 16"/>
                  <a:gd name="T12" fmla="*/ 3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Oval 1261">
                <a:extLst>
                  <a:ext uri="{FF2B5EF4-FFF2-40B4-BE49-F238E27FC236}">
                    <a16:creationId xmlns:a16="http://schemas.microsoft.com/office/drawing/2014/main" id="{3D33ACB4-3265-4C61-AEB8-0D7D5E4A5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679363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Oval 1262">
                <a:extLst>
                  <a:ext uri="{FF2B5EF4-FFF2-40B4-BE49-F238E27FC236}">
                    <a16:creationId xmlns:a16="http://schemas.microsoft.com/office/drawing/2014/main" id="{4440F39E-70A8-4D59-A48A-564E0C25C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8827" y="6882982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1263">
                <a:extLst>
                  <a:ext uri="{FF2B5EF4-FFF2-40B4-BE49-F238E27FC236}">
                    <a16:creationId xmlns:a16="http://schemas.microsoft.com/office/drawing/2014/main" id="{0E48189E-1847-4659-920D-75118C69D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6700815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1264">
                <a:extLst>
                  <a:ext uri="{FF2B5EF4-FFF2-40B4-BE49-F238E27FC236}">
                    <a16:creationId xmlns:a16="http://schemas.microsoft.com/office/drawing/2014/main" id="{BF4B4BF6-2A32-47DC-ABA7-054E64DBD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7820" y="6882982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Oval 1265">
                <a:extLst>
                  <a:ext uri="{FF2B5EF4-FFF2-40B4-BE49-F238E27FC236}">
                    <a16:creationId xmlns:a16="http://schemas.microsoft.com/office/drawing/2014/main" id="{B6462064-B6A6-4D48-82E4-D087E31D8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6700815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Oval 1266">
                <a:extLst>
                  <a:ext uri="{FF2B5EF4-FFF2-40B4-BE49-F238E27FC236}">
                    <a16:creationId xmlns:a16="http://schemas.microsoft.com/office/drawing/2014/main" id="{83EF11B2-6AD3-4649-9282-1D2693F81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2964" y="6975806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Oval 1267">
                <a:extLst>
                  <a:ext uri="{FF2B5EF4-FFF2-40B4-BE49-F238E27FC236}">
                    <a16:creationId xmlns:a16="http://schemas.microsoft.com/office/drawing/2014/main" id="{AD94B5FF-88FE-4463-942B-E6CD2DC36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679363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Oval 1268">
                <a:extLst>
                  <a:ext uri="{FF2B5EF4-FFF2-40B4-BE49-F238E27FC236}">
                    <a16:creationId xmlns:a16="http://schemas.microsoft.com/office/drawing/2014/main" id="{931C0778-B845-42EA-BA8D-1CCBE008C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2" y="679131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269">
                <a:extLst>
                  <a:ext uri="{FF2B5EF4-FFF2-40B4-BE49-F238E27FC236}">
                    <a16:creationId xmlns:a16="http://schemas.microsoft.com/office/drawing/2014/main" id="{C0A732B3-B3A4-46D8-9F77-D87987C71F8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1496" y="6610313"/>
                <a:ext cx="88183" cy="92824"/>
              </a:xfrm>
              <a:custGeom>
                <a:avLst/>
                <a:gdLst>
                  <a:gd name="T0" fmla="*/ 3 w 16"/>
                  <a:gd name="T1" fmla="*/ 15 h 17"/>
                  <a:gd name="T2" fmla="*/ 8 w 16"/>
                  <a:gd name="T3" fmla="*/ 17 h 17"/>
                  <a:gd name="T4" fmla="*/ 16 w 16"/>
                  <a:gd name="T5" fmla="*/ 9 h 17"/>
                  <a:gd name="T6" fmla="*/ 8 w 16"/>
                  <a:gd name="T7" fmla="*/ 0 h 17"/>
                  <a:gd name="T8" fmla="*/ 3 w 16"/>
                  <a:gd name="T9" fmla="*/ 2 h 17"/>
                  <a:gd name="T10" fmla="*/ 0 w 16"/>
                  <a:gd name="T11" fmla="*/ 9 h 17"/>
                  <a:gd name="T12" fmla="*/ 3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3" y="15"/>
                    </a:move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Oval 1270">
                <a:extLst>
                  <a:ext uri="{FF2B5EF4-FFF2-40B4-BE49-F238E27FC236}">
                    <a16:creationId xmlns:a16="http://schemas.microsoft.com/office/drawing/2014/main" id="{440FCEAD-973F-4E15-A535-6AAFF61F8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6" y="679131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Oval 1271">
                <a:extLst>
                  <a:ext uri="{FF2B5EF4-FFF2-40B4-BE49-F238E27FC236}">
                    <a16:creationId xmlns:a16="http://schemas.microsoft.com/office/drawing/2014/main" id="{E95A62EC-8355-417C-AEFA-7D6B9AEFD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8518" y="6885304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Oval 1272">
                <a:extLst>
                  <a:ext uri="{FF2B5EF4-FFF2-40B4-BE49-F238E27FC236}">
                    <a16:creationId xmlns:a16="http://schemas.microsoft.com/office/drawing/2014/main" id="{2C9194F2-EB34-4801-AD63-3E018502E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Oval 1273">
                <a:extLst>
                  <a:ext uri="{FF2B5EF4-FFF2-40B4-BE49-F238E27FC236}">
                    <a16:creationId xmlns:a16="http://schemas.microsoft.com/office/drawing/2014/main" id="{947E7FED-59A3-4A79-9BD5-913F09E32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7512" y="6885304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Oval 1274">
                <a:extLst>
                  <a:ext uri="{FF2B5EF4-FFF2-40B4-BE49-F238E27FC236}">
                    <a16:creationId xmlns:a16="http://schemas.microsoft.com/office/drawing/2014/main" id="{A7D2AB55-DA68-4B62-8F71-AF3146AEB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2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Oval 1275">
                <a:extLst>
                  <a:ext uri="{FF2B5EF4-FFF2-40B4-BE49-F238E27FC236}">
                    <a16:creationId xmlns:a16="http://schemas.microsoft.com/office/drawing/2014/main" id="{D3A7AFF1-61F2-4BD7-8E42-94E124586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3663" y="6973486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276">
                <a:extLst>
                  <a:ext uri="{FF2B5EF4-FFF2-40B4-BE49-F238E27FC236}">
                    <a16:creationId xmlns:a16="http://schemas.microsoft.com/office/drawing/2014/main" id="{06E6448B-75CA-4910-A26A-48BE00A78A0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612633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2 w 16"/>
                  <a:gd name="T5" fmla="*/ 15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3 w 16"/>
                  <a:gd name="T13" fmla="*/ 1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5"/>
                      <a:pt x="6" y="16"/>
                      <a:pt x="8" y="16"/>
                    </a:cubicBezTo>
                    <a:cubicBezTo>
                      <a:pt x="9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277">
                <a:extLst>
                  <a:ext uri="{FF2B5EF4-FFF2-40B4-BE49-F238E27FC236}">
                    <a16:creationId xmlns:a16="http://schemas.microsoft.com/office/drawing/2014/main" id="{5B59B0D7-01B8-48E8-A4E3-5C0E71951C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922433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278">
                <a:extLst>
                  <a:ext uri="{FF2B5EF4-FFF2-40B4-BE49-F238E27FC236}">
                    <a16:creationId xmlns:a16="http://schemas.microsoft.com/office/drawing/2014/main" id="{56304576-9AED-44BD-9E92-86A7C798F84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741427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279">
                <a:extLst>
                  <a:ext uri="{FF2B5EF4-FFF2-40B4-BE49-F238E27FC236}">
                    <a16:creationId xmlns:a16="http://schemas.microsoft.com/office/drawing/2014/main" id="{BE77984C-722F-4ECE-8AA7-9AB01FDE49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07867" y="7054706"/>
                <a:ext cx="27847" cy="44092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0 w 5"/>
                  <a:gd name="T5" fmla="*/ 8 h 8"/>
                  <a:gd name="T6" fmla="*/ 5 w 5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7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280">
                <a:extLst>
                  <a:ext uri="{FF2B5EF4-FFF2-40B4-BE49-F238E27FC236}">
                    <a16:creationId xmlns:a16="http://schemas.microsoft.com/office/drawing/2014/main" id="{85062281-656F-46EF-B8AF-A984D43A49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09329" y="7154492"/>
                <a:ext cx="95145" cy="88183"/>
              </a:xfrm>
              <a:custGeom>
                <a:avLst/>
                <a:gdLst>
                  <a:gd name="T0" fmla="*/ 14 w 17"/>
                  <a:gd name="T1" fmla="*/ 2 h 16"/>
                  <a:gd name="T2" fmla="*/ 8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8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281">
                <a:extLst>
                  <a:ext uri="{FF2B5EF4-FFF2-40B4-BE49-F238E27FC236}">
                    <a16:creationId xmlns:a16="http://schemas.microsoft.com/office/drawing/2014/main" id="{B9555CAB-0348-4F19-A1D8-233DED84F2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7151010"/>
                <a:ext cx="88183" cy="88183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12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282">
                <a:extLst>
                  <a:ext uri="{FF2B5EF4-FFF2-40B4-BE49-F238E27FC236}">
                    <a16:creationId xmlns:a16="http://schemas.microsoft.com/office/drawing/2014/main" id="{0E278923-6ECB-466A-ADE7-0E61C54B966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47834" y="7234552"/>
                <a:ext cx="53374" cy="76580"/>
              </a:xfrm>
              <a:custGeom>
                <a:avLst/>
                <a:gdLst>
                  <a:gd name="T0" fmla="*/ 10 w 10"/>
                  <a:gd name="T1" fmla="*/ 5 h 14"/>
                  <a:gd name="T2" fmla="*/ 8 w 10"/>
                  <a:gd name="T3" fmla="*/ 0 h 14"/>
                  <a:gd name="T4" fmla="*/ 0 w 10"/>
                  <a:gd name="T5" fmla="*/ 13 h 14"/>
                  <a:gd name="T6" fmla="*/ 2 w 10"/>
                  <a:gd name="T7" fmla="*/ 14 h 14"/>
                  <a:gd name="T8" fmla="*/ 10 w 10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5"/>
                    </a:moveTo>
                    <a:cubicBezTo>
                      <a:pt x="10" y="3"/>
                      <a:pt x="9" y="1"/>
                      <a:pt x="8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6" y="14"/>
                      <a:pt x="10" y="10"/>
                      <a:pt x="10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Oval 1283">
                <a:extLst>
                  <a:ext uri="{FF2B5EF4-FFF2-40B4-BE49-F238E27FC236}">
                    <a16:creationId xmlns:a16="http://schemas.microsoft.com/office/drawing/2014/main" id="{E2AFA9C1-5777-40B1-8BCB-CEF03AC17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7" y="706050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Oval 1284">
                <a:extLst>
                  <a:ext uri="{FF2B5EF4-FFF2-40B4-BE49-F238E27FC236}">
                    <a16:creationId xmlns:a16="http://schemas.microsoft.com/office/drawing/2014/main" id="{572E7821-B6EA-420E-8768-F35ED4580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706050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Oval 1285">
                <a:extLst>
                  <a:ext uri="{FF2B5EF4-FFF2-40B4-BE49-F238E27FC236}">
                    <a16:creationId xmlns:a16="http://schemas.microsoft.com/office/drawing/2014/main" id="{956EC952-CCC2-4278-8376-1F9F31029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1958" y="6975806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Oval 1286">
                <a:extLst>
                  <a:ext uri="{FF2B5EF4-FFF2-40B4-BE49-F238E27FC236}">
                    <a16:creationId xmlns:a16="http://schemas.microsoft.com/office/drawing/2014/main" id="{25FFAC00-3B21-4957-8799-D0F265156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7152171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Oval 1287">
                <a:extLst>
                  <a:ext uri="{FF2B5EF4-FFF2-40B4-BE49-F238E27FC236}">
                    <a16:creationId xmlns:a16="http://schemas.microsoft.com/office/drawing/2014/main" id="{AB8F4077-C885-45F7-940F-059B3B226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2657" y="6973486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Oval 1288">
                <a:extLst>
                  <a:ext uri="{FF2B5EF4-FFF2-40B4-BE49-F238E27FC236}">
                    <a16:creationId xmlns:a16="http://schemas.microsoft.com/office/drawing/2014/main" id="{25AACCD6-DF19-4B21-85B7-152D9385E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8015" y="7152171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Oval 1289">
                <a:extLst>
                  <a:ext uri="{FF2B5EF4-FFF2-40B4-BE49-F238E27FC236}">
                    <a16:creationId xmlns:a16="http://schemas.microsoft.com/office/drawing/2014/main" id="{89920ED9-046F-4698-96C0-387411C79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3159" y="7244995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Oval 1290">
                <a:extLst>
                  <a:ext uri="{FF2B5EF4-FFF2-40B4-BE49-F238E27FC236}">
                    <a16:creationId xmlns:a16="http://schemas.microsoft.com/office/drawing/2014/main" id="{23879D5D-9818-4501-86E3-63DC241A4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706282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Oval 1291">
                <a:extLst>
                  <a:ext uri="{FF2B5EF4-FFF2-40B4-BE49-F238E27FC236}">
                    <a16:creationId xmlns:a16="http://schemas.microsoft.com/office/drawing/2014/main" id="{8122C885-8935-47CA-B91A-95E84DC66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2153" y="7244995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Oval 1292">
                <a:extLst>
                  <a:ext uri="{FF2B5EF4-FFF2-40B4-BE49-F238E27FC236}">
                    <a16:creationId xmlns:a16="http://schemas.microsoft.com/office/drawing/2014/main" id="{9D339EF4-4405-4EFA-94AE-E63039C63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4" y="706282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Oval 1293">
                <a:extLst>
                  <a:ext uri="{FF2B5EF4-FFF2-40B4-BE49-F238E27FC236}">
                    <a16:creationId xmlns:a16="http://schemas.microsoft.com/office/drawing/2014/main" id="{89E4ECA6-A26A-4914-AE9F-276692DC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733317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1294">
                <a:extLst>
                  <a:ext uri="{FF2B5EF4-FFF2-40B4-BE49-F238E27FC236}">
                    <a16:creationId xmlns:a16="http://schemas.microsoft.com/office/drawing/2014/main" id="{CC4B6C93-A626-4A51-BFBD-AA79132AD3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3970" y="6975806"/>
                <a:ext cx="85863" cy="88183"/>
              </a:xfrm>
              <a:custGeom>
                <a:avLst/>
                <a:gdLst>
                  <a:gd name="T0" fmla="*/ 4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2 w 16"/>
                  <a:gd name="T13" fmla="*/ 2 h 16"/>
                  <a:gd name="T14" fmla="*/ 0 w 16"/>
                  <a:gd name="T15" fmla="*/ 8 h 16"/>
                  <a:gd name="T16" fmla="*/ 4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295">
                <a:extLst>
                  <a:ext uri="{FF2B5EF4-FFF2-40B4-BE49-F238E27FC236}">
                    <a16:creationId xmlns:a16="http://schemas.microsoft.com/office/drawing/2014/main" id="{879FAD7A-2D78-4DC3-A633-344E615DEB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286766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296">
                <a:extLst>
                  <a:ext uri="{FF2B5EF4-FFF2-40B4-BE49-F238E27FC236}">
                    <a16:creationId xmlns:a16="http://schemas.microsoft.com/office/drawing/2014/main" id="{0AE2BDF0-3901-48C4-9E63-B704B522933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105759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297">
                <a:extLst>
                  <a:ext uri="{FF2B5EF4-FFF2-40B4-BE49-F238E27FC236}">
                    <a16:creationId xmlns:a16="http://schemas.microsoft.com/office/drawing/2014/main" id="{D75C889E-A0C3-49A9-B28C-B1CE47E4B37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04991" y="7499099"/>
                <a:ext cx="44092" cy="71939"/>
              </a:xfrm>
              <a:custGeom>
                <a:avLst/>
                <a:gdLst>
                  <a:gd name="T0" fmla="*/ 4 w 8"/>
                  <a:gd name="T1" fmla="*/ 4 h 13"/>
                  <a:gd name="T2" fmla="*/ 0 w 8"/>
                  <a:gd name="T3" fmla="*/ 13 h 13"/>
                  <a:gd name="T4" fmla="*/ 0 w 8"/>
                  <a:gd name="T5" fmla="*/ 13 h 13"/>
                  <a:gd name="T6" fmla="*/ 8 w 8"/>
                  <a:gd name="T7" fmla="*/ 4 h 13"/>
                  <a:gd name="T8" fmla="*/ 7 w 8"/>
                  <a:gd name="T9" fmla="*/ 0 h 13"/>
                  <a:gd name="T10" fmla="*/ 4 w 8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4" y="4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3"/>
                      <a:pt x="8" y="9"/>
                      <a:pt x="8" y="4"/>
                    </a:cubicBezTo>
                    <a:cubicBezTo>
                      <a:pt x="8" y="3"/>
                      <a:pt x="7" y="1"/>
                      <a:pt x="7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298">
                <a:extLst>
                  <a:ext uri="{FF2B5EF4-FFF2-40B4-BE49-F238E27FC236}">
                    <a16:creationId xmlns:a16="http://schemas.microsoft.com/office/drawing/2014/main" id="{77D07237-EB44-43F4-A716-7711833A4DA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88015" y="7333177"/>
                <a:ext cx="95145" cy="92824"/>
              </a:xfrm>
              <a:custGeom>
                <a:avLst/>
                <a:gdLst>
                  <a:gd name="T0" fmla="*/ 8 w 17"/>
                  <a:gd name="T1" fmla="*/ 17 h 17"/>
                  <a:gd name="T2" fmla="*/ 17 w 17"/>
                  <a:gd name="T3" fmla="*/ 9 h 17"/>
                  <a:gd name="T4" fmla="*/ 8 w 17"/>
                  <a:gd name="T5" fmla="*/ 0 h 17"/>
                  <a:gd name="T6" fmla="*/ 2 w 17"/>
                  <a:gd name="T7" fmla="*/ 3 h 17"/>
                  <a:gd name="T8" fmla="*/ 1 w 17"/>
                  <a:gd name="T9" fmla="*/ 6 h 17"/>
                  <a:gd name="T10" fmla="*/ 0 w 17"/>
                  <a:gd name="T11" fmla="*/ 9 h 17"/>
                  <a:gd name="T12" fmla="*/ 8 w 1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299">
                <a:extLst>
                  <a:ext uri="{FF2B5EF4-FFF2-40B4-BE49-F238E27FC236}">
                    <a16:creationId xmlns:a16="http://schemas.microsoft.com/office/drawing/2014/main" id="{05C73097-AF43-4DC2-A32A-282288057AF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87800" y="7421360"/>
                <a:ext cx="76580" cy="88183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14 h 16"/>
                  <a:gd name="T4" fmla="*/ 6 w 14"/>
                  <a:gd name="T5" fmla="*/ 16 h 16"/>
                  <a:gd name="T6" fmla="*/ 14 w 14"/>
                  <a:gd name="T7" fmla="*/ 8 h 16"/>
                  <a:gd name="T8" fmla="*/ 8 w 14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4" y="16"/>
                      <a:pt x="6" y="16"/>
                    </a:cubicBezTo>
                    <a:cubicBezTo>
                      <a:pt x="11" y="16"/>
                      <a:pt x="14" y="12"/>
                      <a:pt x="14" y="8"/>
                    </a:cubicBezTo>
                    <a:cubicBezTo>
                      <a:pt x="14" y="4"/>
                      <a:pt x="12" y="1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300">
                <a:extLst>
                  <a:ext uri="{FF2B5EF4-FFF2-40B4-BE49-F238E27FC236}">
                    <a16:creationId xmlns:a16="http://schemas.microsoft.com/office/drawing/2014/main" id="{DCE0208F-B720-4549-AE04-F5401F8978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460811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894" name="文本框 893">
            <a:extLst>
              <a:ext uri="{FF2B5EF4-FFF2-40B4-BE49-F238E27FC236}">
                <a16:creationId xmlns:a16="http://schemas.microsoft.com/office/drawing/2014/main" id="{8486008C-7F74-4303-A670-06BC0AC57F40}"/>
              </a:ext>
            </a:extLst>
          </p:cNvPr>
          <p:cNvSpPr txBox="1"/>
          <p:nvPr userDrawn="1"/>
        </p:nvSpPr>
        <p:spPr>
          <a:xfrm>
            <a:off x="0" y="6982406"/>
            <a:ext cx="3101648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定制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PPT</a:t>
            </a: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：静水流深工作室</a:t>
            </a:r>
            <a:endParaRPr lang="en-US" altLang="zh-CN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QQ</a:t>
            </a: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：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276060523</a:t>
            </a:r>
          </a:p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微信：</a:t>
            </a:r>
            <a:r>
              <a:rPr lang="en-US" altLang="zh-CN" sz="1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whishile</a:t>
            </a:r>
            <a:endParaRPr lang="en-US" altLang="zh-CN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电话：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18928897164</a:t>
            </a:r>
            <a:endParaRPr lang="zh-CN" altLang="en-US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7003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bg>
      <p:bgPr>
        <a:solidFill>
          <a:srgbClr val="0E1D4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日期占位符 6">
            <a:extLst>
              <a:ext uri="{FF2B5EF4-FFF2-40B4-BE49-F238E27FC236}">
                <a16:creationId xmlns:a16="http://schemas.microsoft.com/office/drawing/2014/main" id="{EC3C379A-B82C-47DF-8CC6-152A6103B1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4695B36-5C63-4537-AA62-C9081469C0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8153ED25-54D4-4BB2-ACF9-22888CFB9C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07E5AB1-72CF-44C0-A18E-E45EB646108E}"/>
              </a:ext>
            </a:extLst>
          </p:cNvPr>
          <p:cNvGrpSpPr/>
          <p:nvPr userDrawn="1"/>
        </p:nvGrpSpPr>
        <p:grpSpPr>
          <a:xfrm>
            <a:off x="-436330" y="-571755"/>
            <a:ext cx="2186003" cy="2235455"/>
            <a:chOff x="947970" y="-305055"/>
            <a:chExt cx="4983301" cy="5096033"/>
          </a:xfrm>
        </p:grpSpPr>
        <p:sp>
          <p:nvSpPr>
            <p:cNvPr id="11" name="Freeform 663">
              <a:extLst>
                <a:ext uri="{FF2B5EF4-FFF2-40B4-BE49-F238E27FC236}">
                  <a16:creationId xmlns:a16="http://schemas.microsoft.com/office/drawing/2014/main" id="{8FA72C54-69C5-4BCE-AD44-06360B3931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815009" y="4012419"/>
              <a:ext cx="415387" cy="362013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569">
              <a:extLst>
                <a:ext uri="{FF2B5EF4-FFF2-40B4-BE49-F238E27FC236}">
                  <a16:creationId xmlns:a16="http://schemas.microsoft.com/office/drawing/2014/main" id="{B762762D-0125-485C-8C07-E839D4B4D50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192907" y="4756169"/>
              <a:ext cx="32488" cy="37130"/>
            </a:xfrm>
            <a:custGeom>
              <a:avLst/>
              <a:gdLst>
                <a:gd name="T0" fmla="*/ 3 w 6"/>
                <a:gd name="T1" fmla="*/ 7 h 7"/>
                <a:gd name="T2" fmla="*/ 6 w 6"/>
                <a:gd name="T3" fmla="*/ 4 h 7"/>
                <a:gd name="T4" fmla="*/ 4 w 6"/>
                <a:gd name="T5" fmla="*/ 0 h 7"/>
                <a:gd name="T6" fmla="*/ 3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5" y="6"/>
                    <a:pt x="4" y="5"/>
                    <a:pt x="6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0" y="1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037DB2D2-115A-4D17-999B-6D5619587F49}"/>
                </a:ext>
              </a:extLst>
            </p:cNvPr>
            <p:cNvGrpSpPr/>
            <p:nvPr/>
          </p:nvGrpSpPr>
          <p:grpSpPr>
            <a:xfrm>
              <a:off x="1502950" y="899332"/>
              <a:ext cx="3239551" cy="3629409"/>
              <a:chOff x="1642781" y="1660486"/>
              <a:chExt cx="3239551" cy="3629409"/>
            </a:xfrm>
          </p:grpSpPr>
          <p:sp>
            <p:nvSpPr>
              <p:cNvPr id="400" name="Freeform 377">
                <a:extLst>
                  <a:ext uri="{FF2B5EF4-FFF2-40B4-BE49-F238E27FC236}">
                    <a16:creationId xmlns:a16="http://schemas.microsoft.com/office/drawing/2014/main" id="{4843C151-661E-4F2B-8197-40EA8BC5AC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91515" y="2099079"/>
                <a:ext cx="3629409" cy="2752224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499">
                <a:extLst>
                  <a:ext uri="{FF2B5EF4-FFF2-40B4-BE49-F238E27FC236}">
                    <a16:creationId xmlns:a16="http://schemas.microsoft.com/office/drawing/2014/main" id="{74E05EA4-F9A8-4E43-9D38-D76D21F36BB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99105" y="2508696"/>
                <a:ext cx="127631" cy="12067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500">
                <a:extLst>
                  <a:ext uri="{FF2B5EF4-FFF2-40B4-BE49-F238E27FC236}">
                    <a16:creationId xmlns:a16="http://schemas.microsoft.com/office/drawing/2014/main" id="{94682F65-BA40-4DF1-9D8C-057332B8ED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00" y="2090994"/>
                <a:ext cx="104426" cy="97465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501">
                <a:extLst>
                  <a:ext uri="{FF2B5EF4-FFF2-40B4-BE49-F238E27FC236}">
                    <a16:creationId xmlns:a16="http://schemas.microsoft.com/office/drawing/2014/main" id="{C0F24C71-80F0-48C8-B44E-C6CBE30C03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40483" y="4235197"/>
                <a:ext cx="426985" cy="485007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502">
                <a:extLst>
                  <a:ext uri="{FF2B5EF4-FFF2-40B4-BE49-F238E27FC236}">
                    <a16:creationId xmlns:a16="http://schemas.microsoft.com/office/drawing/2014/main" id="{E0DED081-F01C-4C41-8222-7B3305B9840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35" y="3390513"/>
                <a:ext cx="81220" cy="69618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503">
                <a:extLst>
                  <a:ext uri="{FF2B5EF4-FFF2-40B4-BE49-F238E27FC236}">
                    <a16:creationId xmlns:a16="http://schemas.microsoft.com/office/drawing/2014/main" id="{A1CBDE42-3167-4695-8F48-C3B82825EFB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8878" y="3604004"/>
                <a:ext cx="236698" cy="248305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504">
                <a:extLst>
                  <a:ext uri="{FF2B5EF4-FFF2-40B4-BE49-F238E27FC236}">
                    <a16:creationId xmlns:a16="http://schemas.microsoft.com/office/drawing/2014/main" id="{29A0BE39-14DE-4956-A2E0-62E5E480C30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18863" y="3684064"/>
                <a:ext cx="174043" cy="257587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505">
                <a:extLst>
                  <a:ext uri="{FF2B5EF4-FFF2-40B4-BE49-F238E27FC236}">
                    <a16:creationId xmlns:a16="http://schemas.microsoft.com/office/drawing/2014/main" id="{B5BEB62B-6CD2-4BF8-BC34-ABF8E4A5BB7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0878" y="2672295"/>
                <a:ext cx="201890" cy="276152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506">
                <a:extLst>
                  <a:ext uri="{FF2B5EF4-FFF2-40B4-BE49-F238E27FC236}">
                    <a16:creationId xmlns:a16="http://schemas.microsoft.com/office/drawing/2014/main" id="{98E174D5-E72C-4F80-AB2C-9174D3A027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08510" y="3697988"/>
                <a:ext cx="95143" cy="81221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507">
                <a:extLst>
                  <a:ext uri="{FF2B5EF4-FFF2-40B4-BE49-F238E27FC236}">
                    <a16:creationId xmlns:a16="http://schemas.microsoft.com/office/drawing/2014/main" id="{4799A07A-77F1-42BB-9AB2-A581CAEAA6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03351" y="3376588"/>
                <a:ext cx="187966" cy="213496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508">
                <a:extLst>
                  <a:ext uri="{FF2B5EF4-FFF2-40B4-BE49-F238E27FC236}">
                    <a16:creationId xmlns:a16="http://schemas.microsoft.com/office/drawing/2014/main" id="{B4DF494C-67B1-4C83-BE70-404AA2FE33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02404" y="3670141"/>
                <a:ext cx="88182" cy="88183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509">
                <a:extLst>
                  <a:ext uri="{FF2B5EF4-FFF2-40B4-BE49-F238E27FC236}">
                    <a16:creationId xmlns:a16="http://schemas.microsoft.com/office/drawing/2014/main" id="{76F1230A-A999-4AEA-8CED-45DA5A3387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41122" y="3843023"/>
                <a:ext cx="136914" cy="153160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510">
                <a:extLst>
                  <a:ext uri="{FF2B5EF4-FFF2-40B4-BE49-F238E27FC236}">
                    <a16:creationId xmlns:a16="http://schemas.microsoft.com/office/drawing/2014/main" id="{B23D6B99-DCAD-4D75-AD66-BF119A5350C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62312" y="2456484"/>
                <a:ext cx="113708" cy="16244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511">
                <a:extLst>
                  <a:ext uri="{FF2B5EF4-FFF2-40B4-BE49-F238E27FC236}">
                    <a16:creationId xmlns:a16="http://schemas.microsoft.com/office/drawing/2014/main" id="{8858A3CF-BE4C-4471-83F3-3CA993AEB1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77305" y="2955406"/>
                <a:ext cx="60335" cy="51053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512">
                <a:extLst>
                  <a:ext uri="{FF2B5EF4-FFF2-40B4-BE49-F238E27FC236}">
                    <a16:creationId xmlns:a16="http://schemas.microsoft.com/office/drawing/2014/main" id="{8B305B29-BD51-4FA5-8295-78BCCB841F4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22006" y="3999662"/>
                <a:ext cx="116028" cy="11603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513">
                <a:extLst>
                  <a:ext uri="{FF2B5EF4-FFF2-40B4-BE49-F238E27FC236}">
                    <a16:creationId xmlns:a16="http://schemas.microsoft.com/office/drawing/2014/main" id="{14A1DDCD-FB78-461A-A14D-FEA3D05319E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0420" y="4191108"/>
                <a:ext cx="389856" cy="290076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514">
                <a:extLst>
                  <a:ext uri="{FF2B5EF4-FFF2-40B4-BE49-F238E27FC236}">
                    <a16:creationId xmlns:a16="http://schemas.microsoft.com/office/drawing/2014/main" id="{FBBC9453-F8CE-4D9F-99B4-E638DB947B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83107" y="3334819"/>
                <a:ext cx="143875" cy="132275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515">
                <a:extLst>
                  <a:ext uri="{FF2B5EF4-FFF2-40B4-BE49-F238E27FC236}">
                    <a16:creationId xmlns:a16="http://schemas.microsoft.com/office/drawing/2014/main" id="{A4317DC3-1B6B-45F3-85EC-60283A00EC2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00298" y="3981097"/>
                <a:ext cx="181004" cy="153160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516">
                <a:extLst>
                  <a:ext uri="{FF2B5EF4-FFF2-40B4-BE49-F238E27FC236}">
                    <a16:creationId xmlns:a16="http://schemas.microsoft.com/office/drawing/2014/main" id="{8FF1958D-9599-40A6-BD89-0716BA3D14A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29058" y="2736113"/>
                <a:ext cx="25526" cy="27847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517">
                <a:extLst>
                  <a:ext uri="{FF2B5EF4-FFF2-40B4-BE49-F238E27FC236}">
                    <a16:creationId xmlns:a16="http://schemas.microsoft.com/office/drawing/2014/main" id="{AB0CF907-E916-4B01-A7FC-1E5A32F32D7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41608" y="2607321"/>
                <a:ext cx="37129" cy="55695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518">
                <a:extLst>
                  <a:ext uri="{FF2B5EF4-FFF2-40B4-BE49-F238E27FC236}">
                    <a16:creationId xmlns:a16="http://schemas.microsoft.com/office/drawing/2014/main" id="{C9D9F4CF-7AEF-46FB-B134-687DB8B1CC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84481" y="3011099"/>
                <a:ext cx="76579" cy="109069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519">
                <a:extLst>
                  <a:ext uri="{FF2B5EF4-FFF2-40B4-BE49-F238E27FC236}">
                    <a16:creationId xmlns:a16="http://schemas.microsoft.com/office/drawing/2014/main" id="{AE386DE8-9B32-405A-9AF7-BA9D5C576A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0771" y="3101602"/>
                <a:ext cx="64976" cy="6033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520">
                <a:extLst>
                  <a:ext uri="{FF2B5EF4-FFF2-40B4-BE49-F238E27FC236}">
                    <a16:creationId xmlns:a16="http://schemas.microsoft.com/office/drawing/2014/main" id="{9207E83E-BF77-42B5-A97D-8E5AE50474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8037" y="3221111"/>
                <a:ext cx="44091" cy="51053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521">
                <a:extLst>
                  <a:ext uri="{FF2B5EF4-FFF2-40B4-BE49-F238E27FC236}">
                    <a16:creationId xmlns:a16="http://schemas.microsoft.com/office/drawing/2014/main" id="{BED91BA6-B0B7-46A4-BAD7-816486D99E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45030" y="3445046"/>
                <a:ext cx="55694" cy="64977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522">
                <a:extLst>
                  <a:ext uri="{FF2B5EF4-FFF2-40B4-BE49-F238E27FC236}">
                    <a16:creationId xmlns:a16="http://schemas.microsoft.com/office/drawing/2014/main" id="{5772AA62-0BCB-41D9-9927-1CE4A5D2CEE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53671" y="3609807"/>
                <a:ext cx="81220" cy="81221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523">
                <a:extLst>
                  <a:ext uri="{FF2B5EF4-FFF2-40B4-BE49-F238E27FC236}">
                    <a16:creationId xmlns:a16="http://schemas.microsoft.com/office/drawing/2014/main" id="{FBA54E17-29BE-4E53-B604-F8AF648E9C2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530907"/>
                <a:ext cx="60335" cy="64977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524">
                <a:extLst>
                  <a:ext uri="{FF2B5EF4-FFF2-40B4-BE49-F238E27FC236}">
                    <a16:creationId xmlns:a16="http://schemas.microsoft.com/office/drawing/2014/main" id="{E7FE4877-6E5B-46D1-87B7-FB136C3EED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5488" y="3658539"/>
                <a:ext cx="71938" cy="71939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525">
                <a:extLst>
                  <a:ext uri="{FF2B5EF4-FFF2-40B4-BE49-F238E27FC236}">
                    <a16:creationId xmlns:a16="http://schemas.microsoft.com/office/drawing/2014/main" id="{4BC31668-A213-4ABB-B5E4-8F6D18E687E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98404" y="3837223"/>
                <a:ext cx="60335" cy="64977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526">
                <a:extLst>
                  <a:ext uri="{FF2B5EF4-FFF2-40B4-BE49-F238E27FC236}">
                    <a16:creationId xmlns:a16="http://schemas.microsoft.com/office/drawing/2014/main" id="{F654B0E2-CEFA-46EF-ADAE-FF2C5D48DB4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6481" y="3703790"/>
                <a:ext cx="155478" cy="97465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527">
                <a:extLst>
                  <a:ext uri="{FF2B5EF4-FFF2-40B4-BE49-F238E27FC236}">
                    <a16:creationId xmlns:a16="http://schemas.microsoft.com/office/drawing/2014/main" id="{0D48727F-A29B-4640-BF72-ADB863F5320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36053" y="3675943"/>
                <a:ext cx="55694" cy="44092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528">
                <a:extLst>
                  <a:ext uri="{FF2B5EF4-FFF2-40B4-BE49-F238E27FC236}">
                    <a16:creationId xmlns:a16="http://schemas.microsoft.com/office/drawing/2014/main" id="{D7E1AE2A-0CE1-48AF-AEEF-E9381F6FCB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92175" y="3861589"/>
                <a:ext cx="67297" cy="55695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529">
                <a:extLst>
                  <a:ext uri="{FF2B5EF4-FFF2-40B4-BE49-F238E27FC236}">
                    <a16:creationId xmlns:a16="http://schemas.microsoft.com/office/drawing/2014/main" id="{92FCEE85-F286-4E26-8327-65A5E90AF3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50922" y="3762965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530">
                <a:extLst>
                  <a:ext uri="{FF2B5EF4-FFF2-40B4-BE49-F238E27FC236}">
                    <a16:creationId xmlns:a16="http://schemas.microsoft.com/office/drawing/2014/main" id="{F7CECAE4-22CD-43B0-BB8C-480115D873F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18434" y="3895237"/>
                <a:ext cx="27847" cy="27847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531">
                <a:extLst>
                  <a:ext uri="{FF2B5EF4-FFF2-40B4-BE49-F238E27FC236}">
                    <a16:creationId xmlns:a16="http://schemas.microsoft.com/office/drawing/2014/main" id="{B3362DB8-75EA-4C91-8F37-C2C6B409BA4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45458" y="2853301"/>
                <a:ext cx="76579" cy="71939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532">
                <a:extLst>
                  <a:ext uri="{FF2B5EF4-FFF2-40B4-BE49-F238E27FC236}">
                    <a16:creationId xmlns:a16="http://schemas.microsoft.com/office/drawing/2014/main" id="{D83EF089-9FC2-43F9-AFE1-E15375DDB3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38282" y="2860263"/>
                <a:ext cx="51053" cy="32488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533">
                <a:extLst>
                  <a:ext uri="{FF2B5EF4-FFF2-40B4-BE49-F238E27FC236}">
                    <a16:creationId xmlns:a16="http://schemas.microsoft.com/office/drawing/2014/main" id="{73041DB6-BC0E-4F0C-AEB4-5BD2FC1DB4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12542" y="2813851"/>
                <a:ext cx="88182" cy="97465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534">
                <a:extLst>
                  <a:ext uri="{FF2B5EF4-FFF2-40B4-BE49-F238E27FC236}">
                    <a16:creationId xmlns:a16="http://schemas.microsoft.com/office/drawing/2014/main" id="{3850DB8A-4A76-473E-9577-FEADDF592D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4817" y="2839377"/>
                <a:ext cx="92823" cy="83542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535">
                <a:extLst>
                  <a:ext uri="{FF2B5EF4-FFF2-40B4-BE49-F238E27FC236}">
                    <a16:creationId xmlns:a16="http://schemas.microsoft.com/office/drawing/2014/main" id="{122C1F47-A3CD-4232-9DB1-0C697EFDF6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3182" y="2692021"/>
                <a:ext cx="83541" cy="71939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536">
                <a:extLst>
                  <a:ext uri="{FF2B5EF4-FFF2-40B4-BE49-F238E27FC236}">
                    <a16:creationId xmlns:a16="http://schemas.microsoft.com/office/drawing/2014/main" id="{60451BB8-4748-4181-9F1B-0AD62C78A71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36785" y="2716387"/>
                <a:ext cx="41770" cy="5105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537">
                <a:extLst>
                  <a:ext uri="{FF2B5EF4-FFF2-40B4-BE49-F238E27FC236}">
                    <a16:creationId xmlns:a16="http://schemas.microsoft.com/office/drawing/2014/main" id="{A1B13123-590A-4F7A-9842-5FED0FF0568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9" y="3008779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538">
                <a:extLst>
                  <a:ext uri="{FF2B5EF4-FFF2-40B4-BE49-F238E27FC236}">
                    <a16:creationId xmlns:a16="http://schemas.microsoft.com/office/drawing/2014/main" id="{A2ECCA73-3866-4FC4-9B34-95698B31A7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08847" y="3074915"/>
                <a:ext cx="48732" cy="64977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539">
                <a:extLst>
                  <a:ext uri="{FF2B5EF4-FFF2-40B4-BE49-F238E27FC236}">
                    <a16:creationId xmlns:a16="http://schemas.microsoft.com/office/drawing/2014/main" id="{EDBAA8CF-802D-4805-A258-617F136EE8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22770" y="3142212"/>
                <a:ext cx="37129" cy="39450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540">
                <a:extLst>
                  <a:ext uri="{FF2B5EF4-FFF2-40B4-BE49-F238E27FC236}">
                    <a16:creationId xmlns:a16="http://schemas.microsoft.com/office/drawing/2014/main" id="{DD5A39D4-042A-40D2-AD5E-3E4BA7DF30E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3168" y="3034305"/>
                <a:ext cx="169402" cy="155481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541">
                <a:extLst>
                  <a:ext uri="{FF2B5EF4-FFF2-40B4-BE49-F238E27FC236}">
                    <a16:creationId xmlns:a16="http://schemas.microsoft.com/office/drawing/2014/main" id="{50B49A8F-8A6F-4820-A1C7-7FCAC6CD791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17364" y="2818493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542">
                <a:extLst>
                  <a:ext uri="{FF2B5EF4-FFF2-40B4-BE49-F238E27FC236}">
                    <a16:creationId xmlns:a16="http://schemas.microsoft.com/office/drawing/2014/main" id="{EDEF5BBD-66A0-41B2-A29C-489EB61069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9320" y="3171219"/>
                <a:ext cx="60335" cy="6033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543">
                <a:extLst>
                  <a:ext uri="{FF2B5EF4-FFF2-40B4-BE49-F238E27FC236}">
                    <a16:creationId xmlns:a16="http://schemas.microsoft.com/office/drawing/2014/main" id="{1F792C0C-6C4A-41D0-8A27-3479C69494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2343" y="3320896"/>
                <a:ext cx="55694" cy="71939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544">
                <a:extLst>
                  <a:ext uri="{FF2B5EF4-FFF2-40B4-BE49-F238E27FC236}">
                    <a16:creationId xmlns:a16="http://schemas.microsoft.com/office/drawing/2014/main" id="{5F21BF7D-F1FA-4E30-853A-605CA7C8EB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9458" y="3477534"/>
                <a:ext cx="60335" cy="6033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545">
                <a:extLst>
                  <a:ext uri="{FF2B5EF4-FFF2-40B4-BE49-F238E27FC236}">
                    <a16:creationId xmlns:a16="http://schemas.microsoft.com/office/drawing/2014/main" id="{0B8FEDB2-CEE6-4689-8D90-F101DCCAF2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6937" y="2892751"/>
                <a:ext cx="55694" cy="6033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546">
                <a:extLst>
                  <a:ext uri="{FF2B5EF4-FFF2-40B4-BE49-F238E27FC236}">
                    <a16:creationId xmlns:a16="http://schemas.microsoft.com/office/drawing/2014/main" id="{312129C7-F0A3-45E8-AD6D-3E1B81F4CB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73792" y="2886949"/>
                <a:ext cx="48732" cy="55695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547">
                <a:extLst>
                  <a:ext uri="{FF2B5EF4-FFF2-40B4-BE49-F238E27FC236}">
                    <a16:creationId xmlns:a16="http://schemas.microsoft.com/office/drawing/2014/main" id="{69365AB6-C590-4587-9428-C6568BDE28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808" y="3439245"/>
                <a:ext cx="41770" cy="44092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548">
                <a:extLst>
                  <a:ext uri="{FF2B5EF4-FFF2-40B4-BE49-F238E27FC236}">
                    <a16:creationId xmlns:a16="http://schemas.microsoft.com/office/drawing/2014/main" id="{5CFEBC9E-8D08-4463-971F-1FB1183200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59868" y="3000658"/>
                <a:ext cx="32488" cy="20885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549">
                <a:extLst>
                  <a:ext uri="{FF2B5EF4-FFF2-40B4-BE49-F238E27FC236}">
                    <a16:creationId xmlns:a16="http://schemas.microsoft.com/office/drawing/2014/main" id="{DA84DC87-8489-4B9F-BD71-09AA0650F5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178181"/>
                <a:ext cx="39450" cy="44092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550">
                <a:extLst>
                  <a:ext uri="{FF2B5EF4-FFF2-40B4-BE49-F238E27FC236}">
                    <a16:creationId xmlns:a16="http://schemas.microsoft.com/office/drawing/2014/main" id="{DF71168C-A849-42A9-8AB7-A2F570F4DD0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4312" y="3378909"/>
                <a:ext cx="104426" cy="171725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551">
                <a:extLst>
                  <a:ext uri="{FF2B5EF4-FFF2-40B4-BE49-F238E27FC236}">
                    <a16:creationId xmlns:a16="http://schemas.microsoft.com/office/drawing/2014/main" id="{B24594AD-9378-47FF-8FA7-8F9110BD90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082" y="3383551"/>
                <a:ext cx="83541" cy="127633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552">
                <a:extLst>
                  <a:ext uri="{FF2B5EF4-FFF2-40B4-BE49-F238E27FC236}">
                    <a16:creationId xmlns:a16="http://schemas.microsoft.com/office/drawing/2014/main" id="{125B9E87-1A9F-4188-9DC6-2FE63A51D28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38587" y="3914962"/>
                <a:ext cx="55694" cy="48733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553">
                <a:extLst>
                  <a:ext uri="{FF2B5EF4-FFF2-40B4-BE49-F238E27FC236}">
                    <a16:creationId xmlns:a16="http://schemas.microsoft.com/office/drawing/2014/main" id="{7FB12C6C-B8AD-4790-BA7C-7295E776B46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8709" y="3826780"/>
                <a:ext cx="60335" cy="44092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554">
                <a:extLst>
                  <a:ext uri="{FF2B5EF4-FFF2-40B4-BE49-F238E27FC236}">
                    <a16:creationId xmlns:a16="http://schemas.microsoft.com/office/drawing/2014/main" id="{8498CEB2-A01A-4E4E-97C4-8BCEEEE2B0E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519305"/>
                <a:ext cx="37129" cy="32488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555">
                <a:extLst>
                  <a:ext uri="{FF2B5EF4-FFF2-40B4-BE49-F238E27FC236}">
                    <a16:creationId xmlns:a16="http://schemas.microsoft.com/office/drawing/2014/main" id="{8074E5A6-07FE-491F-96B2-3D9BB6E25FC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587" y="3878993"/>
                <a:ext cx="55694" cy="55695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556">
                <a:extLst>
                  <a:ext uri="{FF2B5EF4-FFF2-40B4-BE49-F238E27FC236}">
                    <a16:creationId xmlns:a16="http://schemas.microsoft.com/office/drawing/2014/main" id="{2E37B011-47B5-4D16-9F00-FD5335A53A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52601" y="3790812"/>
                <a:ext cx="37129" cy="27847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557">
                <a:extLst>
                  <a:ext uri="{FF2B5EF4-FFF2-40B4-BE49-F238E27FC236}">
                    <a16:creationId xmlns:a16="http://schemas.microsoft.com/office/drawing/2014/main" id="{60B0ED85-6AC2-4D13-B95D-E23BBD168B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48265" y="3571517"/>
                <a:ext cx="76579" cy="97465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558">
                <a:extLst>
                  <a:ext uri="{FF2B5EF4-FFF2-40B4-BE49-F238E27FC236}">
                    <a16:creationId xmlns:a16="http://schemas.microsoft.com/office/drawing/2014/main" id="{6C31C3B5-DF78-4C64-BC1F-AEB808CEED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82860" y="4198071"/>
                <a:ext cx="44091" cy="5105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559">
                <a:extLst>
                  <a:ext uri="{FF2B5EF4-FFF2-40B4-BE49-F238E27FC236}">
                    <a16:creationId xmlns:a16="http://schemas.microsoft.com/office/drawing/2014/main" id="{593151A3-6A38-4E81-B48D-D5EEF4CF882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1" y="3740919"/>
                <a:ext cx="39450" cy="2784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560">
                <a:extLst>
                  <a:ext uri="{FF2B5EF4-FFF2-40B4-BE49-F238E27FC236}">
                    <a16:creationId xmlns:a16="http://schemas.microsoft.com/office/drawing/2014/main" id="{512E95E1-CB49-45E2-A659-B409FCEEAED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9700" y="3650417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561">
                <a:extLst>
                  <a:ext uri="{FF2B5EF4-FFF2-40B4-BE49-F238E27FC236}">
                    <a16:creationId xmlns:a16="http://schemas.microsoft.com/office/drawing/2014/main" id="{754D79FD-7D28-40B1-A9A5-AAC353EF5F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6601" y="3732797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562">
                <a:extLst>
                  <a:ext uri="{FF2B5EF4-FFF2-40B4-BE49-F238E27FC236}">
                    <a16:creationId xmlns:a16="http://schemas.microsoft.com/office/drawing/2014/main" id="{AEF7F308-A7C0-475B-B768-455BFF0C91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81181" y="3789651"/>
                <a:ext cx="32488" cy="25527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563">
                <a:extLst>
                  <a:ext uri="{FF2B5EF4-FFF2-40B4-BE49-F238E27FC236}">
                    <a16:creationId xmlns:a16="http://schemas.microsoft.com/office/drawing/2014/main" id="{3A992F59-0DD1-45ED-8C0F-C4D88C8AC7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1915" y="4202713"/>
                <a:ext cx="51053" cy="48733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564">
                <a:extLst>
                  <a:ext uri="{FF2B5EF4-FFF2-40B4-BE49-F238E27FC236}">
                    <a16:creationId xmlns:a16="http://schemas.microsoft.com/office/drawing/2014/main" id="{4EDAE52D-952C-43E5-95D4-95691132C7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20204" y="3780369"/>
                <a:ext cx="53373" cy="32488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565">
                <a:extLst>
                  <a:ext uri="{FF2B5EF4-FFF2-40B4-BE49-F238E27FC236}">
                    <a16:creationId xmlns:a16="http://schemas.microsoft.com/office/drawing/2014/main" id="{3B0E3E95-35B2-4E35-9A2F-AE025CFF31C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2998" y="4012426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566">
                <a:extLst>
                  <a:ext uri="{FF2B5EF4-FFF2-40B4-BE49-F238E27FC236}">
                    <a16:creationId xmlns:a16="http://schemas.microsoft.com/office/drawing/2014/main" id="{ADB51FA1-D188-4A2D-9787-EACB17D010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0617" y="4155141"/>
                <a:ext cx="60335" cy="55695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567">
                <a:extLst>
                  <a:ext uri="{FF2B5EF4-FFF2-40B4-BE49-F238E27FC236}">
                    <a16:creationId xmlns:a16="http://schemas.microsoft.com/office/drawing/2014/main" id="{F934752F-7DF2-4A8C-BC35-16B563BDDB4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95014" y="4438250"/>
                <a:ext cx="76579" cy="109069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568">
                <a:extLst>
                  <a:ext uri="{FF2B5EF4-FFF2-40B4-BE49-F238E27FC236}">
                    <a16:creationId xmlns:a16="http://schemas.microsoft.com/office/drawing/2014/main" id="{66A3F3B5-F485-4C2B-9D31-2BC2C35D55A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4418" y="4445212"/>
                <a:ext cx="67297" cy="53374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570">
                <a:extLst>
                  <a:ext uri="{FF2B5EF4-FFF2-40B4-BE49-F238E27FC236}">
                    <a16:creationId xmlns:a16="http://schemas.microsoft.com/office/drawing/2014/main" id="{0D4DBD81-5805-4885-9ACA-4E508BF57E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61366" y="4713237"/>
                <a:ext cx="116028" cy="104427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571">
                <a:extLst>
                  <a:ext uri="{FF2B5EF4-FFF2-40B4-BE49-F238E27FC236}">
                    <a16:creationId xmlns:a16="http://schemas.microsoft.com/office/drawing/2014/main" id="{AA8A7E89-3ACA-4AD7-932D-6D18814AB7F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2296" y="5055522"/>
                <a:ext cx="55694" cy="51053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572">
                <a:extLst>
                  <a:ext uri="{FF2B5EF4-FFF2-40B4-BE49-F238E27FC236}">
                    <a16:creationId xmlns:a16="http://schemas.microsoft.com/office/drawing/2014/main" id="{C99F92D3-0BF4-4CEA-8107-E43022DA88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31930" y="4691193"/>
                <a:ext cx="32488" cy="32488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573">
                <a:extLst>
                  <a:ext uri="{FF2B5EF4-FFF2-40B4-BE49-F238E27FC236}">
                    <a16:creationId xmlns:a16="http://schemas.microsoft.com/office/drawing/2014/main" id="{D98A0A95-9EB9-4A5C-82FA-04C6C9339A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12756" y="3345262"/>
                <a:ext cx="60335" cy="6033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574">
                <a:extLst>
                  <a:ext uri="{FF2B5EF4-FFF2-40B4-BE49-F238E27FC236}">
                    <a16:creationId xmlns:a16="http://schemas.microsoft.com/office/drawing/2014/main" id="{C8B9A5A3-42A1-4C2E-B461-742211E92A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4342" y="3356865"/>
                <a:ext cx="44091" cy="44092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575">
                <a:extLst>
                  <a:ext uri="{FF2B5EF4-FFF2-40B4-BE49-F238E27FC236}">
                    <a16:creationId xmlns:a16="http://schemas.microsoft.com/office/drawing/2014/main" id="{67AEE262-9348-49C1-B928-1D113D896F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127749" y="3781528"/>
                <a:ext cx="104426" cy="164763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576">
                <a:extLst>
                  <a:ext uri="{FF2B5EF4-FFF2-40B4-BE49-F238E27FC236}">
                    <a16:creationId xmlns:a16="http://schemas.microsoft.com/office/drawing/2014/main" id="{9D36AF62-A610-496B-8C6D-E019FCD54B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7792" y="3326697"/>
                <a:ext cx="60335" cy="55695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577">
                <a:extLst>
                  <a:ext uri="{FF2B5EF4-FFF2-40B4-BE49-F238E27FC236}">
                    <a16:creationId xmlns:a16="http://schemas.microsoft.com/office/drawing/2014/main" id="{B0EC731E-5753-4483-B036-5EF1F98DFDA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1198" y="3562235"/>
                <a:ext cx="88182" cy="127633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578">
                <a:extLst>
                  <a:ext uri="{FF2B5EF4-FFF2-40B4-BE49-F238E27FC236}">
                    <a16:creationId xmlns:a16="http://schemas.microsoft.com/office/drawing/2014/main" id="{7B529595-D577-4846-8A7D-B3E32E0332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72145" y="4003144"/>
                <a:ext cx="60335" cy="44092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579">
                <a:extLst>
                  <a:ext uri="{FF2B5EF4-FFF2-40B4-BE49-F238E27FC236}">
                    <a16:creationId xmlns:a16="http://schemas.microsoft.com/office/drawing/2014/main" id="{C7BCF6C0-0C97-4A92-BE65-F16BD74E5A2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693348"/>
                <a:ext cx="44091" cy="39450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580">
                <a:extLst>
                  <a:ext uri="{FF2B5EF4-FFF2-40B4-BE49-F238E27FC236}">
                    <a16:creationId xmlns:a16="http://schemas.microsoft.com/office/drawing/2014/main" id="{707F4575-EB3D-4598-958A-206D34F1042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64023" y="4059997"/>
                <a:ext cx="55694" cy="55695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581">
                <a:extLst>
                  <a:ext uri="{FF2B5EF4-FFF2-40B4-BE49-F238E27FC236}">
                    <a16:creationId xmlns:a16="http://schemas.microsoft.com/office/drawing/2014/main" id="{63A6A92C-FF6B-4856-BC99-55C32988F3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39" y="3966015"/>
                <a:ext cx="39450" cy="27847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582">
                <a:extLst>
                  <a:ext uri="{FF2B5EF4-FFF2-40B4-BE49-F238E27FC236}">
                    <a16:creationId xmlns:a16="http://schemas.microsoft.com/office/drawing/2014/main" id="{11233EDC-8D7F-4679-82FE-BB02BBF4F6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25182" y="3749041"/>
                <a:ext cx="76579" cy="95145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583">
                <a:extLst>
                  <a:ext uri="{FF2B5EF4-FFF2-40B4-BE49-F238E27FC236}">
                    <a16:creationId xmlns:a16="http://schemas.microsoft.com/office/drawing/2014/main" id="{BAA1D5F1-73D4-4C2F-A7F8-856293E45B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8" y="4025189"/>
                <a:ext cx="44091" cy="4873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584">
                <a:extLst>
                  <a:ext uri="{FF2B5EF4-FFF2-40B4-BE49-F238E27FC236}">
                    <a16:creationId xmlns:a16="http://schemas.microsoft.com/office/drawing/2014/main" id="{8B85EFCF-C8B8-4C51-965D-0171DDE801B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8648" y="3918443"/>
                <a:ext cx="39450" cy="2552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585">
                <a:extLst>
                  <a:ext uri="{FF2B5EF4-FFF2-40B4-BE49-F238E27FC236}">
                    <a16:creationId xmlns:a16="http://schemas.microsoft.com/office/drawing/2014/main" id="{41B32C67-6818-4874-BBB5-899C64B3D66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03136" y="3826780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586">
                <a:extLst>
                  <a:ext uri="{FF2B5EF4-FFF2-40B4-BE49-F238E27FC236}">
                    <a16:creationId xmlns:a16="http://schemas.microsoft.com/office/drawing/2014/main" id="{B1E54A5E-E438-4341-8969-7907266929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0037" y="3909160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587">
                <a:extLst>
                  <a:ext uri="{FF2B5EF4-FFF2-40B4-BE49-F238E27FC236}">
                    <a16:creationId xmlns:a16="http://schemas.microsoft.com/office/drawing/2014/main" id="{C42D1AEA-B483-4345-A68E-9BA4E1C390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98832" y="4375595"/>
                <a:ext cx="51053" cy="55695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588">
                <a:extLst>
                  <a:ext uri="{FF2B5EF4-FFF2-40B4-BE49-F238E27FC236}">
                    <a16:creationId xmlns:a16="http://schemas.microsoft.com/office/drawing/2014/main" id="{11C142A1-5BE1-45D8-82CA-62416E8671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99441" y="3955572"/>
                <a:ext cx="48732" cy="39450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589">
                <a:extLst>
                  <a:ext uri="{FF2B5EF4-FFF2-40B4-BE49-F238E27FC236}">
                    <a16:creationId xmlns:a16="http://schemas.microsoft.com/office/drawing/2014/main" id="{46CC3BFC-26D4-421B-9655-72696923D1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3396" y="4193430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590">
                <a:extLst>
                  <a:ext uri="{FF2B5EF4-FFF2-40B4-BE49-F238E27FC236}">
                    <a16:creationId xmlns:a16="http://schemas.microsoft.com/office/drawing/2014/main" id="{C9580920-8FED-4CC4-9F68-04A92886A8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84053" y="4331504"/>
                <a:ext cx="64976" cy="6033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591">
                <a:extLst>
                  <a:ext uri="{FF2B5EF4-FFF2-40B4-BE49-F238E27FC236}">
                    <a16:creationId xmlns:a16="http://schemas.microsoft.com/office/drawing/2014/main" id="{28164BC5-AB28-4589-B975-92BD4E83DC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3092" y="4619254"/>
                <a:ext cx="71938" cy="104427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592">
                <a:extLst>
                  <a:ext uri="{FF2B5EF4-FFF2-40B4-BE49-F238E27FC236}">
                    <a16:creationId xmlns:a16="http://schemas.microsoft.com/office/drawing/2014/main" id="{F1E47812-B3F3-444A-912E-369F218149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2496" y="4616934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593">
                <a:extLst>
                  <a:ext uri="{FF2B5EF4-FFF2-40B4-BE49-F238E27FC236}">
                    <a16:creationId xmlns:a16="http://schemas.microsoft.com/office/drawing/2014/main" id="{351FA504-5668-484F-B3D8-8A7DD69A7BF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29" y="4652903"/>
                <a:ext cx="99785" cy="88183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594">
                <a:extLst>
                  <a:ext uri="{FF2B5EF4-FFF2-40B4-BE49-F238E27FC236}">
                    <a16:creationId xmlns:a16="http://schemas.microsoft.com/office/drawing/2014/main" id="{1FA0638F-0DE9-461F-BC16-2B90E255DE7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5258" y="3398634"/>
                <a:ext cx="136914" cy="164763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595">
                <a:extLst>
                  <a:ext uri="{FF2B5EF4-FFF2-40B4-BE49-F238E27FC236}">
                    <a16:creationId xmlns:a16="http://schemas.microsoft.com/office/drawing/2014/main" id="{A3D93155-BBB3-4D8D-AE94-4B792035ED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75380" y="4760810"/>
                <a:ext cx="48732" cy="5337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596">
                <a:extLst>
                  <a:ext uri="{FF2B5EF4-FFF2-40B4-BE49-F238E27FC236}">
                    <a16:creationId xmlns:a16="http://schemas.microsoft.com/office/drawing/2014/main" id="{6CFA4931-B77D-44AC-B895-5A0EAC0BB73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9471" y="4556599"/>
                <a:ext cx="55694" cy="6033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597">
                <a:extLst>
                  <a:ext uri="{FF2B5EF4-FFF2-40B4-BE49-F238E27FC236}">
                    <a16:creationId xmlns:a16="http://schemas.microsoft.com/office/drawing/2014/main" id="{C948D3FB-FC64-4950-BE1D-B7B328DAD4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61" y="4738764"/>
                <a:ext cx="44091" cy="37130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598">
                <a:extLst>
                  <a:ext uri="{FF2B5EF4-FFF2-40B4-BE49-F238E27FC236}">
                    <a16:creationId xmlns:a16="http://schemas.microsoft.com/office/drawing/2014/main" id="{22F0FF2B-A32A-4F02-ACA8-D722FE6C31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2" y="4504387"/>
                <a:ext cx="55694" cy="44092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599">
                <a:extLst>
                  <a:ext uri="{FF2B5EF4-FFF2-40B4-BE49-F238E27FC236}">
                    <a16:creationId xmlns:a16="http://schemas.microsoft.com/office/drawing/2014/main" id="{38D4AD57-9F31-4CF5-B8A5-5C3D82CE3F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53334" y="4755008"/>
                <a:ext cx="60335" cy="44092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600">
                <a:extLst>
                  <a:ext uri="{FF2B5EF4-FFF2-40B4-BE49-F238E27FC236}">
                    <a16:creationId xmlns:a16="http://schemas.microsoft.com/office/drawing/2014/main" id="{1D696EC0-8443-45F6-B58B-419115D00DC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0098" y="4384875"/>
                <a:ext cx="197248" cy="285435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601">
                <a:extLst>
                  <a:ext uri="{FF2B5EF4-FFF2-40B4-BE49-F238E27FC236}">
                    <a16:creationId xmlns:a16="http://schemas.microsoft.com/office/drawing/2014/main" id="{009CDD80-91B3-48A3-870D-CCEF4B97B8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8144" y="4737604"/>
                <a:ext cx="51053" cy="55695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602">
                <a:extLst>
                  <a:ext uri="{FF2B5EF4-FFF2-40B4-BE49-F238E27FC236}">
                    <a16:creationId xmlns:a16="http://schemas.microsoft.com/office/drawing/2014/main" id="{A06EC05B-C7EB-45D1-864D-D1B693B033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6877" y="3300010"/>
                <a:ext cx="169402" cy="153160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603">
                <a:extLst>
                  <a:ext uri="{FF2B5EF4-FFF2-40B4-BE49-F238E27FC236}">
                    <a16:creationId xmlns:a16="http://schemas.microsoft.com/office/drawing/2014/main" id="{B04FF00B-E4A6-4463-BB34-F60B5B8E576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47228" y="4611132"/>
                <a:ext cx="125311" cy="132275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604">
                <a:extLst>
                  <a:ext uri="{FF2B5EF4-FFF2-40B4-BE49-F238E27FC236}">
                    <a16:creationId xmlns:a16="http://schemas.microsoft.com/office/drawing/2014/main" id="{23194602-1CD8-4B2B-8654-2CA0ED9137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485123" y="4138896"/>
                <a:ext cx="104426" cy="109069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605">
                <a:extLst>
                  <a:ext uri="{FF2B5EF4-FFF2-40B4-BE49-F238E27FC236}">
                    <a16:creationId xmlns:a16="http://schemas.microsoft.com/office/drawing/2014/main" id="{8B314612-D863-43F0-B392-A3C96F38068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41" y="2680417"/>
                <a:ext cx="297033" cy="308641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606">
                <a:extLst>
                  <a:ext uri="{FF2B5EF4-FFF2-40B4-BE49-F238E27FC236}">
                    <a16:creationId xmlns:a16="http://schemas.microsoft.com/office/drawing/2014/main" id="{E61D325E-425F-4119-B2A1-8CBE0C149D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60510" y="2810370"/>
                <a:ext cx="48732" cy="64977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611">
                <a:extLst>
                  <a:ext uri="{FF2B5EF4-FFF2-40B4-BE49-F238E27FC236}">
                    <a16:creationId xmlns:a16="http://schemas.microsoft.com/office/drawing/2014/main" id="{126036E8-93A7-4D5D-ADAD-CD0F752824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072092" y="3628351"/>
                <a:ext cx="155480" cy="127633"/>
              </a:xfrm>
              <a:custGeom>
                <a:avLst/>
                <a:gdLst>
                  <a:gd name="T0" fmla="*/ 16 w 28"/>
                  <a:gd name="T1" fmla="*/ 0 h 23"/>
                  <a:gd name="T2" fmla="*/ 6 w 28"/>
                  <a:gd name="T3" fmla="*/ 15 h 23"/>
                  <a:gd name="T4" fmla="*/ 16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16" y="0"/>
                    </a:moveTo>
                    <a:cubicBezTo>
                      <a:pt x="9" y="4"/>
                      <a:pt x="0" y="7"/>
                      <a:pt x="6" y="15"/>
                    </a:cubicBezTo>
                    <a:cubicBezTo>
                      <a:pt x="14" y="23"/>
                      <a:pt x="28" y="9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612">
                <a:extLst>
                  <a:ext uri="{FF2B5EF4-FFF2-40B4-BE49-F238E27FC236}">
                    <a16:creationId xmlns:a16="http://schemas.microsoft.com/office/drawing/2014/main" id="{FB4D02DD-CA3D-4506-8F35-F642059674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4230" y="3926548"/>
                <a:ext cx="92824" cy="95145"/>
              </a:xfrm>
              <a:custGeom>
                <a:avLst/>
                <a:gdLst>
                  <a:gd name="T0" fmla="*/ 10 w 17"/>
                  <a:gd name="T1" fmla="*/ 0 h 17"/>
                  <a:gd name="T2" fmla="*/ 16 w 17"/>
                  <a:gd name="T3" fmla="*/ 10 h 17"/>
                  <a:gd name="T4" fmla="*/ 10 w 17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cubicBezTo>
                      <a:pt x="0" y="4"/>
                      <a:pt x="8" y="17"/>
                      <a:pt x="16" y="10"/>
                    </a:cubicBezTo>
                    <a:cubicBezTo>
                      <a:pt x="12" y="4"/>
                      <a:pt x="17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614">
                <a:extLst>
                  <a:ext uri="{FF2B5EF4-FFF2-40B4-BE49-F238E27FC236}">
                    <a16:creationId xmlns:a16="http://schemas.microsoft.com/office/drawing/2014/main" id="{1CC20E28-C0FC-48EA-A3C0-B3602F412D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53399" y="2972783"/>
                <a:ext cx="125312" cy="104427"/>
              </a:xfrm>
              <a:custGeom>
                <a:avLst/>
                <a:gdLst>
                  <a:gd name="T0" fmla="*/ 6 w 23"/>
                  <a:gd name="T1" fmla="*/ 2 h 19"/>
                  <a:gd name="T2" fmla="*/ 0 w 23"/>
                  <a:gd name="T3" fmla="*/ 9 h 19"/>
                  <a:gd name="T4" fmla="*/ 9 w 23"/>
                  <a:gd name="T5" fmla="*/ 19 h 19"/>
                  <a:gd name="T6" fmla="*/ 6 w 23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6" y="2"/>
                    </a:moveTo>
                    <a:cubicBezTo>
                      <a:pt x="7" y="5"/>
                      <a:pt x="3" y="7"/>
                      <a:pt x="0" y="9"/>
                    </a:cubicBezTo>
                    <a:cubicBezTo>
                      <a:pt x="2" y="15"/>
                      <a:pt x="7" y="11"/>
                      <a:pt x="9" y="19"/>
                    </a:cubicBezTo>
                    <a:cubicBezTo>
                      <a:pt x="23" y="13"/>
                      <a:pt x="16" y="0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615">
                <a:extLst>
                  <a:ext uri="{FF2B5EF4-FFF2-40B4-BE49-F238E27FC236}">
                    <a16:creationId xmlns:a16="http://schemas.microsoft.com/office/drawing/2014/main" id="{DB054159-8FDE-4D35-9230-2B490A8E7B6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45101" y="3419498"/>
                <a:ext cx="88183" cy="92824"/>
              </a:xfrm>
              <a:custGeom>
                <a:avLst/>
                <a:gdLst>
                  <a:gd name="T0" fmla="*/ 1 w 16"/>
                  <a:gd name="T1" fmla="*/ 13 h 17"/>
                  <a:gd name="T2" fmla="*/ 16 w 16"/>
                  <a:gd name="T3" fmla="*/ 5 h 17"/>
                  <a:gd name="T4" fmla="*/ 6 w 16"/>
                  <a:gd name="T5" fmla="*/ 0 h 17"/>
                  <a:gd name="T6" fmla="*/ 1 w 16"/>
                  <a:gd name="T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1" y="13"/>
                    </a:moveTo>
                    <a:cubicBezTo>
                      <a:pt x="10" y="17"/>
                      <a:pt x="14" y="13"/>
                      <a:pt x="16" y="5"/>
                    </a:cubicBezTo>
                    <a:cubicBezTo>
                      <a:pt x="13" y="3"/>
                      <a:pt x="12" y="0"/>
                      <a:pt x="6" y="0"/>
                    </a:cubicBezTo>
                    <a:cubicBezTo>
                      <a:pt x="6" y="7"/>
                      <a:pt x="0" y="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616">
                <a:extLst>
                  <a:ext uri="{FF2B5EF4-FFF2-40B4-BE49-F238E27FC236}">
                    <a16:creationId xmlns:a16="http://schemas.microsoft.com/office/drawing/2014/main" id="{A0522E94-46E0-4879-B43A-663693BB6F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6550" y="3771067"/>
                <a:ext cx="99786" cy="116030"/>
              </a:xfrm>
              <a:custGeom>
                <a:avLst/>
                <a:gdLst>
                  <a:gd name="T0" fmla="*/ 5 w 18"/>
                  <a:gd name="T1" fmla="*/ 1 h 21"/>
                  <a:gd name="T2" fmla="*/ 0 w 18"/>
                  <a:gd name="T3" fmla="*/ 14 h 21"/>
                  <a:gd name="T4" fmla="*/ 16 w 18"/>
                  <a:gd name="T5" fmla="*/ 19 h 21"/>
                  <a:gd name="T6" fmla="*/ 18 w 18"/>
                  <a:gd name="T7" fmla="*/ 6 h 21"/>
                  <a:gd name="T8" fmla="*/ 5 w 18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5" y="1"/>
                    </a:moveTo>
                    <a:cubicBezTo>
                      <a:pt x="3" y="3"/>
                      <a:pt x="1" y="7"/>
                      <a:pt x="0" y="14"/>
                    </a:cubicBezTo>
                    <a:cubicBezTo>
                      <a:pt x="7" y="18"/>
                      <a:pt x="7" y="21"/>
                      <a:pt x="16" y="19"/>
                    </a:cubicBezTo>
                    <a:cubicBezTo>
                      <a:pt x="17" y="15"/>
                      <a:pt x="17" y="10"/>
                      <a:pt x="18" y="6"/>
                    </a:cubicBezTo>
                    <a:cubicBezTo>
                      <a:pt x="12" y="6"/>
                      <a:pt x="1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617">
                <a:extLst>
                  <a:ext uri="{FF2B5EF4-FFF2-40B4-BE49-F238E27FC236}">
                    <a16:creationId xmlns:a16="http://schemas.microsoft.com/office/drawing/2014/main" id="{E153E346-7BE5-404A-BEC7-E79D91B07C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00026" y="2589884"/>
                <a:ext cx="143877" cy="248304"/>
              </a:xfrm>
              <a:custGeom>
                <a:avLst/>
                <a:gdLst>
                  <a:gd name="T0" fmla="*/ 18 w 26"/>
                  <a:gd name="T1" fmla="*/ 3 h 45"/>
                  <a:gd name="T2" fmla="*/ 12 w 26"/>
                  <a:gd name="T3" fmla="*/ 0 h 45"/>
                  <a:gd name="T4" fmla="*/ 8 w 26"/>
                  <a:gd name="T5" fmla="*/ 2 h 45"/>
                  <a:gd name="T6" fmla="*/ 3 w 26"/>
                  <a:gd name="T7" fmla="*/ 1 h 45"/>
                  <a:gd name="T8" fmla="*/ 2 w 26"/>
                  <a:gd name="T9" fmla="*/ 9 h 45"/>
                  <a:gd name="T10" fmla="*/ 0 w 26"/>
                  <a:gd name="T11" fmla="*/ 10 h 45"/>
                  <a:gd name="T12" fmla="*/ 2 w 26"/>
                  <a:gd name="T13" fmla="*/ 13 h 45"/>
                  <a:gd name="T14" fmla="*/ 10 w 26"/>
                  <a:gd name="T15" fmla="*/ 38 h 45"/>
                  <a:gd name="T16" fmla="*/ 26 w 26"/>
                  <a:gd name="T17" fmla="*/ 41 h 45"/>
                  <a:gd name="T18" fmla="*/ 21 w 26"/>
                  <a:gd name="T19" fmla="*/ 4 h 45"/>
                  <a:gd name="T20" fmla="*/ 18 w 26"/>
                  <a:gd name="T21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5">
                    <a:moveTo>
                      <a:pt x="18" y="3"/>
                    </a:moveTo>
                    <a:cubicBezTo>
                      <a:pt x="16" y="1"/>
                      <a:pt x="14" y="0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1"/>
                      <a:pt x="5" y="1"/>
                      <a:pt x="3" y="1"/>
                    </a:cubicBezTo>
                    <a:cubicBezTo>
                      <a:pt x="2" y="4"/>
                      <a:pt x="1" y="6"/>
                      <a:pt x="2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4" y="21"/>
                      <a:pt x="12" y="26"/>
                      <a:pt x="10" y="38"/>
                    </a:cubicBezTo>
                    <a:cubicBezTo>
                      <a:pt x="19" y="37"/>
                      <a:pt x="20" y="45"/>
                      <a:pt x="26" y="41"/>
                    </a:cubicBezTo>
                    <a:cubicBezTo>
                      <a:pt x="26" y="27"/>
                      <a:pt x="24" y="16"/>
                      <a:pt x="21" y="4"/>
                    </a:cubicBezTo>
                    <a:cubicBezTo>
                      <a:pt x="20" y="4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18">
                <a:extLst>
                  <a:ext uri="{FF2B5EF4-FFF2-40B4-BE49-F238E27FC236}">
                    <a16:creationId xmlns:a16="http://schemas.microsoft.com/office/drawing/2014/main" id="{8C2F07F8-45FB-44EF-8224-EE2DCC8A7D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37369" y="2940295"/>
                <a:ext cx="116030" cy="136916"/>
              </a:xfrm>
              <a:custGeom>
                <a:avLst/>
                <a:gdLst>
                  <a:gd name="T0" fmla="*/ 3 w 21"/>
                  <a:gd name="T1" fmla="*/ 23 h 25"/>
                  <a:gd name="T2" fmla="*/ 14 w 21"/>
                  <a:gd name="T3" fmla="*/ 25 h 25"/>
                  <a:gd name="T4" fmla="*/ 21 w 21"/>
                  <a:gd name="T5" fmla="*/ 4 h 25"/>
                  <a:gd name="T6" fmla="*/ 3 w 21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3" y="23"/>
                    </a:moveTo>
                    <a:cubicBezTo>
                      <a:pt x="10" y="24"/>
                      <a:pt x="9" y="19"/>
                      <a:pt x="14" y="25"/>
                    </a:cubicBezTo>
                    <a:cubicBezTo>
                      <a:pt x="19" y="22"/>
                      <a:pt x="19" y="12"/>
                      <a:pt x="21" y="4"/>
                    </a:cubicBezTo>
                    <a:cubicBezTo>
                      <a:pt x="7" y="0"/>
                      <a:pt x="0" y="11"/>
                      <a:pt x="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621">
              <a:extLst>
                <a:ext uri="{FF2B5EF4-FFF2-40B4-BE49-F238E27FC236}">
                  <a16:creationId xmlns:a16="http://schemas.microsoft.com/office/drawing/2014/main" id="{C1DBB38A-7817-4009-88C8-B185ED8E621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3383226" y="1275269"/>
              <a:ext cx="2021238" cy="2021238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108A9B42-19A8-4893-83D6-78DDC1089D6F}"/>
                </a:ext>
              </a:extLst>
            </p:cNvPr>
            <p:cNvGrpSpPr/>
            <p:nvPr/>
          </p:nvGrpSpPr>
          <p:grpSpPr>
            <a:xfrm>
              <a:off x="2109220" y="-305055"/>
              <a:ext cx="2476073" cy="2898422"/>
              <a:chOff x="2109220" y="-305055"/>
              <a:chExt cx="2476073" cy="2898422"/>
            </a:xfrm>
          </p:grpSpPr>
          <p:sp>
            <p:nvSpPr>
              <p:cNvPr id="389" name="Freeform 644">
                <a:extLst>
                  <a:ext uri="{FF2B5EF4-FFF2-40B4-BE49-F238E27FC236}">
                    <a16:creationId xmlns:a16="http://schemas.microsoft.com/office/drawing/2014/main" id="{C1A5DA54-B746-428C-8351-F36AD15922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618" y="1507329"/>
                <a:ext cx="993214" cy="751872"/>
              </a:xfrm>
              <a:custGeom>
                <a:avLst/>
                <a:gdLst>
                  <a:gd name="T0" fmla="*/ 5 w 181"/>
                  <a:gd name="T1" fmla="*/ 137 h 137"/>
                  <a:gd name="T2" fmla="*/ 1 w 181"/>
                  <a:gd name="T3" fmla="*/ 135 h 137"/>
                  <a:gd name="T4" fmla="*/ 2 w 181"/>
                  <a:gd name="T5" fmla="*/ 130 h 137"/>
                  <a:gd name="T6" fmla="*/ 90 w 181"/>
                  <a:gd name="T7" fmla="*/ 64 h 137"/>
                  <a:gd name="T8" fmla="*/ 174 w 181"/>
                  <a:gd name="T9" fmla="*/ 1 h 137"/>
                  <a:gd name="T10" fmla="*/ 180 w 181"/>
                  <a:gd name="T11" fmla="*/ 2 h 137"/>
                  <a:gd name="T12" fmla="*/ 178 w 181"/>
                  <a:gd name="T13" fmla="*/ 8 h 137"/>
                  <a:gd name="T14" fmla="*/ 95 w 181"/>
                  <a:gd name="T15" fmla="*/ 70 h 137"/>
                  <a:gd name="T16" fmla="*/ 7 w 181"/>
                  <a:gd name="T17" fmla="*/ 136 h 137"/>
                  <a:gd name="T18" fmla="*/ 5 w 181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7">
                    <a:moveTo>
                      <a:pt x="5" y="137"/>
                    </a:moveTo>
                    <a:cubicBezTo>
                      <a:pt x="3" y="137"/>
                      <a:pt x="2" y="136"/>
                      <a:pt x="1" y="135"/>
                    </a:cubicBezTo>
                    <a:cubicBezTo>
                      <a:pt x="0" y="133"/>
                      <a:pt x="0" y="131"/>
                      <a:pt x="2" y="130"/>
                    </a:cubicBezTo>
                    <a:cubicBezTo>
                      <a:pt x="34" y="109"/>
                      <a:pt x="63" y="86"/>
                      <a:pt x="90" y="64"/>
                    </a:cubicBezTo>
                    <a:cubicBezTo>
                      <a:pt x="117" y="43"/>
                      <a:pt x="144" y="20"/>
                      <a:pt x="174" y="1"/>
                    </a:cubicBezTo>
                    <a:cubicBezTo>
                      <a:pt x="176" y="0"/>
                      <a:pt x="178" y="0"/>
                      <a:pt x="180" y="2"/>
                    </a:cubicBezTo>
                    <a:cubicBezTo>
                      <a:pt x="181" y="4"/>
                      <a:pt x="180" y="7"/>
                      <a:pt x="178" y="8"/>
                    </a:cubicBezTo>
                    <a:cubicBezTo>
                      <a:pt x="149" y="27"/>
                      <a:pt x="122" y="49"/>
                      <a:pt x="95" y="70"/>
                    </a:cubicBezTo>
                    <a:cubicBezTo>
                      <a:pt x="67" y="93"/>
                      <a:pt x="39" y="116"/>
                      <a:pt x="7" y="136"/>
                    </a:cubicBezTo>
                    <a:cubicBezTo>
                      <a:pt x="6" y="137"/>
                      <a:pt x="5" y="137"/>
                      <a:pt x="5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90" name="组合 389">
                <a:extLst>
                  <a:ext uri="{FF2B5EF4-FFF2-40B4-BE49-F238E27FC236}">
                    <a16:creationId xmlns:a16="http://schemas.microsoft.com/office/drawing/2014/main" id="{13E85F17-BE70-445D-B9C3-3D2BF0FC5547}"/>
                  </a:ext>
                </a:extLst>
              </p:cNvPr>
              <p:cNvGrpSpPr/>
              <p:nvPr/>
            </p:nvGrpSpPr>
            <p:grpSpPr>
              <a:xfrm>
                <a:off x="2109220" y="-305055"/>
                <a:ext cx="2476073" cy="2898422"/>
                <a:chOff x="2109220" y="-305055"/>
                <a:chExt cx="2476073" cy="2898422"/>
              </a:xfrm>
            </p:grpSpPr>
            <p:sp>
              <p:nvSpPr>
                <p:cNvPr id="391" name="Freeform 640">
                  <a:extLst>
                    <a:ext uri="{FF2B5EF4-FFF2-40B4-BE49-F238E27FC236}">
                      <a16:creationId xmlns:a16="http://schemas.microsoft.com/office/drawing/2014/main" id="{70BFDD6E-6554-4579-8126-48567A95AA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065129" y="391123"/>
                  <a:ext cx="401463" cy="313281"/>
                </a:xfrm>
                <a:custGeom>
                  <a:avLst/>
                  <a:gdLst>
                    <a:gd name="T0" fmla="*/ 5 w 73"/>
                    <a:gd name="T1" fmla="*/ 57 h 57"/>
                    <a:gd name="T2" fmla="*/ 2 w 73"/>
                    <a:gd name="T3" fmla="*/ 55 h 57"/>
                    <a:gd name="T4" fmla="*/ 2 w 73"/>
                    <a:gd name="T5" fmla="*/ 49 h 57"/>
                    <a:gd name="T6" fmla="*/ 67 w 73"/>
                    <a:gd name="T7" fmla="*/ 1 h 57"/>
                    <a:gd name="T8" fmla="*/ 72 w 73"/>
                    <a:gd name="T9" fmla="*/ 2 h 57"/>
                    <a:gd name="T10" fmla="*/ 71 w 73"/>
                    <a:gd name="T11" fmla="*/ 8 h 57"/>
                    <a:gd name="T12" fmla="*/ 7 w 73"/>
                    <a:gd name="T13" fmla="*/ 56 h 57"/>
                    <a:gd name="T14" fmla="*/ 5 w 73"/>
                    <a:gd name="T15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57">
                      <a:moveTo>
                        <a:pt x="5" y="57"/>
                      </a:moveTo>
                      <a:cubicBezTo>
                        <a:pt x="4" y="57"/>
                        <a:pt x="2" y="56"/>
                        <a:pt x="2" y="55"/>
                      </a:cubicBezTo>
                      <a:cubicBezTo>
                        <a:pt x="0" y="53"/>
                        <a:pt x="1" y="51"/>
                        <a:pt x="2" y="49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8" y="0"/>
                        <a:pt x="71" y="0"/>
                        <a:pt x="72" y="2"/>
                      </a:cubicBezTo>
                      <a:cubicBezTo>
                        <a:pt x="73" y="4"/>
                        <a:pt x="73" y="6"/>
                        <a:pt x="71" y="8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6" y="56"/>
                        <a:pt x="6" y="57"/>
                        <a:pt x="5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41">
                  <a:extLst>
                    <a:ext uri="{FF2B5EF4-FFF2-40B4-BE49-F238E27FC236}">
                      <a16:creationId xmlns:a16="http://schemas.microsoft.com/office/drawing/2014/main" id="{CEE1F23E-DF90-4FE3-B50E-ED11B80223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461951" y="1119789"/>
                  <a:ext cx="1044267" cy="784361"/>
                </a:xfrm>
                <a:custGeom>
                  <a:avLst/>
                  <a:gdLst>
                    <a:gd name="T0" fmla="*/ 5 w 190"/>
                    <a:gd name="T1" fmla="*/ 143 h 143"/>
                    <a:gd name="T2" fmla="*/ 2 w 190"/>
                    <a:gd name="T3" fmla="*/ 142 h 143"/>
                    <a:gd name="T4" fmla="*/ 3 w 190"/>
                    <a:gd name="T5" fmla="*/ 136 h 143"/>
                    <a:gd name="T6" fmla="*/ 183 w 190"/>
                    <a:gd name="T7" fmla="*/ 1 h 143"/>
                    <a:gd name="T8" fmla="*/ 189 w 190"/>
                    <a:gd name="T9" fmla="*/ 2 h 143"/>
                    <a:gd name="T10" fmla="*/ 188 w 190"/>
                    <a:gd name="T11" fmla="*/ 8 h 143"/>
                    <a:gd name="T12" fmla="*/ 7 w 190"/>
                    <a:gd name="T13" fmla="*/ 143 h 143"/>
                    <a:gd name="T14" fmla="*/ 5 w 190"/>
                    <a:gd name="T1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0" h="143">
                      <a:moveTo>
                        <a:pt x="5" y="143"/>
                      </a:moveTo>
                      <a:cubicBezTo>
                        <a:pt x="4" y="143"/>
                        <a:pt x="3" y="143"/>
                        <a:pt x="2" y="142"/>
                      </a:cubicBezTo>
                      <a:cubicBezTo>
                        <a:pt x="0" y="140"/>
                        <a:pt x="1" y="138"/>
                        <a:pt x="3" y="136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5" y="0"/>
                        <a:pt x="187" y="0"/>
                        <a:pt x="189" y="2"/>
                      </a:cubicBezTo>
                      <a:cubicBezTo>
                        <a:pt x="190" y="4"/>
                        <a:pt x="190" y="6"/>
                        <a:pt x="188" y="8"/>
                      </a:cubicBezTo>
                      <a:cubicBezTo>
                        <a:pt x="7" y="143"/>
                        <a:pt x="7" y="143"/>
                        <a:pt x="7" y="143"/>
                      </a:cubicBezTo>
                      <a:cubicBezTo>
                        <a:pt x="7" y="143"/>
                        <a:pt x="6" y="143"/>
                        <a:pt x="5" y="1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42">
                  <a:extLst>
                    <a:ext uri="{FF2B5EF4-FFF2-40B4-BE49-F238E27FC236}">
                      <a16:creationId xmlns:a16="http://schemas.microsoft.com/office/drawing/2014/main" id="{BDF5EB9B-748B-42C1-9FC7-241A783DF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13179" y="2305613"/>
                  <a:ext cx="322563" cy="252945"/>
                </a:xfrm>
                <a:custGeom>
                  <a:avLst/>
                  <a:gdLst>
                    <a:gd name="T0" fmla="*/ 4 w 59"/>
                    <a:gd name="T1" fmla="*/ 46 h 46"/>
                    <a:gd name="T2" fmla="*/ 1 w 59"/>
                    <a:gd name="T3" fmla="*/ 45 h 46"/>
                    <a:gd name="T4" fmla="*/ 2 w 59"/>
                    <a:gd name="T5" fmla="*/ 39 h 46"/>
                    <a:gd name="T6" fmla="*/ 52 w 59"/>
                    <a:gd name="T7" fmla="*/ 2 h 46"/>
                    <a:gd name="T8" fmla="*/ 58 w 59"/>
                    <a:gd name="T9" fmla="*/ 2 h 46"/>
                    <a:gd name="T10" fmla="*/ 57 w 59"/>
                    <a:gd name="T11" fmla="*/ 8 h 46"/>
                    <a:gd name="T12" fmla="*/ 7 w 59"/>
                    <a:gd name="T13" fmla="*/ 46 h 46"/>
                    <a:gd name="T14" fmla="*/ 4 w 59"/>
                    <a:gd name="T1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46">
                      <a:moveTo>
                        <a:pt x="4" y="46"/>
                      </a:moveTo>
                      <a:cubicBezTo>
                        <a:pt x="3" y="46"/>
                        <a:pt x="2" y="46"/>
                        <a:pt x="1" y="45"/>
                      </a:cubicBezTo>
                      <a:cubicBezTo>
                        <a:pt x="0" y="43"/>
                        <a:pt x="0" y="41"/>
                        <a:pt x="2" y="39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4" y="0"/>
                        <a:pt x="56" y="1"/>
                        <a:pt x="58" y="2"/>
                      </a:cubicBezTo>
                      <a:cubicBezTo>
                        <a:pt x="59" y="4"/>
                        <a:pt x="59" y="7"/>
                        <a:pt x="57" y="8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6" y="46"/>
                        <a:pt x="5" y="46"/>
                        <a:pt x="4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43">
                  <a:extLst>
                    <a:ext uri="{FF2B5EF4-FFF2-40B4-BE49-F238E27FC236}">
                      <a16:creationId xmlns:a16="http://schemas.microsoft.com/office/drawing/2014/main" id="{AEB21311-6119-4952-8851-D2BD95AB1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243815" y="251887"/>
                  <a:ext cx="1025702" cy="779719"/>
                </a:xfrm>
                <a:custGeom>
                  <a:avLst/>
                  <a:gdLst>
                    <a:gd name="T0" fmla="*/ 4 w 187"/>
                    <a:gd name="T1" fmla="*/ 142 h 142"/>
                    <a:gd name="T2" fmla="*/ 1 w 187"/>
                    <a:gd name="T3" fmla="*/ 141 h 142"/>
                    <a:gd name="T4" fmla="*/ 2 w 187"/>
                    <a:gd name="T5" fmla="*/ 135 h 142"/>
                    <a:gd name="T6" fmla="*/ 74 w 187"/>
                    <a:gd name="T7" fmla="*/ 81 h 142"/>
                    <a:gd name="T8" fmla="*/ 180 w 187"/>
                    <a:gd name="T9" fmla="*/ 2 h 142"/>
                    <a:gd name="T10" fmla="*/ 186 w 187"/>
                    <a:gd name="T11" fmla="*/ 3 h 142"/>
                    <a:gd name="T12" fmla="*/ 185 w 187"/>
                    <a:gd name="T13" fmla="*/ 8 h 142"/>
                    <a:gd name="T14" fmla="*/ 78 w 187"/>
                    <a:gd name="T15" fmla="*/ 87 h 142"/>
                    <a:gd name="T16" fmla="*/ 7 w 187"/>
                    <a:gd name="T17" fmla="*/ 142 h 142"/>
                    <a:gd name="T18" fmla="*/ 4 w 187"/>
                    <a:gd name="T19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7" h="142">
                      <a:moveTo>
                        <a:pt x="4" y="142"/>
                      </a:moveTo>
                      <a:cubicBezTo>
                        <a:pt x="3" y="142"/>
                        <a:pt x="2" y="142"/>
                        <a:pt x="1" y="141"/>
                      </a:cubicBezTo>
                      <a:cubicBezTo>
                        <a:pt x="0" y="139"/>
                        <a:pt x="0" y="136"/>
                        <a:pt x="2" y="135"/>
                      </a:cubicBezTo>
                      <a:cubicBezTo>
                        <a:pt x="26" y="117"/>
                        <a:pt x="50" y="99"/>
                        <a:pt x="74" y="81"/>
                      </a:cubicBezTo>
                      <a:cubicBezTo>
                        <a:pt x="108" y="55"/>
                        <a:pt x="144" y="28"/>
                        <a:pt x="180" y="2"/>
                      </a:cubicBezTo>
                      <a:cubicBezTo>
                        <a:pt x="182" y="0"/>
                        <a:pt x="184" y="1"/>
                        <a:pt x="186" y="3"/>
                      </a:cubicBezTo>
                      <a:cubicBezTo>
                        <a:pt x="187" y="5"/>
                        <a:pt x="186" y="7"/>
                        <a:pt x="185" y="8"/>
                      </a:cubicBezTo>
                      <a:cubicBezTo>
                        <a:pt x="148" y="34"/>
                        <a:pt x="113" y="61"/>
                        <a:pt x="78" y="87"/>
                      </a:cubicBezTo>
                      <a:cubicBezTo>
                        <a:pt x="55" y="105"/>
                        <a:pt x="31" y="124"/>
                        <a:pt x="7" y="142"/>
                      </a:cubicBezTo>
                      <a:cubicBezTo>
                        <a:pt x="6" y="142"/>
                        <a:pt x="5" y="142"/>
                        <a:pt x="4" y="1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645">
                  <a:extLst>
                    <a:ext uri="{FF2B5EF4-FFF2-40B4-BE49-F238E27FC236}">
                      <a16:creationId xmlns:a16="http://schemas.microsoft.com/office/drawing/2014/main" id="{AFF397C0-8B91-4269-86E8-5077DAC73D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586103" y="-41668"/>
                  <a:ext cx="396822" cy="306318"/>
                </a:xfrm>
                <a:custGeom>
                  <a:avLst/>
                  <a:gdLst>
                    <a:gd name="T0" fmla="*/ 4 w 72"/>
                    <a:gd name="T1" fmla="*/ 56 h 56"/>
                    <a:gd name="T2" fmla="*/ 1 w 72"/>
                    <a:gd name="T3" fmla="*/ 54 h 56"/>
                    <a:gd name="T4" fmla="*/ 2 w 72"/>
                    <a:gd name="T5" fmla="*/ 49 h 56"/>
                    <a:gd name="T6" fmla="*/ 65 w 72"/>
                    <a:gd name="T7" fmla="*/ 1 h 56"/>
                    <a:gd name="T8" fmla="*/ 71 w 72"/>
                    <a:gd name="T9" fmla="*/ 2 h 56"/>
                    <a:gd name="T10" fmla="*/ 70 w 72"/>
                    <a:gd name="T11" fmla="*/ 8 h 56"/>
                    <a:gd name="T12" fmla="*/ 7 w 72"/>
                    <a:gd name="T13" fmla="*/ 55 h 56"/>
                    <a:gd name="T14" fmla="*/ 4 w 72"/>
                    <a:gd name="T1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56">
                      <a:moveTo>
                        <a:pt x="4" y="56"/>
                      </a:moveTo>
                      <a:cubicBezTo>
                        <a:pt x="3" y="56"/>
                        <a:pt x="2" y="56"/>
                        <a:pt x="1" y="54"/>
                      </a:cubicBezTo>
                      <a:cubicBezTo>
                        <a:pt x="0" y="53"/>
                        <a:pt x="0" y="50"/>
                        <a:pt x="2" y="49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7" y="0"/>
                        <a:pt x="70" y="0"/>
                        <a:pt x="71" y="2"/>
                      </a:cubicBezTo>
                      <a:cubicBezTo>
                        <a:pt x="72" y="4"/>
                        <a:pt x="72" y="6"/>
                        <a:pt x="70" y="8"/>
                      </a:cubicBezTo>
                      <a:cubicBezTo>
                        <a:pt x="7" y="55"/>
                        <a:pt x="7" y="55"/>
                        <a:pt x="7" y="55"/>
                      </a:cubicBezTo>
                      <a:cubicBezTo>
                        <a:pt x="6" y="56"/>
                        <a:pt x="5" y="56"/>
                        <a:pt x="4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646">
                  <a:extLst>
                    <a:ext uri="{FF2B5EF4-FFF2-40B4-BE49-F238E27FC236}">
                      <a16:creationId xmlns:a16="http://schemas.microsoft.com/office/drawing/2014/main" id="{ECD6FD6F-0643-4429-8445-BF700E3AD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943474" y="675396"/>
                  <a:ext cx="1213671" cy="918955"/>
                </a:xfrm>
                <a:custGeom>
                  <a:avLst/>
                  <a:gdLst>
                    <a:gd name="T0" fmla="*/ 4 w 221"/>
                    <a:gd name="T1" fmla="*/ 167 h 167"/>
                    <a:gd name="T2" fmla="*/ 1 w 221"/>
                    <a:gd name="T3" fmla="*/ 166 h 167"/>
                    <a:gd name="T4" fmla="*/ 2 w 221"/>
                    <a:gd name="T5" fmla="*/ 160 h 167"/>
                    <a:gd name="T6" fmla="*/ 74 w 221"/>
                    <a:gd name="T7" fmla="*/ 106 h 167"/>
                    <a:gd name="T8" fmla="*/ 214 w 221"/>
                    <a:gd name="T9" fmla="*/ 2 h 167"/>
                    <a:gd name="T10" fmla="*/ 219 w 221"/>
                    <a:gd name="T11" fmla="*/ 2 h 167"/>
                    <a:gd name="T12" fmla="*/ 219 w 221"/>
                    <a:gd name="T13" fmla="*/ 8 h 167"/>
                    <a:gd name="T14" fmla="*/ 79 w 221"/>
                    <a:gd name="T15" fmla="*/ 112 h 167"/>
                    <a:gd name="T16" fmla="*/ 7 w 221"/>
                    <a:gd name="T17" fmla="*/ 166 h 167"/>
                    <a:gd name="T18" fmla="*/ 4 w 221"/>
                    <a:gd name="T19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1" h="167">
                      <a:moveTo>
                        <a:pt x="4" y="167"/>
                      </a:moveTo>
                      <a:cubicBezTo>
                        <a:pt x="3" y="167"/>
                        <a:pt x="2" y="167"/>
                        <a:pt x="1" y="166"/>
                      </a:cubicBezTo>
                      <a:cubicBezTo>
                        <a:pt x="0" y="164"/>
                        <a:pt x="0" y="161"/>
                        <a:pt x="2" y="160"/>
                      </a:cubicBezTo>
                      <a:cubicBezTo>
                        <a:pt x="26" y="142"/>
                        <a:pt x="50" y="124"/>
                        <a:pt x="74" y="106"/>
                      </a:cubicBezTo>
                      <a:cubicBezTo>
                        <a:pt x="120" y="72"/>
                        <a:pt x="167" y="37"/>
                        <a:pt x="214" y="2"/>
                      </a:cubicBezTo>
                      <a:cubicBezTo>
                        <a:pt x="215" y="0"/>
                        <a:pt x="218" y="1"/>
                        <a:pt x="219" y="2"/>
                      </a:cubicBezTo>
                      <a:cubicBezTo>
                        <a:pt x="221" y="4"/>
                        <a:pt x="220" y="7"/>
                        <a:pt x="219" y="8"/>
                      </a:cubicBezTo>
                      <a:cubicBezTo>
                        <a:pt x="172" y="43"/>
                        <a:pt x="125" y="78"/>
                        <a:pt x="79" y="112"/>
                      </a:cubicBezTo>
                      <a:cubicBezTo>
                        <a:pt x="55" y="130"/>
                        <a:pt x="31" y="148"/>
                        <a:pt x="7" y="166"/>
                      </a:cubicBezTo>
                      <a:cubicBezTo>
                        <a:pt x="6" y="167"/>
                        <a:pt x="5" y="167"/>
                        <a:pt x="4" y="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Freeform 647">
                  <a:extLst>
                    <a:ext uri="{FF2B5EF4-FFF2-40B4-BE49-F238E27FC236}">
                      <a16:creationId xmlns:a16="http://schemas.microsoft.com/office/drawing/2014/main" id="{FCF3E14B-360D-4D67-9A17-E6D9B29D9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167587" y="2006256"/>
                  <a:ext cx="176365" cy="143877"/>
                </a:xfrm>
                <a:custGeom>
                  <a:avLst/>
                  <a:gdLst>
                    <a:gd name="T0" fmla="*/ 5 w 32"/>
                    <a:gd name="T1" fmla="*/ 26 h 26"/>
                    <a:gd name="T2" fmla="*/ 2 w 32"/>
                    <a:gd name="T3" fmla="*/ 24 h 26"/>
                    <a:gd name="T4" fmla="*/ 2 w 32"/>
                    <a:gd name="T5" fmla="*/ 18 h 26"/>
                    <a:gd name="T6" fmla="*/ 25 w 32"/>
                    <a:gd name="T7" fmla="*/ 1 h 26"/>
                    <a:gd name="T8" fmla="*/ 31 w 32"/>
                    <a:gd name="T9" fmla="*/ 2 h 26"/>
                    <a:gd name="T10" fmla="*/ 30 w 32"/>
                    <a:gd name="T11" fmla="*/ 8 h 26"/>
                    <a:gd name="T12" fmla="*/ 7 w 32"/>
                    <a:gd name="T13" fmla="*/ 25 h 26"/>
                    <a:gd name="T14" fmla="*/ 5 w 32"/>
                    <a:gd name="T1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6">
                      <a:moveTo>
                        <a:pt x="5" y="26"/>
                      </a:moveTo>
                      <a:cubicBezTo>
                        <a:pt x="4" y="26"/>
                        <a:pt x="2" y="25"/>
                        <a:pt x="2" y="24"/>
                      </a:cubicBezTo>
                      <a:cubicBezTo>
                        <a:pt x="0" y="22"/>
                        <a:pt x="1" y="20"/>
                        <a:pt x="2" y="18"/>
                      </a:cubicBezTo>
                      <a:cubicBezTo>
                        <a:pt x="10" y="13"/>
                        <a:pt x="17" y="7"/>
                        <a:pt x="25" y="1"/>
                      </a:cubicBezTo>
                      <a:cubicBezTo>
                        <a:pt x="27" y="0"/>
                        <a:pt x="29" y="0"/>
                        <a:pt x="31" y="2"/>
                      </a:cubicBezTo>
                      <a:cubicBezTo>
                        <a:pt x="32" y="4"/>
                        <a:pt x="32" y="6"/>
                        <a:pt x="30" y="8"/>
                      </a:cubicBezTo>
                      <a:cubicBezTo>
                        <a:pt x="22" y="13"/>
                        <a:pt x="15" y="19"/>
                        <a:pt x="7" y="25"/>
                      </a:cubicBezTo>
                      <a:cubicBezTo>
                        <a:pt x="7" y="25"/>
                        <a:pt x="6" y="26"/>
                        <a:pt x="5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Freeform 648">
                  <a:extLst>
                    <a:ext uri="{FF2B5EF4-FFF2-40B4-BE49-F238E27FC236}">
                      <a16:creationId xmlns:a16="http://schemas.microsoft.com/office/drawing/2014/main" id="{F612BEB5-236E-47BD-8CE4-3E90B3888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720697" y="-132171"/>
                  <a:ext cx="1410921" cy="1065153"/>
                </a:xfrm>
                <a:custGeom>
                  <a:avLst/>
                  <a:gdLst>
                    <a:gd name="T0" fmla="*/ 4 w 257"/>
                    <a:gd name="T1" fmla="*/ 194 h 194"/>
                    <a:gd name="T2" fmla="*/ 1 w 257"/>
                    <a:gd name="T3" fmla="*/ 192 h 194"/>
                    <a:gd name="T4" fmla="*/ 2 w 257"/>
                    <a:gd name="T5" fmla="*/ 187 h 194"/>
                    <a:gd name="T6" fmla="*/ 138 w 257"/>
                    <a:gd name="T7" fmla="*/ 84 h 194"/>
                    <a:gd name="T8" fmla="*/ 250 w 257"/>
                    <a:gd name="T9" fmla="*/ 1 h 194"/>
                    <a:gd name="T10" fmla="*/ 255 w 257"/>
                    <a:gd name="T11" fmla="*/ 2 h 194"/>
                    <a:gd name="T12" fmla="*/ 254 w 257"/>
                    <a:gd name="T13" fmla="*/ 7 h 194"/>
                    <a:gd name="T14" fmla="*/ 143 w 257"/>
                    <a:gd name="T15" fmla="*/ 91 h 194"/>
                    <a:gd name="T16" fmla="*/ 6 w 257"/>
                    <a:gd name="T17" fmla="*/ 193 h 194"/>
                    <a:gd name="T18" fmla="*/ 4 w 257"/>
                    <a:gd name="T1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7" h="194">
                      <a:moveTo>
                        <a:pt x="4" y="194"/>
                      </a:moveTo>
                      <a:cubicBezTo>
                        <a:pt x="3" y="194"/>
                        <a:pt x="2" y="193"/>
                        <a:pt x="1" y="192"/>
                      </a:cubicBezTo>
                      <a:cubicBezTo>
                        <a:pt x="0" y="190"/>
                        <a:pt x="0" y="188"/>
                        <a:pt x="2" y="187"/>
                      </a:cubicBezTo>
                      <a:cubicBezTo>
                        <a:pt x="47" y="152"/>
                        <a:pt x="93" y="118"/>
                        <a:pt x="138" y="84"/>
                      </a:cubicBezTo>
                      <a:cubicBezTo>
                        <a:pt x="175" y="57"/>
                        <a:pt x="212" y="29"/>
                        <a:pt x="250" y="1"/>
                      </a:cubicBezTo>
                      <a:cubicBezTo>
                        <a:pt x="251" y="0"/>
                        <a:pt x="254" y="0"/>
                        <a:pt x="255" y="2"/>
                      </a:cubicBezTo>
                      <a:cubicBezTo>
                        <a:pt x="257" y="4"/>
                        <a:pt x="256" y="6"/>
                        <a:pt x="254" y="7"/>
                      </a:cubicBezTo>
                      <a:cubicBezTo>
                        <a:pt x="217" y="35"/>
                        <a:pt x="179" y="64"/>
                        <a:pt x="143" y="91"/>
                      </a:cubicBezTo>
                      <a:cubicBezTo>
                        <a:pt x="98" y="124"/>
                        <a:pt x="51" y="159"/>
                        <a:pt x="6" y="193"/>
                      </a:cubicBezTo>
                      <a:cubicBezTo>
                        <a:pt x="6" y="194"/>
                        <a:pt x="5" y="194"/>
                        <a:pt x="4" y="1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Freeform 649">
                  <a:extLst>
                    <a:ext uri="{FF2B5EF4-FFF2-40B4-BE49-F238E27FC236}">
                      <a16:creationId xmlns:a16="http://schemas.microsoft.com/office/drawing/2014/main" id="{72F8FAEB-9CD2-4DFA-837F-7ADF5D5B9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028351" y="1388978"/>
                  <a:ext cx="631201" cy="482683"/>
                </a:xfrm>
                <a:custGeom>
                  <a:avLst/>
                  <a:gdLst>
                    <a:gd name="T0" fmla="*/ 4 w 115"/>
                    <a:gd name="T1" fmla="*/ 88 h 88"/>
                    <a:gd name="T2" fmla="*/ 1 w 115"/>
                    <a:gd name="T3" fmla="*/ 87 h 88"/>
                    <a:gd name="T4" fmla="*/ 2 w 115"/>
                    <a:gd name="T5" fmla="*/ 81 h 88"/>
                    <a:gd name="T6" fmla="*/ 109 w 115"/>
                    <a:gd name="T7" fmla="*/ 1 h 88"/>
                    <a:gd name="T8" fmla="*/ 114 w 115"/>
                    <a:gd name="T9" fmla="*/ 2 h 88"/>
                    <a:gd name="T10" fmla="*/ 113 w 115"/>
                    <a:gd name="T11" fmla="*/ 7 h 88"/>
                    <a:gd name="T12" fmla="*/ 7 w 115"/>
                    <a:gd name="T13" fmla="*/ 87 h 88"/>
                    <a:gd name="T14" fmla="*/ 4 w 115"/>
                    <a:gd name="T1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88">
                      <a:moveTo>
                        <a:pt x="4" y="88"/>
                      </a:moveTo>
                      <a:cubicBezTo>
                        <a:pt x="3" y="88"/>
                        <a:pt x="2" y="88"/>
                        <a:pt x="1" y="87"/>
                      </a:cubicBezTo>
                      <a:cubicBezTo>
                        <a:pt x="0" y="85"/>
                        <a:pt x="0" y="82"/>
                        <a:pt x="2" y="8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10" y="0"/>
                        <a:pt x="113" y="0"/>
                        <a:pt x="114" y="2"/>
                      </a:cubicBezTo>
                      <a:cubicBezTo>
                        <a:pt x="115" y="4"/>
                        <a:pt x="115" y="6"/>
                        <a:pt x="113" y="7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6" y="88"/>
                        <a:pt x="5" y="88"/>
                        <a:pt x="4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6" name="Freeform 660">
              <a:extLst>
                <a:ext uri="{FF2B5EF4-FFF2-40B4-BE49-F238E27FC236}">
                  <a16:creationId xmlns:a16="http://schemas.microsoft.com/office/drawing/2014/main" id="{BCF783C6-9802-4B1F-BCFE-6640B9D6841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19521" y="3427637"/>
              <a:ext cx="840055" cy="730988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46BB40D6-4F89-4AF8-B47F-5FEC23E9F395}"/>
                </a:ext>
              </a:extLst>
            </p:cNvPr>
            <p:cNvGrpSpPr/>
            <p:nvPr/>
          </p:nvGrpSpPr>
          <p:grpSpPr>
            <a:xfrm>
              <a:off x="3404111" y="439855"/>
              <a:ext cx="2527160" cy="2636195"/>
              <a:chOff x="3404111" y="439855"/>
              <a:chExt cx="2527160" cy="2636195"/>
            </a:xfrm>
          </p:grpSpPr>
          <p:sp>
            <p:nvSpPr>
              <p:cNvPr id="20" name="Freeform 609">
                <a:extLst>
                  <a:ext uri="{FF2B5EF4-FFF2-40B4-BE49-F238E27FC236}">
                    <a16:creationId xmlns:a16="http://schemas.microsoft.com/office/drawing/2014/main" id="{B63311F7-4FDE-446D-9A75-E19FDD58164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46916" y="2939134"/>
                <a:ext cx="76580" cy="109069"/>
              </a:xfrm>
              <a:custGeom>
                <a:avLst/>
                <a:gdLst>
                  <a:gd name="T0" fmla="*/ 2 w 14"/>
                  <a:gd name="T1" fmla="*/ 4 h 20"/>
                  <a:gd name="T2" fmla="*/ 5 w 14"/>
                  <a:gd name="T3" fmla="*/ 20 h 20"/>
                  <a:gd name="T4" fmla="*/ 14 w 14"/>
                  <a:gd name="T5" fmla="*/ 14 h 20"/>
                  <a:gd name="T6" fmla="*/ 2 w 14"/>
                  <a:gd name="T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0" y="8"/>
                      <a:pt x="2" y="14"/>
                      <a:pt x="5" y="20"/>
                    </a:cubicBezTo>
                    <a:cubicBezTo>
                      <a:pt x="10" y="19"/>
                      <a:pt x="10" y="15"/>
                      <a:pt x="14" y="14"/>
                    </a:cubicBezTo>
                    <a:cubicBezTo>
                      <a:pt x="12" y="7"/>
                      <a:pt x="9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610">
                <a:extLst>
                  <a:ext uri="{FF2B5EF4-FFF2-40B4-BE49-F238E27FC236}">
                    <a16:creationId xmlns:a16="http://schemas.microsoft.com/office/drawing/2014/main" id="{10915C74-3B32-4E06-B7C0-0CF53E1AA88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7666" y="2794097"/>
                <a:ext cx="95145" cy="88183"/>
              </a:xfrm>
              <a:custGeom>
                <a:avLst/>
                <a:gdLst>
                  <a:gd name="T0" fmla="*/ 0 w 17"/>
                  <a:gd name="T1" fmla="*/ 10 h 16"/>
                  <a:gd name="T2" fmla="*/ 16 w 17"/>
                  <a:gd name="T3" fmla="*/ 16 h 16"/>
                  <a:gd name="T4" fmla="*/ 13 w 17"/>
                  <a:gd name="T5" fmla="*/ 0 h 16"/>
                  <a:gd name="T6" fmla="*/ 0 w 17"/>
                  <a:gd name="T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10"/>
                    </a:moveTo>
                    <a:cubicBezTo>
                      <a:pt x="5" y="12"/>
                      <a:pt x="10" y="14"/>
                      <a:pt x="16" y="16"/>
                    </a:cubicBezTo>
                    <a:cubicBezTo>
                      <a:pt x="17" y="10"/>
                      <a:pt x="17" y="4"/>
                      <a:pt x="13" y="0"/>
                    </a:cubicBezTo>
                    <a:cubicBezTo>
                      <a:pt x="10" y="6"/>
                      <a:pt x="2" y="2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13">
                <a:extLst>
                  <a:ext uri="{FF2B5EF4-FFF2-40B4-BE49-F238E27FC236}">
                    <a16:creationId xmlns:a16="http://schemas.microsoft.com/office/drawing/2014/main" id="{FE7AA887-B639-4CD7-A156-2F16EB45E1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8934" y="2717518"/>
                <a:ext cx="99786" cy="92824"/>
              </a:xfrm>
              <a:custGeom>
                <a:avLst/>
                <a:gdLst>
                  <a:gd name="T0" fmla="*/ 0 w 18"/>
                  <a:gd name="T1" fmla="*/ 9 h 17"/>
                  <a:gd name="T2" fmla="*/ 15 w 18"/>
                  <a:gd name="T3" fmla="*/ 13 h 17"/>
                  <a:gd name="T4" fmla="*/ 0 w 18"/>
                  <a:gd name="T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cubicBezTo>
                      <a:pt x="3" y="17"/>
                      <a:pt x="9" y="12"/>
                      <a:pt x="15" y="13"/>
                    </a:cubicBezTo>
                    <a:cubicBezTo>
                      <a:pt x="18" y="4"/>
                      <a:pt x="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619">
                <a:extLst>
                  <a:ext uri="{FF2B5EF4-FFF2-40B4-BE49-F238E27FC236}">
                    <a16:creationId xmlns:a16="http://schemas.microsoft.com/office/drawing/2014/main" id="{63F1733D-E1F1-4093-A24D-75F42E2F3DD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83100" y="2944936"/>
                <a:ext cx="129953" cy="132275"/>
              </a:xfrm>
              <a:custGeom>
                <a:avLst/>
                <a:gdLst>
                  <a:gd name="T0" fmla="*/ 0 w 24"/>
                  <a:gd name="T1" fmla="*/ 5 h 24"/>
                  <a:gd name="T2" fmla="*/ 0 w 24"/>
                  <a:gd name="T3" fmla="*/ 15 h 24"/>
                  <a:gd name="T4" fmla="*/ 21 w 24"/>
                  <a:gd name="T5" fmla="*/ 18 h 24"/>
                  <a:gd name="T6" fmla="*/ 24 w 24"/>
                  <a:gd name="T7" fmla="*/ 13 h 24"/>
                  <a:gd name="T8" fmla="*/ 0 w 24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5"/>
                    </a:moveTo>
                    <a:cubicBezTo>
                      <a:pt x="3" y="9"/>
                      <a:pt x="2" y="12"/>
                      <a:pt x="0" y="15"/>
                    </a:cubicBezTo>
                    <a:cubicBezTo>
                      <a:pt x="6" y="21"/>
                      <a:pt x="12" y="24"/>
                      <a:pt x="21" y="18"/>
                    </a:cubicBezTo>
                    <a:cubicBezTo>
                      <a:pt x="20" y="16"/>
                      <a:pt x="21" y="14"/>
                      <a:pt x="24" y="13"/>
                    </a:cubicBezTo>
                    <a:cubicBezTo>
                      <a:pt x="19" y="0"/>
                      <a:pt x="1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666">
                <a:extLst>
                  <a:ext uri="{FF2B5EF4-FFF2-40B4-BE49-F238E27FC236}">
                    <a16:creationId xmlns:a16="http://schemas.microsoft.com/office/drawing/2014/main" id="{B7CA4E4A-63D2-48B8-9BD7-34A921DB77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667">
                <a:extLst>
                  <a:ext uri="{FF2B5EF4-FFF2-40B4-BE49-F238E27FC236}">
                    <a16:creationId xmlns:a16="http://schemas.microsoft.com/office/drawing/2014/main" id="{4D3142EE-3450-4023-AEFD-4F869B23252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Oval 668">
                <a:extLst>
                  <a:ext uri="{FF2B5EF4-FFF2-40B4-BE49-F238E27FC236}">
                    <a16:creationId xmlns:a16="http://schemas.microsoft.com/office/drawing/2014/main" id="{CE1C31BE-0175-48E1-BB62-D9CB3B23B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Oval 669">
                <a:extLst>
                  <a:ext uri="{FF2B5EF4-FFF2-40B4-BE49-F238E27FC236}">
                    <a16:creationId xmlns:a16="http://schemas.microsoft.com/office/drawing/2014/main" id="{D439B346-862C-42CC-9DD7-737C838C7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70">
                <a:extLst>
                  <a:ext uri="{FF2B5EF4-FFF2-40B4-BE49-F238E27FC236}">
                    <a16:creationId xmlns:a16="http://schemas.microsoft.com/office/drawing/2014/main" id="{07FC9E06-5C2C-40AD-A47C-CF71BBF7C0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181510" y="497870"/>
                <a:ext cx="55694" cy="83541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8" y="9"/>
                      <a:pt x="7" y="4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Oval 671">
                <a:extLst>
                  <a:ext uri="{FF2B5EF4-FFF2-40B4-BE49-F238E27FC236}">
                    <a16:creationId xmlns:a16="http://schemas.microsoft.com/office/drawing/2014/main" id="{CBD88F38-1722-41B3-AD31-41C36DEE1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72">
                <a:extLst>
                  <a:ext uri="{FF2B5EF4-FFF2-40B4-BE49-F238E27FC236}">
                    <a16:creationId xmlns:a16="http://schemas.microsoft.com/office/drawing/2014/main" id="{D5DB204D-79B9-4A90-9249-79C0F158C3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673">
                <a:extLst>
                  <a:ext uri="{FF2B5EF4-FFF2-40B4-BE49-F238E27FC236}">
                    <a16:creationId xmlns:a16="http://schemas.microsoft.com/office/drawing/2014/main" id="{6BC2090B-24F0-4983-ADE9-EE3CB8A52D2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674">
                <a:extLst>
                  <a:ext uri="{FF2B5EF4-FFF2-40B4-BE49-F238E27FC236}">
                    <a16:creationId xmlns:a16="http://schemas.microsoft.com/office/drawing/2014/main" id="{E4DA6DC7-56C8-4688-8D15-F8F7BD4F83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0651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675">
                <a:extLst>
                  <a:ext uri="{FF2B5EF4-FFF2-40B4-BE49-F238E27FC236}">
                    <a16:creationId xmlns:a16="http://schemas.microsoft.com/office/drawing/2014/main" id="{3FE6F2A6-228C-4B41-8E7F-8ECD2868C1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18727" y="431733"/>
                <a:ext cx="18565" cy="34810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676">
                <a:extLst>
                  <a:ext uri="{FF2B5EF4-FFF2-40B4-BE49-F238E27FC236}">
                    <a16:creationId xmlns:a16="http://schemas.microsoft.com/office/drawing/2014/main" id="{B85970A5-2348-4FB6-BAAD-EFCB35C4B86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677">
                <a:extLst>
                  <a:ext uri="{FF2B5EF4-FFF2-40B4-BE49-F238E27FC236}">
                    <a16:creationId xmlns:a16="http://schemas.microsoft.com/office/drawing/2014/main" id="{8A2F9466-8A02-49DE-96C7-CB429AADFE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24958" y="425932"/>
                <a:ext cx="11604" cy="53374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5 h 10"/>
                  <a:gd name="T6" fmla="*/ 2 w 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2" y="7"/>
                      <a:pt x="2" y="4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1" y="9"/>
                      <a:pt x="2" y="1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Oval 678">
                <a:extLst>
                  <a:ext uri="{FF2B5EF4-FFF2-40B4-BE49-F238E27FC236}">
                    <a16:creationId xmlns:a16="http://schemas.microsoft.com/office/drawing/2014/main" id="{EA32B3ED-54DE-4E00-856D-9C4FF1276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Oval 679">
                <a:extLst>
                  <a:ext uri="{FF2B5EF4-FFF2-40B4-BE49-F238E27FC236}">
                    <a16:creationId xmlns:a16="http://schemas.microsoft.com/office/drawing/2014/main" id="{2FC30504-60D8-4E8B-9225-D1133F6F9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696280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Oval 680">
                <a:extLst>
                  <a:ext uri="{FF2B5EF4-FFF2-40B4-BE49-F238E27FC236}">
                    <a16:creationId xmlns:a16="http://schemas.microsoft.com/office/drawing/2014/main" id="{EB3CE587-A3D1-4D34-B5B6-CF35FC531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482786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Oval 681">
                <a:extLst>
                  <a:ext uri="{FF2B5EF4-FFF2-40B4-BE49-F238E27FC236}">
                    <a16:creationId xmlns:a16="http://schemas.microsoft.com/office/drawing/2014/main" id="{1D21D5A5-594D-4302-BAB7-6167D4AF9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Oval 682">
                <a:extLst>
                  <a:ext uri="{FF2B5EF4-FFF2-40B4-BE49-F238E27FC236}">
                    <a16:creationId xmlns:a16="http://schemas.microsoft.com/office/drawing/2014/main" id="{1403E916-74BD-457E-A313-8AA98B0D9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683">
                <a:extLst>
                  <a:ext uri="{FF2B5EF4-FFF2-40B4-BE49-F238E27FC236}">
                    <a16:creationId xmlns:a16="http://schemas.microsoft.com/office/drawing/2014/main" id="{5D23285B-11C6-4146-8793-04BC020397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684">
                <a:extLst>
                  <a:ext uri="{FF2B5EF4-FFF2-40B4-BE49-F238E27FC236}">
                    <a16:creationId xmlns:a16="http://schemas.microsoft.com/office/drawing/2014/main" id="{2B7DD945-0202-4E5E-B9C5-C0BC25D07D9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685">
                <a:extLst>
                  <a:ext uri="{FF2B5EF4-FFF2-40B4-BE49-F238E27FC236}">
                    <a16:creationId xmlns:a16="http://schemas.microsoft.com/office/drawing/2014/main" id="{827FE588-7DA0-4625-9BBB-7F3EEBDE65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686">
                <a:extLst>
                  <a:ext uri="{FF2B5EF4-FFF2-40B4-BE49-F238E27FC236}">
                    <a16:creationId xmlns:a16="http://schemas.microsoft.com/office/drawing/2014/main" id="{7DCC89A9-E145-4121-8BE7-1ADF56EBFE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687">
                <a:extLst>
                  <a:ext uri="{FF2B5EF4-FFF2-40B4-BE49-F238E27FC236}">
                    <a16:creationId xmlns:a16="http://schemas.microsoft.com/office/drawing/2014/main" id="{893BA950-0BDE-44F8-BE30-64F39E8B346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8" y="610419"/>
                <a:ext cx="88183" cy="44092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Oval 688">
                <a:extLst>
                  <a:ext uri="{FF2B5EF4-FFF2-40B4-BE49-F238E27FC236}">
                    <a16:creationId xmlns:a16="http://schemas.microsoft.com/office/drawing/2014/main" id="{888A6063-1243-468C-9B16-558B73F6A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590694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Oval 689">
                <a:extLst>
                  <a:ext uri="{FF2B5EF4-FFF2-40B4-BE49-F238E27FC236}">
                    <a16:creationId xmlns:a16="http://schemas.microsoft.com/office/drawing/2014/main" id="{125318AC-7CD2-400B-A48F-E2641857C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90">
                <a:extLst>
                  <a:ext uri="{FF2B5EF4-FFF2-40B4-BE49-F238E27FC236}">
                    <a16:creationId xmlns:a16="http://schemas.microsoft.com/office/drawing/2014/main" id="{D236D266-4A6C-446D-A5B9-348033A176B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008" y="487427"/>
                <a:ext cx="71939" cy="88183"/>
              </a:xfrm>
              <a:custGeom>
                <a:avLst/>
                <a:gdLst>
                  <a:gd name="T0" fmla="*/ 0 w 13"/>
                  <a:gd name="T1" fmla="*/ 8 h 16"/>
                  <a:gd name="T2" fmla="*/ 8 w 13"/>
                  <a:gd name="T3" fmla="*/ 16 h 16"/>
                  <a:gd name="T4" fmla="*/ 13 w 13"/>
                  <a:gd name="T5" fmla="*/ 2 h 16"/>
                  <a:gd name="T6" fmla="*/ 8 w 13"/>
                  <a:gd name="T7" fmla="*/ 0 h 16"/>
                  <a:gd name="T8" fmla="*/ 0 w 13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10" y="11"/>
                      <a:pt x="11" y="7"/>
                      <a:pt x="13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Oval 691">
                <a:extLst>
                  <a:ext uri="{FF2B5EF4-FFF2-40B4-BE49-F238E27FC236}">
                    <a16:creationId xmlns:a16="http://schemas.microsoft.com/office/drawing/2014/main" id="{A503D629-26E8-4520-B547-3E929E7B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Oval 692">
                <a:extLst>
                  <a:ext uri="{FF2B5EF4-FFF2-40B4-BE49-F238E27FC236}">
                    <a16:creationId xmlns:a16="http://schemas.microsoft.com/office/drawing/2014/main" id="{A6BC6B84-9990-44A1-9E7D-4DD20123E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693">
                <a:extLst>
                  <a:ext uri="{FF2B5EF4-FFF2-40B4-BE49-F238E27FC236}">
                    <a16:creationId xmlns:a16="http://schemas.microsoft.com/office/drawing/2014/main" id="{C5158B88-B926-4200-88AA-83C38AD5BB8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694">
                <a:extLst>
                  <a:ext uri="{FF2B5EF4-FFF2-40B4-BE49-F238E27FC236}">
                    <a16:creationId xmlns:a16="http://schemas.microsoft.com/office/drawing/2014/main" id="{FC53B086-C632-476F-9FB2-2BE10CF9227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695">
                <a:extLst>
                  <a:ext uri="{FF2B5EF4-FFF2-40B4-BE49-F238E27FC236}">
                    <a16:creationId xmlns:a16="http://schemas.microsoft.com/office/drawing/2014/main" id="{918A3CC6-44C4-40DA-B501-4FE0EE45A45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5857" y="436374"/>
                <a:ext cx="11604" cy="32488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96">
                <a:extLst>
                  <a:ext uri="{FF2B5EF4-FFF2-40B4-BE49-F238E27FC236}">
                    <a16:creationId xmlns:a16="http://schemas.microsoft.com/office/drawing/2014/main" id="{47D00F08-975B-41BA-8FE0-C626973CF83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97">
                <a:extLst>
                  <a:ext uri="{FF2B5EF4-FFF2-40B4-BE49-F238E27FC236}">
                    <a16:creationId xmlns:a16="http://schemas.microsoft.com/office/drawing/2014/main" id="{955B65CF-D155-48AA-80F1-1DD7008842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98">
                <a:extLst>
                  <a:ext uri="{FF2B5EF4-FFF2-40B4-BE49-F238E27FC236}">
                    <a16:creationId xmlns:a16="http://schemas.microsoft.com/office/drawing/2014/main" id="{898E81CB-93C9-4EAA-9D89-0171FCC6069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59211" y="642907"/>
                <a:ext cx="27847" cy="39451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5 w 5"/>
                  <a:gd name="T5" fmla="*/ 0 h 7"/>
                  <a:gd name="T6" fmla="*/ 0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99">
                <a:extLst>
                  <a:ext uri="{FF2B5EF4-FFF2-40B4-BE49-F238E27FC236}">
                    <a16:creationId xmlns:a16="http://schemas.microsoft.com/office/drawing/2014/main" id="{2CC569E9-2FBE-448C-B8B2-DE12180408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4799" y="720647"/>
                <a:ext cx="53374" cy="6729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9"/>
                      <a:pt x="0" y="11"/>
                      <a:pt x="1" y="12"/>
                    </a:cubicBezTo>
                    <a:cubicBezTo>
                      <a:pt x="4" y="8"/>
                      <a:pt x="7" y="4"/>
                      <a:pt x="10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Oval 700">
                <a:extLst>
                  <a:ext uri="{FF2B5EF4-FFF2-40B4-BE49-F238E27FC236}">
                    <a16:creationId xmlns:a16="http://schemas.microsoft.com/office/drawing/2014/main" id="{EA85C4D3-4E31-4D1C-80DA-267E9A7DA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701">
                <a:extLst>
                  <a:ext uri="{FF2B5EF4-FFF2-40B4-BE49-F238E27FC236}">
                    <a16:creationId xmlns:a16="http://schemas.microsoft.com/office/drawing/2014/main" id="{49140772-FB28-46B7-8836-F01AA1FEA50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8065" y="826233"/>
                <a:ext cx="23206" cy="20886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3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702">
                <a:extLst>
                  <a:ext uri="{FF2B5EF4-FFF2-40B4-BE49-F238E27FC236}">
                    <a16:creationId xmlns:a16="http://schemas.microsoft.com/office/drawing/2014/main" id="{C0A8DE45-D253-4A4E-B252-5908611351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703">
                <a:extLst>
                  <a:ext uri="{FF2B5EF4-FFF2-40B4-BE49-F238E27FC236}">
                    <a16:creationId xmlns:a16="http://schemas.microsoft.com/office/drawing/2014/main" id="{B2A276A6-AD1D-4699-B9F0-766FB50BFB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610419"/>
                <a:ext cx="88183" cy="44092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704">
                <a:extLst>
                  <a:ext uri="{FF2B5EF4-FFF2-40B4-BE49-F238E27FC236}">
                    <a16:creationId xmlns:a16="http://schemas.microsoft.com/office/drawing/2014/main" id="{35C4AE37-FA58-465F-8A36-6BE61C73BB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705">
                <a:extLst>
                  <a:ext uri="{FF2B5EF4-FFF2-40B4-BE49-F238E27FC236}">
                    <a16:creationId xmlns:a16="http://schemas.microsoft.com/office/drawing/2014/main" id="{E7DEADCD-D578-4931-AB89-D1387B647C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706">
                <a:extLst>
                  <a:ext uri="{FF2B5EF4-FFF2-40B4-BE49-F238E27FC236}">
                    <a16:creationId xmlns:a16="http://schemas.microsoft.com/office/drawing/2014/main" id="{6411A9DF-A272-47F3-B65B-7568A173C4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8337" y="1042049"/>
                <a:ext cx="83541" cy="44092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Oval 707">
                <a:extLst>
                  <a:ext uri="{FF2B5EF4-FFF2-40B4-BE49-F238E27FC236}">
                    <a16:creationId xmlns:a16="http://schemas.microsoft.com/office/drawing/2014/main" id="{A53C8C63-3A72-41C0-A462-986848FAA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21087" y="1021163"/>
                <a:ext cx="83541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Oval 708">
                <a:extLst>
                  <a:ext uri="{FF2B5EF4-FFF2-40B4-BE49-F238E27FC236}">
                    <a16:creationId xmlns:a16="http://schemas.microsoft.com/office/drawing/2014/main" id="{ECBF6516-0B67-4E78-B107-254CCF6E8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Oval 709">
                <a:extLst>
                  <a:ext uri="{FF2B5EF4-FFF2-40B4-BE49-F238E27FC236}">
                    <a16:creationId xmlns:a16="http://schemas.microsoft.com/office/drawing/2014/main" id="{CCF36F7A-25E1-4AD7-96F0-229B816E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710">
                <a:extLst>
                  <a:ext uri="{FF2B5EF4-FFF2-40B4-BE49-F238E27FC236}">
                    <a16:creationId xmlns:a16="http://schemas.microsoft.com/office/drawing/2014/main" id="{939FA718-76F5-4E31-A55C-03F394F4CB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2019" y="1130232"/>
                <a:ext cx="88183" cy="81222"/>
              </a:xfrm>
              <a:custGeom>
                <a:avLst/>
                <a:gdLst>
                  <a:gd name="T0" fmla="*/ 0 w 16"/>
                  <a:gd name="T1" fmla="*/ 7 h 15"/>
                  <a:gd name="T2" fmla="*/ 8 w 16"/>
                  <a:gd name="T3" fmla="*/ 15 h 15"/>
                  <a:gd name="T4" fmla="*/ 16 w 16"/>
                  <a:gd name="T5" fmla="*/ 7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7"/>
                    </a:cubicBezTo>
                    <a:cubicBezTo>
                      <a:pt x="16" y="6"/>
                      <a:pt x="15" y="4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711">
                <a:extLst>
                  <a:ext uri="{FF2B5EF4-FFF2-40B4-BE49-F238E27FC236}">
                    <a16:creationId xmlns:a16="http://schemas.microsoft.com/office/drawing/2014/main" id="{C3FE2082-5A59-4860-96FF-E0B323E74EF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12">
                <a:extLst>
                  <a:ext uri="{FF2B5EF4-FFF2-40B4-BE49-F238E27FC236}">
                    <a16:creationId xmlns:a16="http://schemas.microsoft.com/office/drawing/2014/main" id="{2BC90451-6428-46F4-9FB1-C249995230E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0813" y="1217254"/>
                <a:ext cx="44092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13">
                <a:extLst>
                  <a:ext uri="{FF2B5EF4-FFF2-40B4-BE49-F238E27FC236}">
                    <a16:creationId xmlns:a16="http://schemas.microsoft.com/office/drawing/2014/main" id="{B0E2A925-2D77-42DD-B36D-40AFCD34EC1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28" y="1257864"/>
                <a:ext cx="27847" cy="20886"/>
              </a:xfrm>
              <a:custGeom>
                <a:avLst/>
                <a:gdLst>
                  <a:gd name="T0" fmla="*/ 2 w 5"/>
                  <a:gd name="T1" fmla="*/ 3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714">
                <a:extLst>
                  <a:ext uri="{FF2B5EF4-FFF2-40B4-BE49-F238E27FC236}">
                    <a16:creationId xmlns:a16="http://schemas.microsoft.com/office/drawing/2014/main" id="{A3A30F76-2079-45E2-B9ED-B8389A3E95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15">
                <a:extLst>
                  <a:ext uri="{FF2B5EF4-FFF2-40B4-BE49-F238E27FC236}">
                    <a16:creationId xmlns:a16="http://schemas.microsoft.com/office/drawing/2014/main" id="{0C65743D-AF24-4F6C-AC4C-9B8764AC73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764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16">
                <a:extLst>
                  <a:ext uri="{FF2B5EF4-FFF2-40B4-BE49-F238E27FC236}">
                    <a16:creationId xmlns:a16="http://schemas.microsoft.com/office/drawing/2014/main" id="{6556391E-7E5A-45EA-BC44-7CE97A6596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Oval 717">
                <a:extLst>
                  <a:ext uri="{FF2B5EF4-FFF2-40B4-BE49-F238E27FC236}">
                    <a16:creationId xmlns:a16="http://schemas.microsoft.com/office/drawing/2014/main" id="{AC369C01-10C1-4857-A2AC-2BD36634C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3878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Oval 718">
                <a:extLst>
                  <a:ext uri="{FF2B5EF4-FFF2-40B4-BE49-F238E27FC236}">
                    <a16:creationId xmlns:a16="http://schemas.microsoft.com/office/drawing/2014/main" id="{136C3602-2F00-44ED-8D68-32C0EEB34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Oval 719">
                <a:extLst>
                  <a:ext uri="{FF2B5EF4-FFF2-40B4-BE49-F238E27FC236}">
                    <a16:creationId xmlns:a16="http://schemas.microsoft.com/office/drawing/2014/main" id="{F09ABE6B-4958-4424-BE54-897741BBC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720">
                <a:extLst>
                  <a:ext uri="{FF2B5EF4-FFF2-40B4-BE49-F238E27FC236}">
                    <a16:creationId xmlns:a16="http://schemas.microsoft.com/office/drawing/2014/main" id="{B324544C-53DF-4F69-8A05-E38872E32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721">
                <a:extLst>
                  <a:ext uri="{FF2B5EF4-FFF2-40B4-BE49-F238E27FC236}">
                    <a16:creationId xmlns:a16="http://schemas.microsoft.com/office/drawing/2014/main" id="{9B44DACF-2C3F-4B5B-9CAB-C282BF49D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22">
                <a:extLst>
                  <a:ext uri="{FF2B5EF4-FFF2-40B4-BE49-F238E27FC236}">
                    <a16:creationId xmlns:a16="http://schemas.microsoft.com/office/drawing/2014/main" id="{13C2F383-284D-4A12-B347-B58E0C15CEA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23">
                <a:extLst>
                  <a:ext uri="{FF2B5EF4-FFF2-40B4-BE49-F238E27FC236}">
                    <a16:creationId xmlns:a16="http://schemas.microsoft.com/office/drawing/2014/main" id="{532E519A-2561-44C4-922A-D89B8E9B808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1216093"/>
                <a:ext cx="44092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24">
                <a:extLst>
                  <a:ext uri="{FF2B5EF4-FFF2-40B4-BE49-F238E27FC236}">
                    <a16:creationId xmlns:a16="http://schemas.microsoft.com/office/drawing/2014/main" id="{BE2B6771-4A15-49A2-AF17-8632FA046EC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50600"/>
                <a:ext cx="44092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25">
                <a:extLst>
                  <a:ext uri="{FF2B5EF4-FFF2-40B4-BE49-F238E27FC236}">
                    <a16:creationId xmlns:a16="http://schemas.microsoft.com/office/drawing/2014/main" id="{F8113F5C-843F-42E2-A1CF-D96285B1E2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108" y="1044369"/>
                <a:ext cx="83541" cy="39451"/>
              </a:xfrm>
              <a:custGeom>
                <a:avLst/>
                <a:gdLst>
                  <a:gd name="T0" fmla="*/ 8 w 15"/>
                  <a:gd name="T1" fmla="*/ 7 h 7"/>
                  <a:gd name="T2" fmla="*/ 15 w 15"/>
                  <a:gd name="T3" fmla="*/ 1 h 7"/>
                  <a:gd name="T4" fmla="*/ 15 w 15"/>
                  <a:gd name="T5" fmla="*/ 0 h 7"/>
                  <a:gd name="T6" fmla="*/ 0 w 15"/>
                  <a:gd name="T7" fmla="*/ 0 h 7"/>
                  <a:gd name="T8" fmla="*/ 0 w 15"/>
                  <a:gd name="T9" fmla="*/ 1 h 7"/>
                  <a:gd name="T10" fmla="*/ 8 w 1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8" y="7"/>
                    </a:moveTo>
                    <a:cubicBezTo>
                      <a:pt x="11" y="7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26">
                <a:extLst>
                  <a:ext uri="{FF2B5EF4-FFF2-40B4-BE49-F238E27FC236}">
                    <a16:creationId xmlns:a16="http://schemas.microsoft.com/office/drawing/2014/main" id="{1B68516D-7A70-467A-8682-4EF7206620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124046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27">
                <a:extLst>
                  <a:ext uri="{FF2B5EF4-FFF2-40B4-BE49-F238E27FC236}">
                    <a16:creationId xmlns:a16="http://schemas.microsoft.com/office/drawing/2014/main" id="{CEF186F7-BE78-4B13-A2ED-2D2228F51C1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28">
                <a:extLst>
                  <a:ext uri="{FF2B5EF4-FFF2-40B4-BE49-F238E27FC236}">
                    <a16:creationId xmlns:a16="http://schemas.microsoft.com/office/drawing/2014/main" id="{3AA9A8C2-D950-4EF7-B3C0-A643D86992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8159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29">
                <a:extLst>
                  <a:ext uri="{FF2B5EF4-FFF2-40B4-BE49-F238E27FC236}">
                    <a16:creationId xmlns:a16="http://schemas.microsoft.com/office/drawing/2014/main" id="{FF177136-B695-447A-A627-B680715F640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Oval 730">
                <a:extLst>
                  <a:ext uri="{FF2B5EF4-FFF2-40B4-BE49-F238E27FC236}">
                    <a16:creationId xmlns:a16="http://schemas.microsoft.com/office/drawing/2014/main" id="{A6E09CF2-70E1-4D02-8475-0A4D69F10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7829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Oval 731">
                <a:extLst>
                  <a:ext uri="{FF2B5EF4-FFF2-40B4-BE49-F238E27FC236}">
                    <a16:creationId xmlns:a16="http://schemas.microsoft.com/office/drawing/2014/main" id="{135A0571-05B3-4DD6-A906-2D2AC82FB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13023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Oval 732">
                <a:extLst>
                  <a:ext uri="{FF2B5EF4-FFF2-40B4-BE49-F238E27FC236}">
                    <a16:creationId xmlns:a16="http://schemas.microsoft.com/office/drawing/2014/main" id="{8045F613-8D0B-4570-B9A2-1A2E66CF5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916737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Oval 733">
                <a:extLst>
                  <a:ext uri="{FF2B5EF4-FFF2-40B4-BE49-F238E27FC236}">
                    <a16:creationId xmlns:a16="http://schemas.microsoft.com/office/drawing/2014/main" id="{B275C9F8-A5FB-4ECF-AC50-38BDA79F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734">
                <a:extLst>
                  <a:ext uri="{FF2B5EF4-FFF2-40B4-BE49-F238E27FC236}">
                    <a16:creationId xmlns:a16="http://schemas.microsoft.com/office/drawing/2014/main" id="{1004B93D-1185-4FEA-BB26-120E6677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35">
                <a:extLst>
                  <a:ext uri="{FF2B5EF4-FFF2-40B4-BE49-F238E27FC236}">
                    <a16:creationId xmlns:a16="http://schemas.microsoft.com/office/drawing/2014/main" id="{11CD662E-FC22-4FBA-85D2-9EEA132EDB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36">
                <a:extLst>
                  <a:ext uri="{FF2B5EF4-FFF2-40B4-BE49-F238E27FC236}">
                    <a16:creationId xmlns:a16="http://schemas.microsoft.com/office/drawing/2014/main" id="{0A64BB61-FCFF-472D-AB24-D2B3B9D456C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121609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37">
                <a:extLst>
                  <a:ext uri="{FF2B5EF4-FFF2-40B4-BE49-F238E27FC236}">
                    <a16:creationId xmlns:a16="http://schemas.microsoft.com/office/drawing/2014/main" id="{20520378-CE06-4938-8CE5-0E19E453D5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38">
                <a:extLst>
                  <a:ext uri="{FF2B5EF4-FFF2-40B4-BE49-F238E27FC236}">
                    <a16:creationId xmlns:a16="http://schemas.microsoft.com/office/drawing/2014/main" id="{EBEDAD28-A5DE-476D-825A-3B8777BD7F9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91738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39">
                <a:extLst>
                  <a:ext uri="{FF2B5EF4-FFF2-40B4-BE49-F238E27FC236}">
                    <a16:creationId xmlns:a16="http://schemas.microsoft.com/office/drawing/2014/main" id="{B1980B53-7C0E-48E1-A5E7-90C13693641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40">
                <a:extLst>
                  <a:ext uri="{FF2B5EF4-FFF2-40B4-BE49-F238E27FC236}">
                    <a16:creationId xmlns:a16="http://schemas.microsoft.com/office/drawing/2014/main" id="{B258648A-F383-4ED6-BE81-A96A4289E3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48280"/>
                <a:ext cx="44092" cy="44092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741">
                <a:extLst>
                  <a:ext uri="{FF2B5EF4-FFF2-40B4-BE49-F238E27FC236}">
                    <a16:creationId xmlns:a16="http://schemas.microsoft.com/office/drawing/2014/main" id="{33EAD8C3-A327-49E3-80A8-0572AABEC0E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5550" y="1042049"/>
                <a:ext cx="83541" cy="44092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42">
                <a:extLst>
                  <a:ext uri="{FF2B5EF4-FFF2-40B4-BE49-F238E27FC236}">
                    <a16:creationId xmlns:a16="http://schemas.microsoft.com/office/drawing/2014/main" id="{2F8F341B-CE84-4C1D-9534-4CBB2551095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828555"/>
                <a:ext cx="44092" cy="83541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743">
                <a:extLst>
                  <a:ext uri="{FF2B5EF4-FFF2-40B4-BE49-F238E27FC236}">
                    <a16:creationId xmlns:a16="http://schemas.microsoft.com/office/drawing/2014/main" id="{52798F47-F4FD-4347-A3B3-6A53D1D27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9459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Oval 744">
                <a:extLst>
                  <a:ext uri="{FF2B5EF4-FFF2-40B4-BE49-F238E27FC236}">
                    <a16:creationId xmlns:a16="http://schemas.microsoft.com/office/drawing/2014/main" id="{20E087FE-278E-4952-BE3E-B82E0DA1A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745">
                <a:extLst>
                  <a:ext uri="{FF2B5EF4-FFF2-40B4-BE49-F238E27FC236}">
                    <a16:creationId xmlns:a16="http://schemas.microsoft.com/office/drawing/2014/main" id="{DE45CC4C-FFF3-446A-B7A8-65DEDB9F5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Oval 746">
                <a:extLst>
                  <a:ext uri="{FF2B5EF4-FFF2-40B4-BE49-F238E27FC236}">
                    <a16:creationId xmlns:a16="http://schemas.microsoft.com/office/drawing/2014/main" id="{50DDA7C0-E744-4913-9F42-415E423D2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Oval 747">
                <a:extLst>
                  <a:ext uri="{FF2B5EF4-FFF2-40B4-BE49-F238E27FC236}">
                    <a16:creationId xmlns:a16="http://schemas.microsoft.com/office/drawing/2014/main" id="{83D1519F-B3DD-4B16-ACEC-21CE07235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48">
                <a:extLst>
                  <a:ext uri="{FF2B5EF4-FFF2-40B4-BE49-F238E27FC236}">
                    <a16:creationId xmlns:a16="http://schemas.microsoft.com/office/drawing/2014/main" id="{307FE092-3350-4EDF-B8E5-5A99BD4FDBB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1238140"/>
                <a:ext cx="44092" cy="44092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749">
                <a:extLst>
                  <a:ext uri="{FF2B5EF4-FFF2-40B4-BE49-F238E27FC236}">
                    <a16:creationId xmlns:a16="http://schemas.microsoft.com/office/drawing/2014/main" id="{1D5AC655-E73C-4EDE-A23F-37E09D4CF7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750">
                <a:extLst>
                  <a:ext uri="{FF2B5EF4-FFF2-40B4-BE49-F238E27FC236}">
                    <a16:creationId xmlns:a16="http://schemas.microsoft.com/office/drawing/2014/main" id="{99082949-F1FD-4A45-AD77-74C6B7FFF2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751">
                <a:extLst>
                  <a:ext uri="{FF2B5EF4-FFF2-40B4-BE49-F238E27FC236}">
                    <a16:creationId xmlns:a16="http://schemas.microsoft.com/office/drawing/2014/main" id="{F370AF5C-1388-42A7-BE31-48C7D6B870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5690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52">
                <a:extLst>
                  <a:ext uri="{FF2B5EF4-FFF2-40B4-BE49-F238E27FC236}">
                    <a16:creationId xmlns:a16="http://schemas.microsoft.com/office/drawing/2014/main" id="{86D64C41-9382-4123-A386-910795B8D89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53">
                <a:extLst>
                  <a:ext uri="{FF2B5EF4-FFF2-40B4-BE49-F238E27FC236}">
                    <a16:creationId xmlns:a16="http://schemas.microsoft.com/office/drawing/2014/main" id="{6FC6663A-5CE3-4B92-AF95-E84B12D6ED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4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54">
                <a:extLst>
                  <a:ext uri="{FF2B5EF4-FFF2-40B4-BE49-F238E27FC236}">
                    <a16:creationId xmlns:a16="http://schemas.microsoft.com/office/drawing/2014/main" id="{DE1D0846-304F-4E43-99E7-981438AEBD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49500" y="1042049"/>
                <a:ext cx="83541" cy="44092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55">
                <a:extLst>
                  <a:ext uri="{FF2B5EF4-FFF2-40B4-BE49-F238E27FC236}">
                    <a16:creationId xmlns:a16="http://schemas.microsoft.com/office/drawing/2014/main" id="{9433CF2C-C579-4E17-821E-8268D2D746A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828555"/>
                <a:ext cx="44092" cy="83541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Oval 756">
                <a:extLst>
                  <a:ext uri="{FF2B5EF4-FFF2-40B4-BE49-F238E27FC236}">
                    <a16:creationId xmlns:a16="http://schemas.microsoft.com/office/drawing/2014/main" id="{9A930A39-6BEA-4BDC-AD38-9D2715F79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353411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Oval 757">
                <a:extLst>
                  <a:ext uri="{FF2B5EF4-FFF2-40B4-BE49-F238E27FC236}">
                    <a16:creationId xmlns:a16="http://schemas.microsoft.com/office/drawing/2014/main" id="{D2279A70-4F87-4D71-BC18-DEF6CD710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Oval 758">
                <a:extLst>
                  <a:ext uri="{FF2B5EF4-FFF2-40B4-BE49-F238E27FC236}">
                    <a16:creationId xmlns:a16="http://schemas.microsoft.com/office/drawing/2014/main" id="{4A885B1B-7657-499C-843B-CA2C61CF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759">
                <a:extLst>
                  <a:ext uri="{FF2B5EF4-FFF2-40B4-BE49-F238E27FC236}">
                    <a16:creationId xmlns:a16="http://schemas.microsoft.com/office/drawing/2014/main" id="{22CE813A-D4E6-42D7-BF20-61545BF72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760">
                <a:extLst>
                  <a:ext uri="{FF2B5EF4-FFF2-40B4-BE49-F238E27FC236}">
                    <a16:creationId xmlns:a16="http://schemas.microsoft.com/office/drawing/2014/main" id="{FEDB45F2-FFB5-41B3-ABAA-06005F843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61">
                <a:extLst>
                  <a:ext uri="{FF2B5EF4-FFF2-40B4-BE49-F238E27FC236}">
                    <a16:creationId xmlns:a16="http://schemas.microsoft.com/office/drawing/2014/main" id="{F2FE6FD1-2BE9-4D71-9A20-C906AF7E52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1238140"/>
                <a:ext cx="44092" cy="44092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762">
                <a:extLst>
                  <a:ext uri="{FF2B5EF4-FFF2-40B4-BE49-F238E27FC236}">
                    <a16:creationId xmlns:a16="http://schemas.microsoft.com/office/drawing/2014/main" id="{31715403-4C03-46C0-9CF9-5E0DA88529D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763">
                <a:extLst>
                  <a:ext uri="{FF2B5EF4-FFF2-40B4-BE49-F238E27FC236}">
                    <a16:creationId xmlns:a16="http://schemas.microsoft.com/office/drawing/2014/main" id="{D2A27C80-E09B-4CCA-A7F1-314A399E8AA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764">
                <a:extLst>
                  <a:ext uri="{FF2B5EF4-FFF2-40B4-BE49-F238E27FC236}">
                    <a16:creationId xmlns:a16="http://schemas.microsoft.com/office/drawing/2014/main" id="{9A5F1551-3E36-4D3A-BD64-C3D06AF57F7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9640" y="1042049"/>
                <a:ext cx="83541" cy="44092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765">
                <a:extLst>
                  <a:ext uri="{FF2B5EF4-FFF2-40B4-BE49-F238E27FC236}">
                    <a16:creationId xmlns:a16="http://schemas.microsoft.com/office/drawing/2014/main" id="{BB189355-4E60-4978-AA24-275C7F7634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Oval 766">
                <a:extLst>
                  <a:ext uri="{FF2B5EF4-FFF2-40B4-BE49-F238E27FC236}">
                    <a16:creationId xmlns:a16="http://schemas.microsoft.com/office/drawing/2014/main" id="{54806E7C-0687-4B99-B831-8739AB0BD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675973" y="1129071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67">
                <a:extLst>
                  <a:ext uri="{FF2B5EF4-FFF2-40B4-BE49-F238E27FC236}">
                    <a16:creationId xmlns:a16="http://schemas.microsoft.com/office/drawing/2014/main" id="{FFC4F0CC-46EE-4190-A1F0-9D4755DB30B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66690" y="957347"/>
                <a:ext cx="55694" cy="32488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768">
                <a:extLst>
                  <a:ext uri="{FF2B5EF4-FFF2-40B4-BE49-F238E27FC236}">
                    <a16:creationId xmlns:a16="http://schemas.microsoft.com/office/drawing/2014/main" id="{23741597-8103-41DA-A847-AB63339BC5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796643" y="1224216"/>
                <a:ext cx="44092" cy="71939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0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5" y="11"/>
                      <a:pt x="8" y="10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69">
                <a:extLst>
                  <a:ext uri="{FF2B5EF4-FFF2-40B4-BE49-F238E27FC236}">
                    <a16:creationId xmlns:a16="http://schemas.microsoft.com/office/drawing/2014/main" id="{8F1C25D9-4AC2-4202-9632-0AFC4CF84B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09835" y="872645"/>
                <a:ext cx="23206" cy="16245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70">
                <a:extLst>
                  <a:ext uri="{FF2B5EF4-FFF2-40B4-BE49-F238E27FC236}">
                    <a16:creationId xmlns:a16="http://schemas.microsoft.com/office/drawing/2014/main" id="{C83CE6F6-2C87-4D59-8267-19F485B64E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93592" y="1042049"/>
                <a:ext cx="83541" cy="44092"/>
              </a:xfrm>
              <a:custGeom>
                <a:avLst/>
                <a:gdLst>
                  <a:gd name="T0" fmla="*/ 0 w 15"/>
                  <a:gd name="T1" fmla="*/ 1 h 8"/>
                  <a:gd name="T2" fmla="*/ 2 w 15"/>
                  <a:gd name="T3" fmla="*/ 5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5 h 8"/>
                  <a:gd name="T16" fmla="*/ 15 w 15"/>
                  <a:gd name="T17" fmla="*/ 1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71">
                <a:extLst>
                  <a:ext uri="{FF2B5EF4-FFF2-40B4-BE49-F238E27FC236}">
                    <a16:creationId xmlns:a16="http://schemas.microsoft.com/office/drawing/2014/main" id="{33805856-B1F0-49DA-95C6-00EFD9C8DD2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13317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772">
                <a:extLst>
                  <a:ext uri="{FF2B5EF4-FFF2-40B4-BE49-F238E27FC236}">
                    <a16:creationId xmlns:a16="http://schemas.microsoft.com/office/drawing/2014/main" id="{AF425340-5446-4A24-8B49-25AF3B5E6DF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5547" y="1477160"/>
                <a:ext cx="88183" cy="37129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73">
                <a:extLst>
                  <a:ext uri="{FF2B5EF4-FFF2-40B4-BE49-F238E27FC236}">
                    <a16:creationId xmlns:a16="http://schemas.microsoft.com/office/drawing/2014/main" id="{EAC27F31-E7F1-4904-8710-9DBDE592F3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05271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74">
                <a:extLst>
                  <a:ext uri="{FF2B5EF4-FFF2-40B4-BE49-F238E27FC236}">
                    <a16:creationId xmlns:a16="http://schemas.microsoft.com/office/drawing/2014/main" id="{CE2CA83B-926A-42E6-9007-6746A0A6597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775">
                <a:extLst>
                  <a:ext uri="{FF2B5EF4-FFF2-40B4-BE49-F238E27FC236}">
                    <a16:creationId xmlns:a16="http://schemas.microsoft.com/office/drawing/2014/main" id="{F27EAEEF-73C2-4FA0-95D1-1B00F676DE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6017" y="1473680"/>
                <a:ext cx="88183" cy="44092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776">
                <a:extLst>
                  <a:ext uri="{FF2B5EF4-FFF2-40B4-BE49-F238E27FC236}">
                    <a16:creationId xmlns:a16="http://schemas.microsoft.com/office/drawing/2014/main" id="{8D6A2D19-5C60-44DA-9E5A-DEC9BDF3A4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260185"/>
                <a:ext cx="41771" cy="8586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Oval 777">
                <a:extLst>
                  <a:ext uri="{FF2B5EF4-FFF2-40B4-BE49-F238E27FC236}">
                    <a16:creationId xmlns:a16="http://schemas.microsoft.com/office/drawing/2014/main" id="{A92FCCF1-1AED-4C07-9955-8A123711F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18766" y="1452794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Oval 778">
                <a:extLst>
                  <a:ext uri="{FF2B5EF4-FFF2-40B4-BE49-F238E27FC236}">
                    <a16:creationId xmlns:a16="http://schemas.microsoft.com/office/drawing/2014/main" id="{506B7894-82FD-4CE2-B631-7A94ADCB0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Oval 779">
                <a:extLst>
                  <a:ext uri="{FF2B5EF4-FFF2-40B4-BE49-F238E27FC236}">
                    <a16:creationId xmlns:a16="http://schemas.microsoft.com/office/drawing/2014/main" id="{78C21971-F2CD-45FA-9A9C-5F08059C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3247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Oval 780">
                <a:extLst>
                  <a:ext uri="{FF2B5EF4-FFF2-40B4-BE49-F238E27FC236}">
                    <a16:creationId xmlns:a16="http://schemas.microsoft.com/office/drawing/2014/main" id="{9836138C-E1DA-48E3-AA9E-1576280ED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2019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Oval 781">
                <a:extLst>
                  <a:ext uri="{FF2B5EF4-FFF2-40B4-BE49-F238E27FC236}">
                    <a16:creationId xmlns:a16="http://schemas.microsoft.com/office/drawing/2014/main" id="{2F84B153-B2A3-4610-BB91-B1D87C238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5501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82">
                <a:extLst>
                  <a:ext uri="{FF2B5EF4-FFF2-40B4-BE49-F238E27FC236}">
                    <a16:creationId xmlns:a16="http://schemas.microsoft.com/office/drawing/2014/main" id="{B727050A-1F2B-4796-A553-6549BCFDD6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783">
                <a:extLst>
                  <a:ext uri="{FF2B5EF4-FFF2-40B4-BE49-F238E27FC236}">
                    <a16:creationId xmlns:a16="http://schemas.microsoft.com/office/drawing/2014/main" id="{3F853236-9C02-4041-9937-713C77066E1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650045"/>
                <a:ext cx="41771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784">
                <a:extLst>
                  <a:ext uri="{FF2B5EF4-FFF2-40B4-BE49-F238E27FC236}">
                    <a16:creationId xmlns:a16="http://schemas.microsoft.com/office/drawing/2014/main" id="{0CA39DDE-3308-4736-B55F-D5EFD95207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52844" y="1284552"/>
                <a:ext cx="41771" cy="37129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6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785">
                <a:extLst>
                  <a:ext uri="{FF2B5EF4-FFF2-40B4-BE49-F238E27FC236}">
                    <a16:creationId xmlns:a16="http://schemas.microsoft.com/office/drawing/2014/main" id="{B4EEEAA3-8485-44B3-9F1A-2750D459DF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58" y="1473680"/>
                <a:ext cx="88183" cy="44092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7 h 8"/>
                  <a:gd name="T6" fmla="*/ 8 w 16"/>
                  <a:gd name="T7" fmla="*/ 8 h 8"/>
                  <a:gd name="T8" fmla="*/ 9 w 16"/>
                  <a:gd name="T9" fmla="*/ 7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786">
                <a:extLst>
                  <a:ext uri="{FF2B5EF4-FFF2-40B4-BE49-F238E27FC236}">
                    <a16:creationId xmlns:a16="http://schemas.microsoft.com/office/drawing/2014/main" id="{FCB2AE99-AED0-42D3-9218-5ACE4E3D8C2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63" y="1670929"/>
                <a:ext cx="41771" cy="44092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787">
                <a:extLst>
                  <a:ext uri="{FF2B5EF4-FFF2-40B4-BE49-F238E27FC236}">
                    <a16:creationId xmlns:a16="http://schemas.microsoft.com/office/drawing/2014/main" id="{2113018E-4509-46DF-83AC-127D1FE3FA6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788">
                <a:extLst>
                  <a:ext uri="{FF2B5EF4-FFF2-40B4-BE49-F238E27FC236}">
                    <a16:creationId xmlns:a16="http://schemas.microsoft.com/office/drawing/2014/main" id="{55DCC8C8-620C-493A-B567-3827F6B156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789">
                <a:extLst>
                  <a:ext uri="{FF2B5EF4-FFF2-40B4-BE49-F238E27FC236}">
                    <a16:creationId xmlns:a16="http://schemas.microsoft.com/office/drawing/2014/main" id="{FDDF2E1C-3BD7-4158-862B-D639704E2D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259025"/>
                <a:ext cx="41771" cy="8818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Oval 790">
                <a:extLst>
                  <a:ext uri="{FF2B5EF4-FFF2-40B4-BE49-F238E27FC236}">
                    <a16:creationId xmlns:a16="http://schemas.microsoft.com/office/drawing/2014/main" id="{04F09F95-1C36-4A5A-847D-F931B7E30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Oval 791">
                <a:extLst>
                  <a:ext uri="{FF2B5EF4-FFF2-40B4-BE49-F238E27FC236}">
                    <a16:creationId xmlns:a16="http://schemas.microsoft.com/office/drawing/2014/main" id="{BBA4AE22-6675-4FB1-B6F4-AFC9A2D61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Oval 792">
                <a:extLst>
                  <a:ext uri="{FF2B5EF4-FFF2-40B4-BE49-F238E27FC236}">
                    <a16:creationId xmlns:a16="http://schemas.microsoft.com/office/drawing/2014/main" id="{2D2D4258-894F-40E9-8ECA-ECD683404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642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Oval 793">
                <a:extLst>
                  <a:ext uri="{FF2B5EF4-FFF2-40B4-BE49-F238E27FC236}">
                    <a16:creationId xmlns:a16="http://schemas.microsoft.com/office/drawing/2014/main" id="{A0465147-0B3C-40B6-89A5-D57D51B56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Oval 794">
                <a:extLst>
                  <a:ext uri="{FF2B5EF4-FFF2-40B4-BE49-F238E27FC236}">
                    <a16:creationId xmlns:a16="http://schemas.microsoft.com/office/drawing/2014/main" id="{4A4C4574-8BB2-4D28-862B-07B23B4E2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5970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95">
                <a:extLst>
                  <a:ext uri="{FF2B5EF4-FFF2-40B4-BE49-F238E27FC236}">
                    <a16:creationId xmlns:a16="http://schemas.microsoft.com/office/drawing/2014/main" id="{A24A2738-B904-4655-93DA-6A4EF27199B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96">
                <a:extLst>
                  <a:ext uri="{FF2B5EF4-FFF2-40B4-BE49-F238E27FC236}">
                    <a16:creationId xmlns:a16="http://schemas.microsoft.com/office/drawing/2014/main" id="{B99C991E-1EB1-43C5-B44D-DF60345D1FF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648884"/>
                <a:ext cx="41771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97">
                <a:extLst>
                  <a:ext uri="{FF2B5EF4-FFF2-40B4-BE49-F238E27FC236}">
                    <a16:creationId xmlns:a16="http://schemas.microsoft.com/office/drawing/2014/main" id="{E007F309-61E9-463C-9953-4BBA88C08E1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283391"/>
                <a:ext cx="41771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798">
                <a:extLst>
                  <a:ext uri="{FF2B5EF4-FFF2-40B4-BE49-F238E27FC236}">
                    <a16:creationId xmlns:a16="http://schemas.microsoft.com/office/drawing/2014/main" id="{AC87DF1C-4F7B-4F02-B762-9A0E625A53F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88" y="1476000"/>
                <a:ext cx="88183" cy="39451"/>
              </a:xfrm>
              <a:custGeom>
                <a:avLst/>
                <a:gdLst>
                  <a:gd name="T0" fmla="*/ 8 w 16"/>
                  <a:gd name="T1" fmla="*/ 7 h 7"/>
                  <a:gd name="T2" fmla="*/ 15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799">
                <a:extLst>
                  <a:ext uri="{FF2B5EF4-FFF2-40B4-BE49-F238E27FC236}">
                    <a16:creationId xmlns:a16="http://schemas.microsoft.com/office/drawing/2014/main" id="{91CF879B-0267-411F-98CE-2158CFC708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673251"/>
                <a:ext cx="41771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800">
                <a:extLst>
                  <a:ext uri="{FF2B5EF4-FFF2-40B4-BE49-F238E27FC236}">
                    <a16:creationId xmlns:a16="http://schemas.microsoft.com/office/drawing/2014/main" id="{397DAFAE-604C-46BE-A910-ECC5C5E9BC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2484" y="1281070"/>
                <a:ext cx="41771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801">
                <a:extLst>
                  <a:ext uri="{FF2B5EF4-FFF2-40B4-BE49-F238E27FC236}">
                    <a16:creationId xmlns:a16="http://schemas.microsoft.com/office/drawing/2014/main" id="{A0283E9C-CC0B-449F-A770-230DCF88F16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02">
                <a:extLst>
                  <a:ext uri="{FF2B5EF4-FFF2-40B4-BE49-F238E27FC236}">
                    <a16:creationId xmlns:a16="http://schemas.microsoft.com/office/drawing/2014/main" id="{9AA25E6F-75D5-4AB8-87D8-56275BAB69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8715" y="1259025"/>
                <a:ext cx="41771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Oval 803">
                <a:extLst>
                  <a:ext uri="{FF2B5EF4-FFF2-40B4-BE49-F238E27FC236}">
                    <a16:creationId xmlns:a16="http://schemas.microsoft.com/office/drawing/2014/main" id="{C8922D1B-FD9D-49D4-9E68-5CAB1CD83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Oval 804">
                <a:extLst>
                  <a:ext uri="{FF2B5EF4-FFF2-40B4-BE49-F238E27FC236}">
                    <a16:creationId xmlns:a16="http://schemas.microsoft.com/office/drawing/2014/main" id="{71BBDE2D-23DD-4413-BAFA-77764701F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Oval 805">
                <a:extLst>
                  <a:ext uri="{FF2B5EF4-FFF2-40B4-BE49-F238E27FC236}">
                    <a16:creationId xmlns:a16="http://schemas.microsoft.com/office/drawing/2014/main" id="{A71A412D-3F89-49B4-ADDF-1FF13F754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6897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Oval 806">
                <a:extLst>
                  <a:ext uri="{FF2B5EF4-FFF2-40B4-BE49-F238E27FC236}">
                    <a16:creationId xmlns:a16="http://schemas.microsoft.com/office/drawing/2014/main" id="{9AE61015-5BF7-4000-823F-012D8A9DB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Oval 807">
                <a:extLst>
                  <a:ext uri="{FF2B5EF4-FFF2-40B4-BE49-F238E27FC236}">
                    <a16:creationId xmlns:a16="http://schemas.microsoft.com/office/drawing/2014/main" id="{4C736F18-6EED-49E5-AA5C-8EEB89D75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9921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66" name="Group 1009">
                <a:extLst>
                  <a:ext uri="{FF2B5EF4-FFF2-40B4-BE49-F238E27FC236}">
                    <a16:creationId xmlns:a16="http://schemas.microsoft.com/office/drawing/2014/main" id="{6955BE5A-082A-414D-8055-CC2D49260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835764" y="850570"/>
                <a:ext cx="1663870" cy="2527144"/>
                <a:chOff x="4114" y="1000"/>
                <a:chExt cx="717" cy="1089"/>
              </a:xfrm>
            </p:grpSpPr>
            <p:sp>
              <p:nvSpPr>
                <p:cNvPr id="189" name="Freeform 809">
                  <a:extLst>
                    <a:ext uri="{FF2B5EF4-FFF2-40B4-BE49-F238E27FC236}">
                      <a16:creationId xmlns:a16="http://schemas.microsoft.com/office/drawing/2014/main" id="{B9756D8B-2845-4D9D-BE5D-3F9866777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59"/>
                  <a:ext cx="18" cy="19"/>
                </a:xfrm>
                <a:custGeom>
                  <a:avLst/>
                  <a:gdLst>
                    <a:gd name="T0" fmla="*/ 5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3 h 8"/>
                    <a:gd name="T12" fmla="*/ 5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0" name="Freeform 810">
                  <a:extLst>
                    <a:ext uri="{FF2B5EF4-FFF2-40B4-BE49-F238E27FC236}">
                      <a16:creationId xmlns:a16="http://schemas.microsoft.com/office/drawing/2014/main" id="{0CD62CCF-3E7E-41B2-8895-99FBEDBE3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466"/>
                  <a:ext cx="18" cy="38"/>
                </a:xfrm>
                <a:custGeom>
                  <a:avLst/>
                  <a:gdLst>
                    <a:gd name="T0" fmla="*/ 6 w 8"/>
                    <a:gd name="T1" fmla="*/ 13 h 16"/>
                    <a:gd name="T2" fmla="*/ 8 w 8"/>
                    <a:gd name="T3" fmla="*/ 8 h 16"/>
                    <a:gd name="T4" fmla="*/ 6 w 8"/>
                    <a:gd name="T5" fmla="*/ 2 h 16"/>
                    <a:gd name="T6" fmla="*/ 3 w 8"/>
                    <a:gd name="T7" fmla="*/ 0 h 16"/>
                    <a:gd name="T8" fmla="*/ 0 w 8"/>
                    <a:gd name="T9" fmla="*/ 0 h 16"/>
                    <a:gd name="T10" fmla="*/ 0 w 8"/>
                    <a:gd name="T11" fmla="*/ 16 h 16"/>
                    <a:gd name="T12" fmla="*/ 3 w 8"/>
                    <a:gd name="T13" fmla="*/ 15 h 16"/>
                    <a:gd name="T14" fmla="*/ 6 w 8"/>
                    <a:gd name="T1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6" y="13"/>
                      </a:move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5"/>
                        <a:pt x="3" y="15"/>
                      </a:cubicBezTo>
                      <a:cubicBezTo>
                        <a:pt x="4" y="15"/>
                        <a:pt x="5" y="14"/>
                        <a:pt x="6" y="1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" name="Freeform 811">
                  <a:extLst>
                    <a:ext uri="{FF2B5EF4-FFF2-40B4-BE49-F238E27FC236}">
                      <a16:creationId xmlns:a16="http://schemas.microsoft.com/office/drawing/2014/main" id="{915A9665-999B-4CFB-BB25-14AD03F2B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391"/>
                  <a:ext cx="18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" name="Freeform 812">
                  <a:extLst>
                    <a:ext uri="{FF2B5EF4-FFF2-40B4-BE49-F238E27FC236}">
                      <a16:creationId xmlns:a16="http://schemas.microsoft.com/office/drawing/2014/main" id="{798785F0-00D3-4E13-B9EE-126D31F31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5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3" name="Freeform 813">
                  <a:extLst>
                    <a:ext uri="{FF2B5EF4-FFF2-40B4-BE49-F238E27FC236}">
                      <a16:creationId xmlns:a16="http://schemas.microsoft.com/office/drawing/2014/main" id="{15CA0905-F3DD-4C1E-9905-21FB75291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391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8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4" name="Freeform 814">
                  <a:extLst>
                    <a:ext uri="{FF2B5EF4-FFF2-40B4-BE49-F238E27FC236}">
                      <a16:creationId xmlns:a16="http://schemas.microsoft.com/office/drawing/2014/main" id="{B930F338-7A32-4F25-972D-AA320E17CB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46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5" name="Freeform 815">
                  <a:extLst>
                    <a:ext uri="{FF2B5EF4-FFF2-40B4-BE49-F238E27FC236}">
                      <a16:creationId xmlns:a16="http://schemas.microsoft.com/office/drawing/2014/main" id="{6FC8BBA8-71FB-42B6-87D3-14AA84713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6" name="Freeform 816">
                  <a:extLst>
                    <a:ext uri="{FF2B5EF4-FFF2-40B4-BE49-F238E27FC236}">
                      <a16:creationId xmlns:a16="http://schemas.microsoft.com/office/drawing/2014/main" id="{2E63DD9F-BB73-453B-8BFA-61496F009B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653"/>
                  <a:ext cx="18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7" name="Oval 817">
                  <a:extLst>
                    <a:ext uri="{FF2B5EF4-FFF2-40B4-BE49-F238E27FC236}">
                      <a16:creationId xmlns:a16="http://schemas.microsoft.com/office/drawing/2014/main" id="{B9F79090-277B-4EB3-9530-59FCFF2C39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8" name="Oval 818">
                  <a:extLst>
                    <a:ext uri="{FF2B5EF4-FFF2-40B4-BE49-F238E27FC236}">
                      <a16:creationId xmlns:a16="http://schemas.microsoft.com/office/drawing/2014/main" id="{83D1EA0F-D1B7-443A-A82C-C5760EB30F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9" name="Oval 819">
                  <a:extLst>
                    <a:ext uri="{FF2B5EF4-FFF2-40B4-BE49-F238E27FC236}">
                      <a16:creationId xmlns:a16="http://schemas.microsoft.com/office/drawing/2014/main" id="{1B8D538C-25C5-4DEE-9B48-FA930B79AA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0" name="Oval 820">
                  <a:extLst>
                    <a:ext uri="{FF2B5EF4-FFF2-40B4-BE49-F238E27FC236}">
                      <a16:creationId xmlns:a16="http://schemas.microsoft.com/office/drawing/2014/main" id="{59B2431D-C1B3-4B45-A3D3-D4F1253EE5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1" name="Oval 821">
                  <a:extLst>
                    <a:ext uri="{FF2B5EF4-FFF2-40B4-BE49-F238E27FC236}">
                      <a16:creationId xmlns:a16="http://schemas.microsoft.com/office/drawing/2014/main" id="{EB43E987-3BA7-4244-A642-52B2A57851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2" name="Freeform 822">
                  <a:extLst>
                    <a:ext uri="{FF2B5EF4-FFF2-40B4-BE49-F238E27FC236}">
                      <a16:creationId xmlns:a16="http://schemas.microsoft.com/office/drawing/2014/main" id="{B440818C-02DF-4BF3-985F-BD1517A11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46"/>
                  <a:ext cx="18" cy="19"/>
                </a:xfrm>
                <a:custGeom>
                  <a:avLst/>
                  <a:gdLst>
                    <a:gd name="T0" fmla="*/ 6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7 w 8"/>
                    <a:gd name="T11" fmla="*/ 4 h 8"/>
                    <a:gd name="T12" fmla="*/ 6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6" y="2"/>
                      </a:move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7" y="3"/>
                        <a:pt x="6" y="3"/>
                        <a:pt x="6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3" name="Freeform 823">
                  <a:extLst>
                    <a:ext uri="{FF2B5EF4-FFF2-40B4-BE49-F238E27FC236}">
                      <a16:creationId xmlns:a16="http://schemas.microsoft.com/office/drawing/2014/main" id="{90901B73-5461-4176-AF63-257E21A6E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653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8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4" name="Freeform 824">
                  <a:extLst>
                    <a:ext uri="{FF2B5EF4-FFF2-40B4-BE49-F238E27FC236}">
                      <a16:creationId xmlns:a16="http://schemas.microsoft.com/office/drawing/2014/main" id="{8B57A664-1ADB-47B5-892E-0F0F08630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578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5" name="Freeform 825">
                  <a:extLst>
                    <a:ext uri="{FF2B5EF4-FFF2-40B4-BE49-F238E27FC236}">
                      <a16:creationId xmlns:a16="http://schemas.microsoft.com/office/drawing/2014/main" id="{49ACF98E-128B-4875-B296-5E6D0B614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5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6" name="Freeform 826">
                  <a:extLst>
                    <a:ext uri="{FF2B5EF4-FFF2-40B4-BE49-F238E27FC236}">
                      <a16:creationId xmlns:a16="http://schemas.microsoft.com/office/drawing/2014/main" id="{3E63EE53-E365-4E70-BCF0-5767CD833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78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7" name="Freeform 827">
                  <a:extLst>
                    <a:ext uri="{FF2B5EF4-FFF2-40B4-BE49-F238E27FC236}">
                      <a16:creationId xmlns:a16="http://schemas.microsoft.com/office/drawing/2014/main" id="{D35468C4-FE6A-4CE3-AB1B-4F6E840C0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33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8" name="Freeform 828">
                  <a:extLst>
                    <a:ext uri="{FF2B5EF4-FFF2-40B4-BE49-F238E27FC236}">
                      <a16:creationId xmlns:a16="http://schemas.microsoft.com/office/drawing/2014/main" id="{79DA90AF-9E26-4102-8F84-6380721B0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09" name="Freeform 829">
                  <a:extLst>
                    <a:ext uri="{FF2B5EF4-FFF2-40B4-BE49-F238E27FC236}">
                      <a16:creationId xmlns:a16="http://schemas.microsoft.com/office/drawing/2014/main" id="{1A6D5DBB-D722-40AA-94A3-D9CE970C7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840"/>
                  <a:ext cx="18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Oval 830">
                  <a:extLst>
                    <a:ext uri="{FF2B5EF4-FFF2-40B4-BE49-F238E27FC236}">
                      <a16:creationId xmlns:a16="http://schemas.microsoft.com/office/drawing/2014/main" id="{383DD2AA-1059-4B7E-B975-F3BB287C53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Oval 831">
                  <a:extLst>
                    <a:ext uri="{FF2B5EF4-FFF2-40B4-BE49-F238E27FC236}">
                      <a16:creationId xmlns:a16="http://schemas.microsoft.com/office/drawing/2014/main" id="{EAAA0C9B-777E-41F7-B711-A1C3AD139C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Oval 832">
                  <a:extLst>
                    <a:ext uri="{FF2B5EF4-FFF2-40B4-BE49-F238E27FC236}">
                      <a16:creationId xmlns:a16="http://schemas.microsoft.com/office/drawing/2014/main" id="{D75B8206-6B75-4BD5-8F83-05484A703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Oval 833">
                  <a:extLst>
                    <a:ext uri="{FF2B5EF4-FFF2-40B4-BE49-F238E27FC236}">
                      <a16:creationId xmlns:a16="http://schemas.microsoft.com/office/drawing/2014/main" id="{BB6A0E45-D52E-43EA-86C1-CFEFE6D2CF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Oval 834">
                  <a:extLst>
                    <a:ext uri="{FF2B5EF4-FFF2-40B4-BE49-F238E27FC236}">
                      <a16:creationId xmlns:a16="http://schemas.microsoft.com/office/drawing/2014/main" id="{82BF8E64-187C-4D1C-8041-ECC9FE20C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Freeform 835">
                  <a:extLst>
                    <a:ext uri="{FF2B5EF4-FFF2-40B4-BE49-F238E27FC236}">
                      <a16:creationId xmlns:a16="http://schemas.microsoft.com/office/drawing/2014/main" id="{33399041-CF6E-49DF-ADAE-3F17BC74E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2 h 8"/>
                    <a:gd name="T12" fmla="*/ 5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6" y="2"/>
                        <a:pt x="5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Freeform 836">
                  <a:extLst>
                    <a:ext uri="{FF2B5EF4-FFF2-40B4-BE49-F238E27FC236}">
                      <a16:creationId xmlns:a16="http://schemas.microsoft.com/office/drawing/2014/main" id="{B3EBD116-560D-4B6C-BDB5-978CD1199F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840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7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7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837">
                  <a:extLst>
                    <a:ext uri="{FF2B5EF4-FFF2-40B4-BE49-F238E27FC236}">
                      <a16:creationId xmlns:a16="http://schemas.microsoft.com/office/drawing/2014/main" id="{7DCED299-64F9-4BDC-B6E3-6418970CC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65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0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838">
                  <a:extLst>
                    <a:ext uri="{FF2B5EF4-FFF2-40B4-BE49-F238E27FC236}">
                      <a16:creationId xmlns:a16="http://schemas.microsoft.com/office/drawing/2014/main" id="{3BF5593F-4418-4476-89CE-EBDC5E30F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5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Freeform 839">
                  <a:extLst>
                    <a:ext uri="{FF2B5EF4-FFF2-40B4-BE49-F238E27FC236}">
                      <a16:creationId xmlns:a16="http://schemas.microsoft.com/office/drawing/2014/main" id="{4587EE1E-A64C-48BB-AA30-4CA1CD595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3 w 8"/>
                    <a:gd name="T3" fmla="*/ 7 h 8"/>
                    <a:gd name="T4" fmla="*/ 6 w 8"/>
                    <a:gd name="T5" fmla="*/ 6 h 8"/>
                    <a:gd name="T6" fmla="*/ 8 w 8"/>
                    <a:gd name="T7" fmla="*/ 2 h 8"/>
                    <a:gd name="T8" fmla="*/ 8 w 8"/>
                    <a:gd name="T9" fmla="*/ 0 h 8"/>
                    <a:gd name="T10" fmla="*/ 0 w 8"/>
                    <a:gd name="T11" fmla="*/ 0 h 8"/>
                    <a:gd name="T12" fmla="*/ 0 w 8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3" y="7"/>
                      </a:cubicBezTo>
                      <a:cubicBezTo>
                        <a:pt x="4" y="7"/>
                        <a:pt x="5" y="6"/>
                        <a:pt x="6" y="6"/>
                      </a:cubicBezTo>
                      <a:cubicBezTo>
                        <a:pt x="7" y="4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Freeform 840">
                  <a:extLst>
                    <a:ext uri="{FF2B5EF4-FFF2-40B4-BE49-F238E27FC236}">
                      <a16:creationId xmlns:a16="http://schemas.microsoft.com/office/drawing/2014/main" id="{C7E16B47-FB7E-4D9A-B370-880A5F2A05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2025"/>
                  <a:ext cx="18" cy="35"/>
                </a:xfrm>
                <a:custGeom>
                  <a:avLst/>
                  <a:gdLst>
                    <a:gd name="T0" fmla="*/ 8 w 8"/>
                    <a:gd name="T1" fmla="*/ 0 h 15"/>
                    <a:gd name="T2" fmla="*/ 0 w 8"/>
                    <a:gd name="T3" fmla="*/ 8 h 15"/>
                    <a:gd name="T4" fmla="*/ 4 w 8"/>
                    <a:gd name="T5" fmla="*/ 15 h 15"/>
                    <a:gd name="T6" fmla="*/ 8 w 8"/>
                    <a:gd name="T7" fmla="*/ 13 h 15"/>
                    <a:gd name="T8" fmla="*/ 8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4"/>
                        <a:pt x="7" y="14"/>
                        <a:pt x="8" y="13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Oval 841">
                  <a:extLst>
                    <a:ext uri="{FF2B5EF4-FFF2-40B4-BE49-F238E27FC236}">
                      <a16:creationId xmlns:a16="http://schemas.microsoft.com/office/drawing/2014/main" id="{7DDCB161-C9F7-43B0-865D-7FA6F7730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Freeform 842">
                  <a:extLst>
                    <a:ext uri="{FF2B5EF4-FFF2-40B4-BE49-F238E27FC236}">
                      <a16:creationId xmlns:a16="http://schemas.microsoft.com/office/drawing/2014/main" id="{4FE1C918-CA19-4F5A-B4DB-492950984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072"/>
                  <a:ext cx="35" cy="17"/>
                </a:xfrm>
                <a:custGeom>
                  <a:avLst/>
                  <a:gdLst>
                    <a:gd name="T0" fmla="*/ 8 w 15"/>
                    <a:gd name="T1" fmla="*/ 0 h 7"/>
                    <a:gd name="T2" fmla="*/ 0 w 15"/>
                    <a:gd name="T3" fmla="*/ 7 h 7"/>
                    <a:gd name="T4" fmla="*/ 15 w 15"/>
                    <a:gd name="T5" fmla="*/ 5 h 7"/>
                    <a:gd name="T6" fmla="*/ 8 w 15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7">
                      <a:moveTo>
                        <a:pt x="8" y="0"/>
                      </a:moveTo>
                      <a:cubicBezTo>
                        <a:pt x="4" y="0"/>
                        <a:pt x="1" y="3"/>
                        <a:pt x="0" y="7"/>
                      </a:cubicBezTo>
                      <a:cubicBezTo>
                        <a:pt x="5" y="6"/>
                        <a:pt x="10" y="6"/>
                        <a:pt x="15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Oval 843">
                  <a:extLst>
                    <a:ext uri="{FF2B5EF4-FFF2-40B4-BE49-F238E27FC236}">
                      <a16:creationId xmlns:a16="http://schemas.microsoft.com/office/drawing/2014/main" id="{90CFAD12-0B05-4C69-AA8A-2C2F1F52F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Oval 844">
                  <a:extLst>
                    <a:ext uri="{FF2B5EF4-FFF2-40B4-BE49-F238E27FC236}">
                      <a16:creationId xmlns:a16="http://schemas.microsoft.com/office/drawing/2014/main" id="{410F1E8C-A063-4F55-9293-2F850CD30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845">
                  <a:extLst>
                    <a:ext uri="{FF2B5EF4-FFF2-40B4-BE49-F238E27FC236}">
                      <a16:creationId xmlns:a16="http://schemas.microsoft.com/office/drawing/2014/main" id="{EE4145FD-A224-4908-9CD1-52D7B92FA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2025"/>
                  <a:ext cx="18" cy="38"/>
                </a:xfrm>
                <a:custGeom>
                  <a:avLst/>
                  <a:gdLst>
                    <a:gd name="T0" fmla="*/ 3 w 8"/>
                    <a:gd name="T1" fmla="*/ 15 h 16"/>
                    <a:gd name="T2" fmla="*/ 6 w 8"/>
                    <a:gd name="T3" fmla="*/ 14 h 16"/>
                    <a:gd name="T4" fmla="*/ 8 w 8"/>
                    <a:gd name="T5" fmla="*/ 8 h 16"/>
                    <a:gd name="T6" fmla="*/ 6 w 8"/>
                    <a:gd name="T7" fmla="*/ 3 h 16"/>
                    <a:gd name="T8" fmla="*/ 3 w 8"/>
                    <a:gd name="T9" fmla="*/ 1 h 16"/>
                    <a:gd name="T10" fmla="*/ 0 w 8"/>
                    <a:gd name="T11" fmla="*/ 0 h 16"/>
                    <a:gd name="T12" fmla="*/ 0 w 8"/>
                    <a:gd name="T13" fmla="*/ 16 h 16"/>
                    <a:gd name="T14" fmla="*/ 3 w 8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3" y="15"/>
                      </a:moveTo>
                      <a:cubicBezTo>
                        <a:pt x="4" y="15"/>
                        <a:pt x="5" y="15"/>
                        <a:pt x="6" y="14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846">
                  <a:extLst>
                    <a:ext uri="{FF2B5EF4-FFF2-40B4-BE49-F238E27FC236}">
                      <a16:creationId xmlns:a16="http://schemas.microsoft.com/office/drawing/2014/main" id="{81DFF1A4-06EB-4B58-8D17-1B286E2A9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52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Freeform 847">
                  <a:extLst>
                    <a:ext uri="{FF2B5EF4-FFF2-40B4-BE49-F238E27FC236}">
                      <a16:creationId xmlns:a16="http://schemas.microsoft.com/office/drawing/2014/main" id="{56869F80-2FB8-4AB5-A275-CF8C56038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5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4" y="4"/>
                        <a:pt x="15" y="3"/>
                        <a:pt x="15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Freeform 848">
                  <a:extLst>
                    <a:ext uri="{FF2B5EF4-FFF2-40B4-BE49-F238E27FC236}">
                      <a16:creationId xmlns:a16="http://schemas.microsoft.com/office/drawing/2014/main" id="{9EA1347A-5B51-40FD-8287-3D664DAC4D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6 h 8"/>
                    <a:gd name="T8" fmla="*/ 6 w 8"/>
                    <a:gd name="T9" fmla="*/ 5 h 8"/>
                    <a:gd name="T10" fmla="*/ 8 w 8"/>
                    <a:gd name="T11" fmla="*/ 1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Freeform 849">
                  <a:extLst>
                    <a:ext uri="{FF2B5EF4-FFF2-40B4-BE49-F238E27FC236}">
                      <a16:creationId xmlns:a16="http://schemas.microsoft.com/office/drawing/2014/main" id="{07C31150-98D2-45C5-986D-0AA3D59FD5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00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Freeform 850">
                  <a:extLst>
                    <a:ext uri="{FF2B5EF4-FFF2-40B4-BE49-F238E27FC236}">
                      <a16:creationId xmlns:a16="http://schemas.microsoft.com/office/drawing/2014/main" id="{13621735-62FE-475F-B6FA-1FAD884FD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03"/>
                  <a:ext cx="38" cy="16"/>
                </a:xfrm>
                <a:custGeom>
                  <a:avLst/>
                  <a:gdLst>
                    <a:gd name="T0" fmla="*/ 16 w 16"/>
                    <a:gd name="T1" fmla="*/ 7 h 7"/>
                    <a:gd name="T2" fmla="*/ 12 w 16"/>
                    <a:gd name="T3" fmla="*/ 0 h 7"/>
                    <a:gd name="T4" fmla="*/ 12 w 16"/>
                    <a:gd name="T5" fmla="*/ 0 h 7"/>
                    <a:gd name="T6" fmla="*/ 2 w 16"/>
                    <a:gd name="T7" fmla="*/ 2 h 7"/>
                    <a:gd name="T8" fmla="*/ 0 w 16"/>
                    <a:gd name="T9" fmla="*/ 7 h 7"/>
                    <a:gd name="T10" fmla="*/ 16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6" y="7"/>
                      </a:moveTo>
                      <a:cubicBezTo>
                        <a:pt x="16" y="4"/>
                        <a:pt x="14" y="2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9" y="1"/>
                        <a:pt x="5" y="1"/>
                        <a:pt x="2" y="2"/>
                      </a:cubicBezTo>
                      <a:cubicBezTo>
                        <a:pt x="1" y="3"/>
                        <a:pt x="0" y="5"/>
                        <a:pt x="0" y="7"/>
                      </a:cubicBezTo>
                      <a:lnTo>
                        <a:pt x="16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Freeform 851">
                  <a:extLst>
                    <a:ext uri="{FF2B5EF4-FFF2-40B4-BE49-F238E27FC236}">
                      <a16:creationId xmlns:a16="http://schemas.microsoft.com/office/drawing/2014/main" id="{E9B16031-8CCE-4D07-9A8B-7462A7E2E1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Freeform 852">
                  <a:extLst>
                    <a:ext uri="{FF2B5EF4-FFF2-40B4-BE49-F238E27FC236}">
                      <a16:creationId xmlns:a16="http://schemas.microsoft.com/office/drawing/2014/main" id="{5C87D21F-2A87-4611-8F9F-ABD13D194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187"/>
                  <a:ext cx="38" cy="19"/>
                </a:xfrm>
                <a:custGeom>
                  <a:avLst/>
                  <a:gdLst>
                    <a:gd name="T0" fmla="*/ 14 w 16"/>
                    <a:gd name="T1" fmla="*/ 3 h 8"/>
                    <a:gd name="T2" fmla="*/ 8 w 16"/>
                    <a:gd name="T3" fmla="*/ 0 h 8"/>
                    <a:gd name="T4" fmla="*/ 1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4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4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Freeform 853">
                  <a:extLst>
                    <a:ext uri="{FF2B5EF4-FFF2-40B4-BE49-F238E27FC236}">
                      <a16:creationId xmlns:a16="http://schemas.microsoft.com/office/drawing/2014/main" id="{9B6A3765-5CDC-4712-A76E-8F64FF849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93"/>
                  <a:ext cx="19" cy="37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Oval 854">
                  <a:extLst>
                    <a:ext uri="{FF2B5EF4-FFF2-40B4-BE49-F238E27FC236}">
                      <a16:creationId xmlns:a16="http://schemas.microsoft.com/office/drawing/2014/main" id="{B4FCC826-2530-4105-9D81-87AF9FCABE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855">
                  <a:extLst>
                    <a:ext uri="{FF2B5EF4-FFF2-40B4-BE49-F238E27FC236}">
                      <a16:creationId xmlns:a16="http://schemas.microsoft.com/office/drawing/2014/main" id="{C8C0767E-63AE-4DDC-B535-BDEDF7952D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Oval 856">
                  <a:extLst>
                    <a:ext uri="{FF2B5EF4-FFF2-40B4-BE49-F238E27FC236}">
                      <a16:creationId xmlns:a16="http://schemas.microsoft.com/office/drawing/2014/main" id="{874C5917-E905-4FDF-BE73-8485144FE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140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Oval 857">
                  <a:extLst>
                    <a:ext uri="{FF2B5EF4-FFF2-40B4-BE49-F238E27FC236}">
                      <a16:creationId xmlns:a16="http://schemas.microsoft.com/office/drawing/2014/main" id="{F258F17D-B570-4461-AAC4-D4D9D30CB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048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Oval 858">
                  <a:extLst>
                    <a:ext uri="{FF2B5EF4-FFF2-40B4-BE49-F238E27FC236}">
                      <a16:creationId xmlns:a16="http://schemas.microsoft.com/office/drawing/2014/main" id="{AF7C7C92-2655-4909-82E6-648D3B0F88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048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Freeform 859">
                  <a:extLst>
                    <a:ext uri="{FF2B5EF4-FFF2-40B4-BE49-F238E27FC236}">
                      <a16:creationId xmlns:a16="http://schemas.microsoft.com/office/drawing/2014/main" id="{07CEBF8E-CC83-4CE0-9B7E-356A7222F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187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7 w 8"/>
                    <a:gd name="T5" fmla="*/ 3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4"/>
                        <a:pt x="7" y="3"/>
                      </a:cubicBezTo>
                      <a:cubicBezTo>
                        <a:pt x="6" y="1"/>
                        <a:pt x="4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Freeform 860">
                  <a:extLst>
                    <a:ext uri="{FF2B5EF4-FFF2-40B4-BE49-F238E27FC236}">
                      <a16:creationId xmlns:a16="http://schemas.microsoft.com/office/drawing/2014/main" id="{96A79F07-8678-4623-B3F8-C73747B59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93"/>
                  <a:ext cx="18" cy="37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861">
                  <a:extLst>
                    <a:ext uri="{FF2B5EF4-FFF2-40B4-BE49-F238E27FC236}">
                      <a16:creationId xmlns:a16="http://schemas.microsoft.com/office/drawing/2014/main" id="{AA5C1D86-A3FB-4DFF-BD7A-6F9B5256E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19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7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7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62">
                  <a:extLst>
                    <a:ext uri="{FF2B5EF4-FFF2-40B4-BE49-F238E27FC236}">
                      <a16:creationId xmlns:a16="http://schemas.microsoft.com/office/drawing/2014/main" id="{775CE719-35BD-46ED-B1E5-E6AAC26141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19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7 h 8"/>
                    <a:gd name="T8" fmla="*/ 8 w 16"/>
                    <a:gd name="T9" fmla="*/ 8 h 8"/>
                    <a:gd name="T10" fmla="*/ 9 w 16"/>
                    <a:gd name="T11" fmla="*/ 7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63">
                  <a:extLst>
                    <a:ext uri="{FF2B5EF4-FFF2-40B4-BE49-F238E27FC236}">
                      <a16:creationId xmlns:a16="http://schemas.microsoft.com/office/drawing/2014/main" id="{C3F0C1FB-B8DF-446C-A423-3DE0F3FC79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24"/>
                  <a:ext cx="18" cy="14"/>
                </a:xfrm>
                <a:custGeom>
                  <a:avLst/>
                  <a:gdLst>
                    <a:gd name="T0" fmla="*/ 2 w 8"/>
                    <a:gd name="T1" fmla="*/ 5 h 6"/>
                    <a:gd name="T2" fmla="*/ 5 w 8"/>
                    <a:gd name="T3" fmla="*/ 4 h 6"/>
                    <a:gd name="T4" fmla="*/ 6 w 8"/>
                    <a:gd name="T5" fmla="*/ 3 h 6"/>
                    <a:gd name="T6" fmla="*/ 8 w 8"/>
                    <a:gd name="T7" fmla="*/ 0 h 6"/>
                    <a:gd name="T8" fmla="*/ 0 w 8"/>
                    <a:gd name="T9" fmla="*/ 2 h 6"/>
                    <a:gd name="T10" fmla="*/ 0 w 8"/>
                    <a:gd name="T11" fmla="*/ 6 h 6"/>
                    <a:gd name="T12" fmla="*/ 2 w 8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2" y="5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7" y="2"/>
                        <a:pt x="8" y="1"/>
                        <a:pt x="8" y="0"/>
                      </a:cubicBezTo>
                      <a:cubicBezTo>
                        <a:pt x="5" y="1"/>
                        <a:pt x="3" y="2"/>
                        <a:pt x="0" y="2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2" y="6"/>
                        <a:pt x="2" y="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64">
                  <a:extLst>
                    <a:ext uri="{FF2B5EF4-FFF2-40B4-BE49-F238E27FC236}">
                      <a16:creationId xmlns:a16="http://schemas.microsoft.com/office/drawing/2014/main" id="{2E841339-036D-4590-A67B-D1334EA6A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65">
                  <a:extLst>
                    <a:ext uri="{FF2B5EF4-FFF2-40B4-BE49-F238E27FC236}">
                      <a16:creationId xmlns:a16="http://schemas.microsoft.com/office/drawing/2014/main" id="{8CD962E3-17B3-4F85-8250-C1C4B71FA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66">
                  <a:extLst>
                    <a:ext uri="{FF2B5EF4-FFF2-40B4-BE49-F238E27FC236}">
                      <a16:creationId xmlns:a16="http://schemas.microsoft.com/office/drawing/2014/main" id="{5F1B7557-861D-4056-B685-D117C31A7E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Oval 867">
                  <a:extLst>
                    <a:ext uri="{FF2B5EF4-FFF2-40B4-BE49-F238E27FC236}">
                      <a16:creationId xmlns:a16="http://schemas.microsoft.com/office/drawing/2014/main" id="{BDB9C03A-388E-4CA4-A489-5032811B2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Oval 868">
                  <a:extLst>
                    <a:ext uri="{FF2B5EF4-FFF2-40B4-BE49-F238E27FC236}">
                      <a16:creationId xmlns:a16="http://schemas.microsoft.com/office/drawing/2014/main" id="{A3F27A1E-30D3-45E1-8F10-FF2313F27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Oval 869">
                  <a:extLst>
                    <a:ext uri="{FF2B5EF4-FFF2-40B4-BE49-F238E27FC236}">
                      <a16:creationId xmlns:a16="http://schemas.microsoft.com/office/drawing/2014/main" id="{E0BA960D-B8C1-4D27-8F9E-B34B3C87DE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327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Oval 870">
                  <a:extLst>
                    <a:ext uri="{FF2B5EF4-FFF2-40B4-BE49-F238E27FC236}">
                      <a16:creationId xmlns:a16="http://schemas.microsoft.com/office/drawing/2014/main" id="{64B3315F-6107-47C9-820C-F720D9FD7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Oval 871">
                  <a:extLst>
                    <a:ext uri="{FF2B5EF4-FFF2-40B4-BE49-F238E27FC236}">
                      <a16:creationId xmlns:a16="http://schemas.microsoft.com/office/drawing/2014/main" id="{A7A12C86-9257-4B7B-AD6B-ED1F28EAAD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232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Freeform 872">
                  <a:extLst>
                    <a:ext uri="{FF2B5EF4-FFF2-40B4-BE49-F238E27FC236}">
                      <a16:creationId xmlns:a16="http://schemas.microsoft.com/office/drawing/2014/main" id="{F44780B1-58EA-473A-9638-733C0F183D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7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873">
                  <a:extLst>
                    <a:ext uri="{FF2B5EF4-FFF2-40B4-BE49-F238E27FC236}">
                      <a16:creationId xmlns:a16="http://schemas.microsoft.com/office/drawing/2014/main" id="{18D5AD2B-9F52-4099-B54F-DA87D9ACFC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79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Freeform 874">
                  <a:extLst>
                    <a:ext uri="{FF2B5EF4-FFF2-40B4-BE49-F238E27FC236}">
                      <a16:creationId xmlns:a16="http://schemas.microsoft.com/office/drawing/2014/main" id="{570E3A39-9EBD-4ACE-8E30-AD3AD3CDA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06"/>
                  <a:ext cx="19" cy="17"/>
                </a:xfrm>
                <a:custGeom>
                  <a:avLst/>
                  <a:gdLst>
                    <a:gd name="T0" fmla="*/ 8 w 8"/>
                    <a:gd name="T1" fmla="*/ 7 h 7"/>
                    <a:gd name="T2" fmla="*/ 8 w 8"/>
                    <a:gd name="T3" fmla="*/ 7 h 7"/>
                    <a:gd name="T4" fmla="*/ 8 w 8"/>
                    <a:gd name="T5" fmla="*/ 0 h 7"/>
                    <a:gd name="T6" fmla="*/ 0 w 8"/>
                    <a:gd name="T7" fmla="*/ 0 h 7"/>
                    <a:gd name="T8" fmla="*/ 1 w 8"/>
                    <a:gd name="T9" fmla="*/ 1 h 7"/>
                    <a:gd name="T10" fmla="*/ 8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875">
                  <a:extLst>
                    <a:ext uri="{FF2B5EF4-FFF2-40B4-BE49-F238E27FC236}">
                      <a16:creationId xmlns:a16="http://schemas.microsoft.com/office/drawing/2014/main" id="{A1832A65-DA7D-42BA-9928-891C59638D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876">
                  <a:extLst>
                    <a:ext uri="{FF2B5EF4-FFF2-40B4-BE49-F238E27FC236}">
                      <a16:creationId xmlns:a16="http://schemas.microsoft.com/office/drawing/2014/main" id="{81F33B1A-E8DC-40DD-A68C-C91DBBA53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06"/>
                  <a:ext cx="18" cy="17"/>
                </a:xfrm>
                <a:custGeom>
                  <a:avLst/>
                  <a:gdLst>
                    <a:gd name="T0" fmla="*/ 0 w 8"/>
                    <a:gd name="T1" fmla="*/ 7 h 7"/>
                    <a:gd name="T2" fmla="*/ 2 w 8"/>
                    <a:gd name="T3" fmla="*/ 7 h 7"/>
                    <a:gd name="T4" fmla="*/ 8 w 8"/>
                    <a:gd name="T5" fmla="*/ 1 h 7"/>
                    <a:gd name="T6" fmla="*/ 8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5" y="7"/>
                        <a:pt x="8" y="4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Freeform 877">
                  <a:extLst>
                    <a:ext uri="{FF2B5EF4-FFF2-40B4-BE49-F238E27FC236}">
                      <a16:creationId xmlns:a16="http://schemas.microsoft.com/office/drawing/2014/main" id="{12A2A55D-C801-4A6F-B47E-1B389296A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878">
                  <a:extLst>
                    <a:ext uri="{FF2B5EF4-FFF2-40B4-BE49-F238E27FC236}">
                      <a16:creationId xmlns:a16="http://schemas.microsoft.com/office/drawing/2014/main" id="{EDD6AEE2-F75F-4D34-BDE5-25AD6B8B5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879">
                  <a:extLst>
                    <a:ext uri="{FF2B5EF4-FFF2-40B4-BE49-F238E27FC236}">
                      <a16:creationId xmlns:a16="http://schemas.microsoft.com/office/drawing/2014/main" id="{ABD45F36-B790-456F-A2D9-C19DB37F1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3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Oval 880">
                  <a:extLst>
                    <a:ext uri="{FF2B5EF4-FFF2-40B4-BE49-F238E27FC236}">
                      <a16:creationId xmlns:a16="http://schemas.microsoft.com/office/drawing/2014/main" id="{95EDC5B5-30D7-47DD-8CBF-C84383B06C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Oval 881">
                  <a:extLst>
                    <a:ext uri="{FF2B5EF4-FFF2-40B4-BE49-F238E27FC236}">
                      <a16:creationId xmlns:a16="http://schemas.microsoft.com/office/drawing/2014/main" id="{E66FF1AA-3AB0-4C0A-B7B7-4B3533368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Oval 882">
                  <a:extLst>
                    <a:ext uri="{FF2B5EF4-FFF2-40B4-BE49-F238E27FC236}">
                      <a16:creationId xmlns:a16="http://schemas.microsoft.com/office/drawing/2014/main" id="{8178FDCA-D771-4761-8137-D8623C867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514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Oval 883">
                  <a:extLst>
                    <a:ext uri="{FF2B5EF4-FFF2-40B4-BE49-F238E27FC236}">
                      <a16:creationId xmlns:a16="http://schemas.microsoft.com/office/drawing/2014/main" id="{36C6323E-1FA4-422B-A96C-09AE7FFFD7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Oval 884">
                  <a:extLst>
                    <a:ext uri="{FF2B5EF4-FFF2-40B4-BE49-F238E27FC236}">
                      <a16:creationId xmlns:a16="http://schemas.microsoft.com/office/drawing/2014/main" id="{8C90C0A2-199F-4E41-BC79-57C3E8F4CB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419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Freeform 885">
                  <a:extLst>
                    <a:ext uri="{FF2B5EF4-FFF2-40B4-BE49-F238E27FC236}">
                      <a16:creationId xmlns:a16="http://schemas.microsoft.com/office/drawing/2014/main" id="{072B6E7C-29E8-40E2-B174-6E7EAA9B68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59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Freeform 886">
                  <a:extLst>
                    <a:ext uri="{FF2B5EF4-FFF2-40B4-BE49-F238E27FC236}">
                      <a16:creationId xmlns:a16="http://schemas.microsoft.com/office/drawing/2014/main" id="{408934E4-F665-4F33-89D0-B579E23D1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466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5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Freeform 887">
                  <a:extLst>
                    <a:ext uri="{FF2B5EF4-FFF2-40B4-BE49-F238E27FC236}">
                      <a16:creationId xmlns:a16="http://schemas.microsoft.com/office/drawing/2014/main" id="{0C5D3579-7195-4F12-8C48-BD8B81383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91"/>
                  <a:ext cx="19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1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888">
                  <a:extLst>
                    <a:ext uri="{FF2B5EF4-FFF2-40B4-BE49-F238E27FC236}">
                      <a16:creationId xmlns:a16="http://schemas.microsoft.com/office/drawing/2014/main" id="{C0AE1FC6-2174-418C-A257-599ACA826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6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Freeform 889">
                  <a:extLst>
                    <a:ext uri="{FF2B5EF4-FFF2-40B4-BE49-F238E27FC236}">
                      <a16:creationId xmlns:a16="http://schemas.microsoft.com/office/drawing/2014/main" id="{2D0364E4-A80B-495B-BC08-95328FCE2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91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Freeform 890">
                  <a:extLst>
                    <a:ext uri="{FF2B5EF4-FFF2-40B4-BE49-F238E27FC236}">
                      <a16:creationId xmlns:a16="http://schemas.microsoft.com/office/drawing/2014/main" id="{BECF0E09-E2D6-4AD3-8D65-9CAC5FCF2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46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Freeform 891">
                  <a:extLst>
                    <a:ext uri="{FF2B5EF4-FFF2-40B4-BE49-F238E27FC236}">
                      <a16:creationId xmlns:a16="http://schemas.microsoft.com/office/drawing/2014/main" id="{BF6D5963-2113-46A8-B224-7FC9EC698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Freeform 892">
                  <a:extLst>
                    <a:ext uri="{FF2B5EF4-FFF2-40B4-BE49-F238E27FC236}">
                      <a16:creationId xmlns:a16="http://schemas.microsoft.com/office/drawing/2014/main" id="{4ADE7F2B-D85A-4EEF-8822-D9A303825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653"/>
                  <a:ext cx="19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Oval 893">
                  <a:extLst>
                    <a:ext uri="{FF2B5EF4-FFF2-40B4-BE49-F238E27FC236}">
                      <a16:creationId xmlns:a16="http://schemas.microsoft.com/office/drawing/2014/main" id="{487FB273-333B-42FC-BF96-0416F97EB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Oval 894">
                  <a:extLst>
                    <a:ext uri="{FF2B5EF4-FFF2-40B4-BE49-F238E27FC236}">
                      <a16:creationId xmlns:a16="http://schemas.microsoft.com/office/drawing/2014/main" id="{7EC42C1D-3E75-4EC8-AC00-814F48F45B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Oval 895">
                  <a:extLst>
                    <a:ext uri="{FF2B5EF4-FFF2-40B4-BE49-F238E27FC236}">
                      <a16:creationId xmlns:a16="http://schemas.microsoft.com/office/drawing/2014/main" id="{2273CEAB-601E-4991-8D09-328ED66DE4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Oval 896">
                  <a:extLst>
                    <a:ext uri="{FF2B5EF4-FFF2-40B4-BE49-F238E27FC236}">
                      <a16:creationId xmlns:a16="http://schemas.microsoft.com/office/drawing/2014/main" id="{99801BC4-C026-417A-8198-3F8CFEF907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Oval 897">
                  <a:extLst>
                    <a:ext uri="{FF2B5EF4-FFF2-40B4-BE49-F238E27FC236}">
                      <a16:creationId xmlns:a16="http://schemas.microsoft.com/office/drawing/2014/main" id="{EC6766A2-B74D-4445-B03B-96F73C4F49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898">
                  <a:extLst>
                    <a:ext uri="{FF2B5EF4-FFF2-40B4-BE49-F238E27FC236}">
                      <a16:creationId xmlns:a16="http://schemas.microsoft.com/office/drawing/2014/main" id="{5502FFF9-9CBC-43FB-A393-1D14CD8FD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46"/>
                  <a:ext cx="18" cy="19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7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6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899">
                  <a:extLst>
                    <a:ext uri="{FF2B5EF4-FFF2-40B4-BE49-F238E27FC236}">
                      <a16:creationId xmlns:a16="http://schemas.microsoft.com/office/drawing/2014/main" id="{5E191C47-73A7-4FD5-8948-D85AECACB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653"/>
                  <a:ext cx="18" cy="36"/>
                </a:xfrm>
                <a:custGeom>
                  <a:avLst/>
                  <a:gdLst>
                    <a:gd name="T0" fmla="*/ 8 w 8"/>
                    <a:gd name="T1" fmla="*/ 8 h 15"/>
                    <a:gd name="T2" fmla="*/ 2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2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ubicBezTo>
                        <a:pt x="6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900">
                  <a:extLst>
                    <a:ext uri="{FF2B5EF4-FFF2-40B4-BE49-F238E27FC236}">
                      <a16:creationId xmlns:a16="http://schemas.microsoft.com/office/drawing/2014/main" id="{B2933BD2-429C-4398-A4D9-2EE6B6D60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78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901">
                  <a:extLst>
                    <a:ext uri="{FF2B5EF4-FFF2-40B4-BE49-F238E27FC236}">
                      <a16:creationId xmlns:a16="http://schemas.microsoft.com/office/drawing/2014/main" id="{B347499F-0F0E-42BA-881F-FBA56F401F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Freeform 902">
                  <a:extLst>
                    <a:ext uri="{FF2B5EF4-FFF2-40B4-BE49-F238E27FC236}">
                      <a16:creationId xmlns:a16="http://schemas.microsoft.com/office/drawing/2014/main" id="{4279828A-A15C-42D0-97E4-7D6344B5A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78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Freeform 903">
                  <a:extLst>
                    <a:ext uri="{FF2B5EF4-FFF2-40B4-BE49-F238E27FC236}">
                      <a16:creationId xmlns:a16="http://schemas.microsoft.com/office/drawing/2014/main" id="{BC309490-1195-49D1-943B-3674DCB905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33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Freeform 904">
                  <a:extLst>
                    <a:ext uri="{FF2B5EF4-FFF2-40B4-BE49-F238E27FC236}">
                      <a16:creationId xmlns:a16="http://schemas.microsoft.com/office/drawing/2014/main" id="{CC881D60-3083-4B8E-B3FC-AFA5185CAF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Freeform 905">
                  <a:extLst>
                    <a:ext uri="{FF2B5EF4-FFF2-40B4-BE49-F238E27FC236}">
                      <a16:creationId xmlns:a16="http://schemas.microsoft.com/office/drawing/2014/main" id="{14F9DBE3-A924-44F8-AD88-561186AEB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840"/>
                  <a:ext cx="19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Oval 906">
                  <a:extLst>
                    <a:ext uri="{FF2B5EF4-FFF2-40B4-BE49-F238E27FC236}">
                      <a16:creationId xmlns:a16="http://schemas.microsoft.com/office/drawing/2014/main" id="{59FDB295-0A3E-4FCC-9D63-D1603A10D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Oval 907">
                  <a:extLst>
                    <a:ext uri="{FF2B5EF4-FFF2-40B4-BE49-F238E27FC236}">
                      <a16:creationId xmlns:a16="http://schemas.microsoft.com/office/drawing/2014/main" id="{16D8C863-7532-4A0B-B021-2330C002E3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Oval 908">
                  <a:extLst>
                    <a:ext uri="{FF2B5EF4-FFF2-40B4-BE49-F238E27FC236}">
                      <a16:creationId xmlns:a16="http://schemas.microsoft.com/office/drawing/2014/main" id="{028DD919-49BA-4966-BF45-35A0A56DD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Oval 909">
                  <a:extLst>
                    <a:ext uri="{FF2B5EF4-FFF2-40B4-BE49-F238E27FC236}">
                      <a16:creationId xmlns:a16="http://schemas.microsoft.com/office/drawing/2014/main" id="{6928A245-BFF3-4A07-9B36-E378BAFC48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Oval 910">
                  <a:extLst>
                    <a:ext uri="{FF2B5EF4-FFF2-40B4-BE49-F238E27FC236}">
                      <a16:creationId xmlns:a16="http://schemas.microsoft.com/office/drawing/2014/main" id="{E0E0FF50-A5EF-4632-931F-B53F8B4037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Freeform 911">
                  <a:extLst>
                    <a:ext uri="{FF2B5EF4-FFF2-40B4-BE49-F238E27FC236}">
                      <a16:creationId xmlns:a16="http://schemas.microsoft.com/office/drawing/2014/main" id="{F8FF674A-F4C0-409E-AD1A-4A569B329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2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5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Freeform 912">
                  <a:extLst>
                    <a:ext uri="{FF2B5EF4-FFF2-40B4-BE49-F238E27FC236}">
                      <a16:creationId xmlns:a16="http://schemas.microsoft.com/office/drawing/2014/main" id="{D7A980D0-FEAB-44EE-93FA-FDE0067BC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840"/>
                  <a:ext cx="18" cy="36"/>
                </a:xfrm>
                <a:custGeom>
                  <a:avLst/>
                  <a:gdLst>
                    <a:gd name="T0" fmla="*/ 2 w 8"/>
                    <a:gd name="T1" fmla="*/ 15 h 15"/>
                    <a:gd name="T2" fmla="*/ 8 w 8"/>
                    <a:gd name="T3" fmla="*/ 7 h 15"/>
                    <a:gd name="T4" fmla="*/ 2 w 8"/>
                    <a:gd name="T5" fmla="*/ 0 h 15"/>
                    <a:gd name="T6" fmla="*/ 0 w 8"/>
                    <a:gd name="T7" fmla="*/ 0 h 15"/>
                    <a:gd name="T8" fmla="*/ 0 w 8"/>
                    <a:gd name="T9" fmla="*/ 15 h 15"/>
                    <a:gd name="T10" fmla="*/ 2 w 8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2" y="15"/>
                      </a:moveTo>
                      <a:cubicBezTo>
                        <a:pt x="6" y="14"/>
                        <a:pt x="8" y="11"/>
                        <a:pt x="8" y="7"/>
                      </a:cubicBezTo>
                      <a:cubicBezTo>
                        <a:pt x="8" y="4"/>
                        <a:pt x="6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13">
                  <a:extLst>
                    <a:ext uri="{FF2B5EF4-FFF2-40B4-BE49-F238E27FC236}">
                      <a16:creationId xmlns:a16="http://schemas.microsoft.com/office/drawing/2014/main" id="{08D4E25C-9D46-4A80-90CA-698CB6172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65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1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914">
                  <a:extLst>
                    <a:ext uri="{FF2B5EF4-FFF2-40B4-BE49-F238E27FC236}">
                      <a16:creationId xmlns:a16="http://schemas.microsoft.com/office/drawing/2014/main" id="{C5833C3D-D60E-487D-858D-776F6F8E1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915">
                  <a:extLst>
                    <a:ext uri="{FF2B5EF4-FFF2-40B4-BE49-F238E27FC236}">
                      <a16:creationId xmlns:a16="http://schemas.microsoft.com/office/drawing/2014/main" id="{8C399AAF-4C30-4972-9F5E-77A294BD4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5" y="7"/>
                        <a:pt x="8" y="5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16">
                  <a:extLst>
                    <a:ext uri="{FF2B5EF4-FFF2-40B4-BE49-F238E27FC236}">
                      <a16:creationId xmlns:a16="http://schemas.microsoft.com/office/drawing/2014/main" id="{3C5E2851-3A2B-4747-88CA-573FA6FA9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2025"/>
                  <a:ext cx="19" cy="38"/>
                </a:xfrm>
                <a:custGeom>
                  <a:avLst/>
                  <a:gdLst>
                    <a:gd name="T0" fmla="*/ 0 w 8"/>
                    <a:gd name="T1" fmla="*/ 8 h 16"/>
                    <a:gd name="T2" fmla="*/ 8 w 8"/>
                    <a:gd name="T3" fmla="*/ 16 h 16"/>
                    <a:gd name="T4" fmla="*/ 8 w 8"/>
                    <a:gd name="T5" fmla="*/ 16 h 16"/>
                    <a:gd name="T6" fmla="*/ 8 w 8"/>
                    <a:gd name="T7" fmla="*/ 0 h 16"/>
                    <a:gd name="T8" fmla="*/ 8 w 8"/>
                    <a:gd name="T9" fmla="*/ 0 h 16"/>
                    <a:gd name="T10" fmla="*/ 0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0" y="8"/>
                      </a:move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Oval 917">
                  <a:extLst>
                    <a:ext uri="{FF2B5EF4-FFF2-40B4-BE49-F238E27FC236}">
                      <a16:creationId xmlns:a16="http://schemas.microsoft.com/office/drawing/2014/main" id="{AC52D417-0E5C-4A5B-B0DC-D2AD732E28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918">
                  <a:extLst>
                    <a:ext uri="{FF2B5EF4-FFF2-40B4-BE49-F238E27FC236}">
                      <a16:creationId xmlns:a16="http://schemas.microsoft.com/office/drawing/2014/main" id="{CA92D1AA-FFA9-4B4E-9C7B-1ECAFCD96B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1" y="2072"/>
                  <a:ext cx="35" cy="15"/>
                </a:xfrm>
                <a:custGeom>
                  <a:avLst/>
                  <a:gdLst>
                    <a:gd name="T0" fmla="*/ 8 w 15"/>
                    <a:gd name="T1" fmla="*/ 0 h 6"/>
                    <a:gd name="T2" fmla="*/ 0 w 15"/>
                    <a:gd name="T3" fmla="*/ 5 h 6"/>
                    <a:gd name="T4" fmla="*/ 15 w 15"/>
                    <a:gd name="T5" fmla="*/ 6 h 6"/>
                    <a:gd name="T6" fmla="*/ 8 w 15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8" y="0"/>
                      </a:moveTo>
                      <a:cubicBezTo>
                        <a:pt x="4" y="0"/>
                        <a:pt x="1" y="2"/>
                        <a:pt x="0" y="5"/>
                      </a:cubicBezTo>
                      <a:cubicBezTo>
                        <a:pt x="5" y="6"/>
                        <a:pt x="10" y="6"/>
                        <a:pt x="15" y="6"/>
                      </a:cubicBezTo>
                      <a:cubicBezTo>
                        <a:pt x="15" y="3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Oval 919">
                  <a:extLst>
                    <a:ext uri="{FF2B5EF4-FFF2-40B4-BE49-F238E27FC236}">
                      <a16:creationId xmlns:a16="http://schemas.microsoft.com/office/drawing/2014/main" id="{7A29BD90-88CB-48F2-86A0-FC60B5395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Oval 920">
                  <a:extLst>
                    <a:ext uri="{FF2B5EF4-FFF2-40B4-BE49-F238E27FC236}">
                      <a16:creationId xmlns:a16="http://schemas.microsoft.com/office/drawing/2014/main" id="{50600BBA-8BC5-467B-AF0A-ABEFFF7EE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921">
                  <a:extLst>
                    <a:ext uri="{FF2B5EF4-FFF2-40B4-BE49-F238E27FC236}">
                      <a16:creationId xmlns:a16="http://schemas.microsoft.com/office/drawing/2014/main" id="{EE7ECB53-B2E7-44C5-AD76-0481770EC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2025"/>
                  <a:ext cx="18" cy="33"/>
                </a:xfrm>
                <a:custGeom>
                  <a:avLst/>
                  <a:gdLst>
                    <a:gd name="T0" fmla="*/ 8 w 8"/>
                    <a:gd name="T1" fmla="*/ 8 h 14"/>
                    <a:gd name="T2" fmla="*/ 2 w 8"/>
                    <a:gd name="T3" fmla="*/ 0 h 14"/>
                    <a:gd name="T4" fmla="*/ 0 w 8"/>
                    <a:gd name="T5" fmla="*/ 0 h 14"/>
                    <a:gd name="T6" fmla="*/ 0 w 8"/>
                    <a:gd name="T7" fmla="*/ 13 h 14"/>
                    <a:gd name="T8" fmla="*/ 5 w 8"/>
                    <a:gd name="T9" fmla="*/ 14 h 14"/>
                    <a:gd name="T10" fmla="*/ 8 w 8"/>
                    <a:gd name="T11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4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4"/>
                      </a:cubicBezTo>
                      <a:cubicBezTo>
                        <a:pt x="7" y="13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922">
                  <a:extLst>
                    <a:ext uri="{FF2B5EF4-FFF2-40B4-BE49-F238E27FC236}">
                      <a16:creationId xmlns:a16="http://schemas.microsoft.com/office/drawing/2014/main" id="{F6B4150F-1625-4F2E-932B-07676CD778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52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" name="Freeform 923">
                  <a:extLst>
                    <a:ext uri="{FF2B5EF4-FFF2-40B4-BE49-F238E27FC236}">
                      <a16:creationId xmlns:a16="http://schemas.microsoft.com/office/drawing/2014/main" id="{31852600-D0BE-4994-A32B-55B32E7CD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924">
                  <a:extLst>
                    <a:ext uri="{FF2B5EF4-FFF2-40B4-BE49-F238E27FC236}">
                      <a16:creationId xmlns:a16="http://schemas.microsoft.com/office/drawing/2014/main" id="{68BA7008-9D5B-4823-AD53-1BFA46BC7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5 w 8"/>
                    <a:gd name="T5" fmla="*/ 6 h 8"/>
                    <a:gd name="T6" fmla="*/ 6 w 8"/>
                    <a:gd name="T7" fmla="*/ 5 h 8"/>
                    <a:gd name="T8" fmla="*/ 8 w 8"/>
                    <a:gd name="T9" fmla="*/ 1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925">
                  <a:extLst>
                    <a:ext uri="{FF2B5EF4-FFF2-40B4-BE49-F238E27FC236}">
                      <a16:creationId xmlns:a16="http://schemas.microsoft.com/office/drawing/2014/main" id="{AECF56A5-709C-4025-942D-72BA268958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187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3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926">
                  <a:extLst>
                    <a:ext uri="{FF2B5EF4-FFF2-40B4-BE49-F238E27FC236}">
                      <a16:creationId xmlns:a16="http://schemas.microsoft.com/office/drawing/2014/main" id="{BD8C79B9-535F-4012-8F76-1149CCC65E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187"/>
                  <a:ext cx="38" cy="19"/>
                </a:xfrm>
                <a:custGeom>
                  <a:avLst/>
                  <a:gdLst>
                    <a:gd name="T0" fmla="*/ 15 w 16"/>
                    <a:gd name="T1" fmla="*/ 3 h 8"/>
                    <a:gd name="T2" fmla="*/ 8 w 16"/>
                    <a:gd name="T3" fmla="*/ 0 h 8"/>
                    <a:gd name="T4" fmla="*/ 2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5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5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5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927">
                  <a:extLst>
                    <a:ext uri="{FF2B5EF4-FFF2-40B4-BE49-F238E27FC236}">
                      <a16:creationId xmlns:a16="http://schemas.microsoft.com/office/drawing/2014/main" id="{F4463ED0-63BA-4F49-B5A8-ABEF6DAAC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093"/>
                  <a:ext cx="17" cy="37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Oval 928">
                  <a:extLst>
                    <a:ext uri="{FF2B5EF4-FFF2-40B4-BE49-F238E27FC236}">
                      <a16:creationId xmlns:a16="http://schemas.microsoft.com/office/drawing/2014/main" id="{488D088A-C56D-4EE5-ACDE-25699A5F6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" name="Oval 929">
                  <a:extLst>
                    <a:ext uri="{FF2B5EF4-FFF2-40B4-BE49-F238E27FC236}">
                      <a16:creationId xmlns:a16="http://schemas.microsoft.com/office/drawing/2014/main" id="{91A3C27E-0AF4-48E2-B0DA-0CA08433F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Oval 930">
                  <a:extLst>
                    <a:ext uri="{FF2B5EF4-FFF2-40B4-BE49-F238E27FC236}">
                      <a16:creationId xmlns:a16="http://schemas.microsoft.com/office/drawing/2014/main" id="{D5F79AAA-111C-4B7B-9997-38883BE6A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931">
                  <a:extLst>
                    <a:ext uri="{FF2B5EF4-FFF2-40B4-BE49-F238E27FC236}">
                      <a16:creationId xmlns:a16="http://schemas.microsoft.com/office/drawing/2014/main" id="{C038BE80-5C31-4DED-8A6A-5D58AFDC6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048"/>
                  <a:ext cx="38" cy="35"/>
                </a:xfrm>
                <a:custGeom>
                  <a:avLst/>
                  <a:gdLst>
                    <a:gd name="T0" fmla="*/ 8 w 16"/>
                    <a:gd name="T1" fmla="*/ 15 h 15"/>
                    <a:gd name="T2" fmla="*/ 16 w 16"/>
                    <a:gd name="T3" fmla="*/ 7 h 15"/>
                    <a:gd name="T4" fmla="*/ 10 w 16"/>
                    <a:gd name="T5" fmla="*/ 0 h 15"/>
                    <a:gd name="T6" fmla="*/ 0 w 16"/>
                    <a:gd name="T7" fmla="*/ 5 h 15"/>
                    <a:gd name="T8" fmla="*/ 0 w 16"/>
                    <a:gd name="T9" fmla="*/ 7 h 15"/>
                    <a:gd name="T10" fmla="*/ 8 w 16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5">
                      <a:moveTo>
                        <a:pt x="8" y="15"/>
                      </a:moveTo>
                      <a:cubicBezTo>
                        <a:pt x="12" y="15"/>
                        <a:pt x="16" y="12"/>
                        <a:pt x="16" y="7"/>
                      </a:cubicBezTo>
                      <a:cubicBezTo>
                        <a:pt x="16" y="4"/>
                        <a:pt x="13" y="1"/>
                        <a:pt x="10" y="0"/>
                      </a:cubicBezTo>
                      <a:cubicBezTo>
                        <a:pt x="7" y="1"/>
                        <a:pt x="4" y="3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12"/>
                        <a:pt x="3" y="15"/>
                        <a:pt x="8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932">
                  <a:extLst>
                    <a:ext uri="{FF2B5EF4-FFF2-40B4-BE49-F238E27FC236}">
                      <a16:creationId xmlns:a16="http://schemas.microsoft.com/office/drawing/2014/main" id="{E07E1D66-4725-4FA9-A0BF-EFBA63F3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187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3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1"/>
                        <a:pt x="3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933">
                  <a:extLst>
                    <a:ext uri="{FF2B5EF4-FFF2-40B4-BE49-F238E27FC236}">
                      <a16:creationId xmlns:a16="http://schemas.microsoft.com/office/drawing/2014/main" id="{96986584-7A44-4B02-80B9-AF3DC7DB8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1029"/>
                  <a:ext cx="10" cy="9"/>
                </a:xfrm>
                <a:custGeom>
                  <a:avLst/>
                  <a:gdLst>
                    <a:gd name="T0" fmla="*/ 3 w 4"/>
                    <a:gd name="T1" fmla="*/ 3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3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934">
                  <a:extLst>
                    <a:ext uri="{FF2B5EF4-FFF2-40B4-BE49-F238E27FC236}">
                      <a16:creationId xmlns:a16="http://schemas.microsoft.com/office/drawing/2014/main" id="{EFFB76E6-53DF-4A02-B855-6441632E18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72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935">
                  <a:extLst>
                    <a:ext uri="{FF2B5EF4-FFF2-40B4-BE49-F238E27FC236}">
                      <a16:creationId xmlns:a16="http://schemas.microsoft.com/office/drawing/2014/main" id="{E3EC9DE6-BDAF-4293-9DA1-05F4DFFA3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936">
                  <a:extLst>
                    <a:ext uri="{FF2B5EF4-FFF2-40B4-BE49-F238E27FC236}">
                      <a16:creationId xmlns:a16="http://schemas.microsoft.com/office/drawing/2014/main" id="{CF503AD1-12A1-4003-B6A6-398828DA48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79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Oval 937">
                  <a:extLst>
                    <a:ext uri="{FF2B5EF4-FFF2-40B4-BE49-F238E27FC236}">
                      <a16:creationId xmlns:a16="http://schemas.microsoft.com/office/drawing/2014/main" id="{90158A29-16AF-457D-9AB5-1C75448B3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Oval 938">
                  <a:extLst>
                    <a:ext uri="{FF2B5EF4-FFF2-40B4-BE49-F238E27FC236}">
                      <a16:creationId xmlns:a16="http://schemas.microsoft.com/office/drawing/2014/main" id="{A560DC29-3D69-4518-9969-D1560AD0B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Oval 939">
                  <a:extLst>
                    <a:ext uri="{FF2B5EF4-FFF2-40B4-BE49-F238E27FC236}">
                      <a16:creationId xmlns:a16="http://schemas.microsoft.com/office/drawing/2014/main" id="{719E2309-88BA-46E0-BE0A-E2377833E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Oval 940">
                  <a:extLst>
                    <a:ext uri="{FF2B5EF4-FFF2-40B4-BE49-F238E27FC236}">
                      <a16:creationId xmlns:a16="http://schemas.microsoft.com/office/drawing/2014/main" id="{EED3B01A-6294-4DF8-B6BA-A4D8CCA287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Oval 941">
                  <a:extLst>
                    <a:ext uri="{FF2B5EF4-FFF2-40B4-BE49-F238E27FC236}">
                      <a16:creationId xmlns:a16="http://schemas.microsoft.com/office/drawing/2014/main" id="{F3B8BBD2-A995-405D-B5BD-8FD74CD97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942">
                  <a:extLst>
                    <a:ext uri="{FF2B5EF4-FFF2-40B4-BE49-F238E27FC236}">
                      <a16:creationId xmlns:a16="http://schemas.microsoft.com/office/drawing/2014/main" id="{72E43186-A971-4B1C-B80C-D8A371559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72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943">
                  <a:extLst>
                    <a:ext uri="{FF2B5EF4-FFF2-40B4-BE49-F238E27FC236}">
                      <a16:creationId xmlns:a16="http://schemas.microsoft.com/office/drawing/2014/main" id="{6083DCE1-2C84-42B8-B527-FBDCD1789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79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944">
                  <a:extLst>
                    <a:ext uri="{FF2B5EF4-FFF2-40B4-BE49-F238E27FC236}">
                      <a16:creationId xmlns:a16="http://schemas.microsoft.com/office/drawing/2014/main" id="{ACB49193-F3B9-401B-8CAD-26A46C179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06"/>
                  <a:ext cx="17" cy="17"/>
                </a:xfrm>
                <a:custGeom>
                  <a:avLst/>
                  <a:gdLst>
                    <a:gd name="T0" fmla="*/ 7 w 7"/>
                    <a:gd name="T1" fmla="*/ 7 h 7"/>
                    <a:gd name="T2" fmla="*/ 7 w 7"/>
                    <a:gd name="T3" fmla="*/ 7 h 7"/>
                    <a:gd name="T4" fmla="*/ 7 w 7"/>
                    <a:gd name="T5" fmla="*/ 0 h 7"/>
                    <a:gd name="T6" fmla="*/ 0 w 7"/>
                    <a:gd name="T7" fmla="*/ 0 h 7"/>
                    <a:gd name="T8" fmla="*/ 0 w 7"/>
                    <a:gd name="T9" fmla="*/ 1 h 7"/>
                    <a:gd name="T10" fmla="*/ 7 w 7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7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7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945">
                  <a:extLst>
                    <a:ext uri="{FF2B5EF4-FFF2-40B4-BE49-F238E27FC236}">
                      <a16:creationId xmlns:a16="http://schemas.microsoft.com/office/drawing/2014/main" id="{3601626F-3667-485E-9623-E402CBD43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946">
                  <a:extLst>
                    <a:ext uri="{FF2B5EF4-FFF2-40B4-BE49-F238E27FC236}">
                      <a16:creationId xmlns:a16="http://schemas.microsoft.com/office/drawing/2014/main" id="{A27D1218-D270-4978-8D47-61A1F107F5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06"/>
                  <a:ext cx="19" cy="17"/>
                </a:xfrm>
                <a:custGeom>
                  <a:avLst/>
                  <a:gdLst>
                    <a:gd name="T0" fmla="*/ 7 w 8"/>
                    <a:gd name="T1" fmla="*/ 1 h 7"/>
                    <a:gd name="T2" fmla="*/ 8 w 8"/>
                    <a:gd name="T3" fmla="*/ 0 h 7"/>
                    <a:gd name="T4" fmla="*/ 0 w 8"/>
                    <a:gd name="T5" fmla="*/ 0 h 7"/>
                    <a:gd name="T6" fmla="*/ 0 w 8"/>
                    <a:gd name="T7" fmla="*/ 7 h 7"/>
                    <a:gd name="T8" fmla="*/ 1 w 8"/>
                    <a:gd name="T9" fmla="*/ 7 h 7"/>
                    <a:gd name="T10" fmla="*/ 7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4" y="7"/>
                        <a:pt x="7" y="4"/>
                        <a:pt x="7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947">
                  <a:extLst>
                    <a:ext uri="{FF2B5EF4-FFF2-40B4-BE49-F238E27FC236}">
                      <a16:creationId xmlns:a16="http://schemas.microsoft.com/office/drawing/2014/main" id="{C19807DC-E016-4762-AF3C-B337192AE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59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948">
                  <a:extLst>
                    <a:ext uri="{FF2B5EF4-FFF2-40B4-BE49-F238E27FC236}">
                      <a16:creationId xmlns:a16="http://schemas.microsoft.com/office/drawing/2014/main" id="{652BF4FE-3965-43D6-85B6-D6EDEFD5F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949">
                  <a:extLst>
                    <a:ext uri="{FF2B5EF4-FFF2-40B4-BE49-F238E27FC236}">
                      <a16:creationId xmlns:a16="http://schemas.microsoft.com/office/drawing/2014/main" id="{40395644-5922-4ECE-B1B6-71CB02CC5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466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Oval 950">
                  <a:extLst>
                    <a:ext uri="{FF2B5EF4-FFF2-40B4-BE49-F238E27FC236}">
                      <a16:creationId xmlns:a16="http://schemas.microsoft.com/office/drawing/2014/main" id="{07E2586E-2529-46A4-B138-100284FCF6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Oval 951">
                  <a:extLst>
                    <a:ext uri="{FF2B5EF4-FFF2-40B4-BE49-F238E27FC236}">
                      <a16:creationId xmlns:a16="http://schemas.microsoft.com/office/drawing/2014/main" id="{91B48045-0C01-4505-8615-C6B93E3ED8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Oval 952">
                  <a:extLst>
                    <a:ext uri="{FF2B5EF4-FFF2-40B4-BE49-F238E27FC236}">
                      <a16:creationId xmlns:a16="http://schemas.microsoft.com/office/drawing/2014/main" id="{1800C53F-89E0-4CFC-A735-AD28657335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Oval 953">
                  <a:extLst>
                    <a:ext uri="{FF2B5EF4-FFF2-40B4-BE49-F238E27FC236}">
                      <a16:creationId xmlns:a16="http://schemas.microsoft.com/office/drawing/2014/main" id="{60F21E6A-2B88-4EA3-A3E9-F4FC09197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Oval 954">
                  <a:extLst>
                    <a:ext uri="{FF2B5EF4-FFF2-40B4-BE49-F238E27FC236}">
                      <a16:creationId xmlns:a16="http://schemas.microsoft.com/office/drawing/2014/main" id="{BBF03883-AC38-4A8A-BF45-3F3002C6B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955">
                  <a:extLst>
                    <a:ext uri="{FF2B5EF4-FFF2-40B4-BE49-F238E27FC236}">
                      <a16:creationId xmlns:a16="http://schemas.microsoft.com/office/drawing/2014/main" id="{8C265323-AF6F-4C1E-BE73-4BD2B3DD8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59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956">
                  <a:extLst>
                    <a:ext uri="{FF2B5EF4-FFF2-40B4-BE49-F238E27FC236}">
                      <a16:creationId xmlns:a16="http://schemas.microsoft.com/office/drawing/2014/main" id="{0D850FD9-1F8A-48F9-8B41-616F83C64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466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5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957">
                  <a:extLst>
                    <a:ext uri="{FF2B5EF4-FFF2-40B4-BE49-F238E27FC236}">
                      <a16:creationId xmlns:a16="http://schemas.microsoft.com/office/drawing/2014/main" id="{CABBFBFC-F16A-467A-BD93-9EADBD152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91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958">
                  <a:extLst>
                    <a:ext uri="{FF2B5EF4-FFF2-40B4-BE49-F238E27FC236}">
                      <a16:creationId xmlns:a16="http://schemas.microsoft.com/office/drawing/2014/main" id="{FF35BB87-2B0F-4C49-B3BF-43373F738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91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959">
                  <a:extLst>
                    <a:ext uri="{FF2B5EF4-FFF2-40B4-BE49-F238E27FC236}">
                      <a16:creationId xmlns:a16="http://schemas.microsoft.com/office/drawing/2014/main" id="{B7A765EF-9E6B-4953-8AE1-B6CB495E6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91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960">
                  <a:extLst>
                    <a:ext uri="{FF2B5EF4-FFF2-40B4-BE49-F238E27FC236}">
                      <a16:creationId xmlns:a16="http://schemas.microsoft.com/office/drawing/2014/main" id="{87942CF6-1E01-40F5-B21F-DD6CCB23E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46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4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961">
                  <a:extLst>
                    <a:ext uri="{FF2B5EF4-FFF2-40B4-BE49-F238E27FC236}">
                      <a16:creationId xmlns:a16="http://schemas.microsoft.com/office/drawing/2014/main" id="{D8F1AB6F-0152-4601-A45C-A30C89DE1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2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5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5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Freeform 962">
                  <a:extLst>
                    <a:ext uri="{FF2B5EF4-FFF2-40B4-BE49-F238E27FC236}">
                      <a16:creationId xmlns:a16="http://schemas.microsoft.com/office/drawing/2014/main" id="{A4BAF0A4-2CAF-49D1-ABEF-C9391BDC27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653"/>
                  <a:ext cx="17" cy="36"/>
                </a:xfrm>
                <a:custGeom>
                  <a:avLst/>
                  <a:gdLst>
                    <a:gd name="T0" fmla="*/ 7 w 7"/>
                    <a:gd name="T1" fmla="*/ 0 h 15"/>
                    <a:gd name="T2" fmla="*/ 0 w 7"/>
                    <a:gd name="T3" fmla="*/ 8 h 15"/>
                    <a:gd name="T4" fmla="*/ 7 w 7"/>
                    <a:gd name="T5" fmla="*/ 15 h 15"/>
                    <a:gd name="T6" fmla="*/ 7 w 7"/>
                    <a:gd name="T7" fmla="*/ 15 h 15"/>
                    <a:gd name="T8" fmla="*/ 7 w 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5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Oval 963">
                  <a:extLst>
                    <a:ext uri="{FF2B5EF4-FFF2-40B4-BE49-F238E27FC236}">
                      <a16:creationId xmlns:a16="http://schemas.microsoft.com/office/drawing/2014/main" id="{64E26564-632F-40BA-9155-132EBA0C3E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Oval 964">
                  <a:extLst>
                    <a:ext uri="{FF2B5EF4-FFF2-40B4-BE49-F238E27FC236}">
                      <a16:creationId xmlns:a16="http://schemas.microsoft.com/office/drawing/2014/main" id="{D70A038B-47F7-4FE3-857C-CD49E4BD0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Oval 965">
                  <a:extLst>
                    <a:ext uri="{FF2B5EF4-FFF2-40B4-BE49-F238E27FC236}">
                      <a16:creationId xmlns:a16="http://schemas.microsoft.com/office/drawing/2014/main" id="{81F98BD0-AF71-493C-B793-EBAB92DFC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Oval 966">
                  <a:extLst>
                    <a:ext uri="{FF2B5EF4-FFF2-40B4-BE49-F238E27FC236}">
                      <a16:creationId xmlns:a16="http://schemas.microsoft.com/office/drawing/2014/main" id="{7C7A27F2-59A5-46C1-8EC6-4DDF4B1718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Oval 967">
                  <a:extLst>
                    <a:ext uri="{FF2B5EF4-FFF2-40B4-BE49-F238E27FC236}">
                      <a16:creationId xmlns:a16="http://schemas.microsoft.com/office/drawing/2014/main" id="{EDDA6F6D-2740-4DE1-A339-AB32AE649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968">
                  <a:extLst>
                    <a:ext uri="{FF2B5EF4-FFF2-40B4-BE49-F238E27FC236}">
                      <a16:creationId xmlns:a16="http://schemas.microsoft.com/office/drawing/2014/main" id="{0BDF3B87-AA82-412D-A3BE-13A3C4CF7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46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4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5" y="2"/>
                        <a:pt x="3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969">
                  <a:extLst>
                    <a:ext uri="{FF2B5EF4-FFF2-40B4-BE49-F238E27FC236}">
                      <a16:creationId xmlns:a16="http://schemas.microsoft.com/office/drawing/2014/main" id="{701091C3-C038-43D3-8CBF-32B8B13E6B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653"/>
                  <a:ext cx="19" cy="36"/>
                </a:xfrm>
                <a:custGeom>
                  <a:avLst/>
                  <a:gdLst>
                    <a:gd name="T0" fmla="*/ 8 w 8"/>
                    <a:gd name="T1" fmla="*/ 8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970">
                  <a:extLst>
                    <a:ext uri="{FF2B5EF4-FFF2-40B4-BE49-F238E27FC236}">
                      <a16:creationId xmlns:a16="http://schemas.microsoft.com/office/drawing/2014/main" id="{79CB360B-AF29-4C97-A5B3-2ED4C27C1E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78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971">
                  <a:extLst>
                    <a:ext uri="{FF2B5EF4-FFF2-40B4-BE49-F238E27FC236}">
                      <a16:creationId xmlns:a16="http://schemas.microsoft.com/office/drawing/2014/main" id="{BBDEC9A9-CC05-4320-BAD8-BA94711FA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972">
                  <a:extLst>
                    <a:ext uri="{FF2B5EF4-FFF2-40B4-BE49-F238E27FC236}">
                      <a16:creationId xmlns:a16="http://schemas.microsoft.com/office/drawing/2014/main" id="{C734F587-C2AC-4421-899F-EDC38F0EB3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78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Freeform 973">
                  <a:extLst>
                    <a:ext uri="{FF2B5EF4-FFF2-40B4-BE49-F238E27FC236}">
                      <a16:creationId xmlns:a16="http://schemas.microsoft.com/office/drawing/2014/main" id="{556D032B-D4DC-496C-AC07-4F573F2B69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33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1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974">
                  <a:extLst>
                    <a:ext uri="{FF2B5EF4-FFF2-40B4-BE49-F238E27FC236}">
                      <a16:creationId xmlns:a16="http://schemas.microsoft.com/office/drawing/2014/main" id="{E6722960-423A-4ABB-85A3-168CDB49B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4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975">
                  <a:extLst>
                    <a:ext uri="{FF2B5EF4-FFF2-40B4-BE49-F238E27FC236}">
                      <a16:creationId xmlns:a16="http://schemas.microsoft.com/office/drawing/2014/main" id="{953889D2-BE81-4FF0-9D8A-ED92A48D2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840"/>
                  <a:ext cx="17" cy="36"/>
                </a:xfrm>
                <a:custGeom>
                  <a:avLst/>
                  <a:gdLst>
                    <a:gd name="T0" fmla="*/ 0 w 7"/>
                    <a:gd name="T1" fmla="*/ 7 h 15"/>
                    <a:gd name="T2" fmla="*/ 7 w 7"/>
                    <a:gd name="T3" fmla="*/ 15 h 15"/>
                    <a:gd name="T4" fmla="*/ 7 w 7"/>
                    <a:gd name="T5" fmla="*/ 15 h 15"/>
                    <a:gd name="T6" fmla="*/ 7 w 7"/>
                    <a:gd name="T7" fmla="*/ 0 h 15"/>
                    <a:gd name="T8" fmla="*/ 7 w 7"/>
                    <a:gd name="T9" fmla="*/ 0 h 15"/>
                    <a:gd name="T10" fmla="*/ 0 w 7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5">
                      <a:moveTo>
                        <a:pt x="0" y="7"/>
                      </a:move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Oval 976">
                  <a:extLst>
                    <a:ext uri="{FF2B5EF4-FFF2-40B4-BE49-F238E27FC236}">
                      <a16:creationId xmlns:a16="http://schemas.microsoft.com/office/drawing/2014/main" id="{CD1B3C13-45D3-46F5-9B22-A2A240518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Oval 977">
                  <a:extLst>
                    <a:ext uri="{FF2B5EF4-FFF2-40B4-BE49-F238E27FC236}">
                      <a16:creationId xmlns:a16="http://schemas.microsoft.com/office/drawing/2014/main" id="{FB41F090-AD53-426E-A0E6-078D1A70E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Oval 978">
                  <a:extLst>
                    <a:ext uri="{FF2B5EF4-FFF2-40B4-BE49-F238E27FC236}">
                      <a16:creationId xmlns:a16="http://schemas.microsoft.com/office/drawing/2014/main" id="{BBFDE6A6-74B5-40B9-BF7D-DACF1BF94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Oval 979">
                  <a:extLst>
                    <a:ext uri="{FF2B5EF4-FFF2-40B4-BE49-F238E27FC236}">
                      <a16:creationId xmlns:a16="http://schemas.microsoft.com/office/drawing/2014/main" id="{DDDDA446-758B-4E41-9889-0FE824A07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Oval 980">
                  <a:extLst>
                    <a:ext uri="{FF2B5EF4-FFF2-40B4-BE49-F238E27FC236}">
                      <a16:creationId xmlns:a16="http://schemas.microsoft.com/office/drawing/2014/main" id="{64FD673D-655B-45D6-833F-3612169E83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981">
                  <a:extLst>
                    <a:ext uri="{FF2B5EF4-FFF2-40B4-BE49-F238E27FC236}">
                      <a16:creationId xmlns:a16="http://schemas.microsoft.com/office/drawing/2014/main" id="{C6D68B5C-9FC8-41F6-BF06-3D218FF14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933"/>
                  <a:ext cx="19" cy="19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0 h 8"/>
                    <a:gd name="T4" fmla="*/ 0 w 8"/>
                    <a:gd name="T5" fmla="*/ 0 h 8"/>
                    <a:gd name="T6" fmla="*/ 0 w 8"/>
                    <a:gd name="T7" fmla="*/ 3 h 8"/>
                    <a:gd name="T8" fmla="*/ 5 w 8"/>
                    <a:gd name="T9" fmla="*/ 8 h 8"/>
                    <a:gd name="T10" fmla="*/ 8 w 8"/>
                    <a:gd name="T11" fmla="*/ 8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3" y="6"/>
                        <a:pt x="5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982">
                  <a:extLst>
                    <a:ext uri="{FF2B5EF4-FFF2-40B4-BE49-F238E27FC236}">
                      <a16:creationId xmlns:a16="http://schemas.microsoft.com/office/drawing/2014/main" id="{88ADC95D-61B2-4CCB-AA2E-EA379D3CA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840"/>
                  <a:ext cx="19" cy="36"/>
                </a:xfrm>
                <a:custGeom>
                  <a:avLst/>
                  <a:gdLst>
                    <a:gd name="T0" fmla="*/ 8 w 8"/>
                    <a:gd name="T1" fmla="*/ 7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7"/>
                      </a:moveTo>
                      <a:cubicBezTo>
                        <a:pt x="8" y="4"/>
                        <a:pt x="5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4"/>
                        <a:pt x="8" y="11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983">
                  <a:extLst>
                    <a:ext uri="{FF2B5EF4-FFF2-40B4-BE49-F238E27FC236}">
                      <a16:creationId xmlns:a16="http://schemas.microsoft.com/office/drawing/2014/main" id="{55B1195D-C41D-470A-87D0-F8EBB88732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65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7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Freeform 984">
                  <a:extLst>
                    <a:ext uri="{FF2B5EF4-FFF2-40B4-BE49-F238E27FC236}">
                      <a16:creationId xmlns:a16="http://schemas.microsoft.com/office/drawing/2014/main" id="{D3D80EEF-5255-4FD6-BDE2-53180D0366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985">
                  <a:extLst>
                    <a:ext uri="{FF2B5EF4-FFF2-40B4-BE49-F238E27FC236}">
                      <a16:creationId xmlns:a16="http://schemas.microsoft.com/office/drawing/2014/main" id="{A753D255-3DB3-4B19-A3F0-9110B22E9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65"/>
                  <a:ext cx="19" cy="19"/>
                </a:xfrm>
                <a:custGeom>
                  <a:avLst/>
                  <a:gdLst>
                    <a:gd name="T0" fmla="*/ 7 w 8"/>
                    <a:gd name="T1" fmla="*/ 2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1 w 8"/>
                    <a:gd name="T9" fmla="*/ 8 h 8"/>
                    <a:gd name="T10" fmla="*/ 7 w 8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7" y="2"/>
                      </a:move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986">
                  <a:extLst>
                    <a:ext uri="{FF2B5EF4-FFF2-40B4-BE49-F238E27FC236}">
                      <a16:creationId xmlns:a16="http://schemas.microsoft.com/office/drawing/2014/main" id="{4AD7C2E5-C8C8-4AB6-908D-BE09688DB0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2025"/>
                  <a:ext cx="17" cy="31"/>
                </a:xfrm>
                <a:custGeom>
                  <a:avLst/>
                  <a:gdLst>
                    <a:gd name="T0" fmla="*/ 7 w 7"/>
                    <a:gd name="T1" fmla="*/ 0 h 13"/>
                    <a:gd name="T2" fmla="*/ 0 w 7"/>
                    <a:gd name="T3" fmla="*/ 8 h 13"/>
                    <a:gd name="T4" fmla="*/ 0 w 7"/>
                    <a:gd name="T5" fmla="*/ 10 h 13"/>
                    <a:gd name="T6" fmla="*/ 7 w 7"/>
                    <a:gd name="T7" fmla="*/ 13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2" y="11"/>
                        <a:pt x="5" y="12"/>
                        <a:pt x="7" y="13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987">
                  <a:extLst>
                    <a:ext uri="{FF2B5EF4-FFF2-40B4-BE49-F238E27FC236}">
                      <a16:creationId xmlns:a16="http://schemas.microsoft.com/office/drawing/2014/main" id="{CD3FA196-335F-4D51-8D2F-EEEFDF15F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0" y="1980"/>
                  <a:ext cx="17" cy="12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2" y="1"/>
                        <a:pt x="4" y="3"/>
                        <a:pt x="7" y="5"/>
                      </a:cubicBezTo>
                      <a:cubicBezTo>
                        <a:pt x="6" y="2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Oval 988">
                  <a:extLst>
                    <a:ext uri="{FF2B5EF4-FFF2-40B4-BE49-F238E27FC236}">
                      <a16:creationId xmlns:a16="http://schemas.microsoft.com/office/drawing/2014/main" id="{B30C8AFB-6C0C-42F4-9FB4-F5C0848684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989">
                  <a:extLst>
                    <a:ext uri="{FF2B5EF4-FFF2-40B4-BE49-F238E27FC236}">
                      <a16:creationId xmlns:a16="http://schemas.microsoft.com/office/drawing/2014/main" id="{6AB95B7A-DF04-4984-83B5-802D54FDE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52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1 h 8"/>
                    <a:gd name="T4" fmla="*/ 2 w 7"/>
                    <a:gd name="T5" fmla="*/ 5 h 8"/>
                    <a:gd name="T6" fmla="*/ 3 w 7"/>
                    <a:gd name="T7" fmla="*/ 6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990">
                  <a:extLst>
                    <a:ext uri="{FF2B5EF4-FFF2-40B4-BE49-F238E27FC236}">
                      <a16:creationId xmlns:a16="http://schemas.microsoft.com/office/drawing/2014/main" id="{EC30DE50-FDB1-47F4-810E-55A012A05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3 w 16"/>
                    <a:gd name="T3" fmla="*/ 5 h 8"/>
                    <a:gd name="T4" fmla="*/ 4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6 h 8"/>
                    <a:gd name="T14" fmla="*/ 14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5" y="7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7"/>
                        <a:pt x="12" y="7"/>
                        <a:pt x="12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991">
                  <a:extLst>
                    <a:ext uri="{FF2B5EF4-FFF2-40B4-BE49-F238E27FC236}">
                      <a16:creationId xmlns:a16="http://schemas.microsoft.com/office/drawing/2014/main" id="{D4D780F6-B3FC-459B-8E7F-E38C79678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5" y="1952"/>
                  <a:ext cx="7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2 w 3"/>
                    <a:gd name="T7" fmla="*/ 1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992">
                  <a:extLst>
                    <a:ext uri="{FF2B5EF4-FFF2-40B4-BE49-F238E27FC236}">
                      <a16:creationId xmlns:a16="http://schemas.microsoft.com/office/drawing/2014/main" id="{25187AEF-B474-4287-B2C0-A076D0D37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1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993">
                  <a:extLst>
                    <a:ext uri="{FF2B5EF4-FFF2-40B4-BE49-F238E27FC236}">
                      <a16:creationId xmlns:a16="http://schemas.microsoft.com/office/drawing/2014/main" id="{8E9D24BF-2D8A-42B7-8488-E3FEB6ADE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994">
                  <a:extLst>
                    <a:ext uri="{FF2B5EF4-FFF2-40B4-BE49-F238E27FC236}">
                      <a16:creationId xmlns:a16="http://schemas.microsoft.com/office/drawing/2014/main" id="{86C4DBA1-3C3D-4380-9E26-37CA9419A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372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995">
                  <a:extLst>
                    <a:ext uri="{FF2B5EF4-FFF2-40B4-BE49-F238E27FC236}">
                      <a16:creationId xmlns:a16="http://schemas.microsoft.com/office/drawing/2014/main" id="{FFA9184D-47D7-4ED3-84E9-BACCA301C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996">
                  <a:extLst>
                    <a:ext uri="{FF2B5EF4-FFF2-40B4-BE49-F238E27FC236}">
                      <a16:creationId xmlns:a16="http://schemas.microsoft.com/office/drawing/2014/main" id="{0290BB29-9462-4419-BD64-00C0797282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279"/>
                  <a:ext cx="38" cy="38"/>
                </a:xfrm>
                <a:custGeom>
                  <a:avLst/>
                  <a:gdLst>
                    <a:gd name="T0" fmla="*/ 8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3 w 16"/>
                    <a:gd name="T7" fmla="*/ 2 h 16"/>
                    <a:gd name="T8" fmla="*/ 1 w 16"/>
                    <a:gd name="T9" fmla="*/ 7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3" y="16"/>
                        <a:pt x="16" y="12"/>
                        <a:pt x="16" y="8"/>
                      </a:cubicBezTo>
                      <a:cubicBezTo>
                        <a:pt x="16" y="4"/>
                        <a:pt x="13" y="0"/>
                        <a:pt x="8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97">
                  <a:extLst>
                    <a:ext uri="{FF2B5EF4-FFF2-40B4-BE49-F238E27FC236}">
                      <a16:creationId xmlns:a16="http://schemas.microsoft.com/office/drawing/2014/main" id="{543CB745-19D0-4A75-8148-4DFD8850A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1" y="1332"/>
                  <a:ext cx="19" cy="33"/>
                </a:xfrm>
                <a:custGeom>
                  <a:avLst/>
                  <a:gdLst>
                    <a:gd name="T0" fmla="*/ 8 w 8"/>
                    <a:gd name="T1" fmla="*/ 6 h 14"/>
                    <a:gd name="T2" fmla="*/ 5 w 8"/>
                    <a:gd name="T3" fmla="*/ 0 h 14"/>
                    <a:gd name="T4" fmla="*/ 0 w 8"/>
                    <a:gd name="T5" fmla="*/ 13 h 14"/>
                    <a:gd name="T6" fmla="*/ 1 w 8"/>
                    <a:gd name="T7" fmla="*/ 14 h 14"/>
                    <a:gd name="T8" fmla="*/ 8 w 8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6"/>
                      </a:moveTo>
                      <a:cubicBezTo>
                        <a:pt x="8" y="3"/>
                        <a:pt x="7" y="1"/>
                        <a:pt x="5" y="0"/>
                      </a:cubicBezTo>
                      <a:cubicBezTo>
                        <a:pt x="4" y="4"/>
                        <a:pt x="2" y="9"/>
                        <a:pt x="0" y="13"/>
                      </a:cubicBez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5" y="14"/>
                        <a:pt x="8" y="10"/>
                        <a:pt x="8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Oval 998">
                  <a:extLst>
                    <a:ext uri="{FF2B5EF4-FFF2-40B4-BE49-F238E27FC236}">
                      <a16:creationId xmlns:a16="http://schemas.microsoft.com/office/drawing/2014/main" id="{51DF46F9-3585-43CD-A50C-F47DDA466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Oval 999">
                  <a:extLst>
                    <a:ext uri="{FF2B5EF4-FFF2-40B4-BE49-F238E27FC236}">
                      <a16:creationId xmlns:a16="http://schemas.microsoft.com/office/drawing/2014/main" id="{77126F8C-CD2F-4EAB-913B-3409796EC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1000">
                  <a:extLst>
                    <a:ext uri="{FF2B5EF4-FFF2-40B4-BE49-F238E27FC236}">
                      <a16:creationId xmlns:a16="http://schemas.microsoft.com/office/drawing/2014/main" id="{B0D2A90B-01C1-4C90-A7BA-F61C95866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06"/>
                  <a:ext cx="19" cy="17"/>
                </a:xfrm>
                <a:custGeom>
                  <a:avLst/>
                  <a:gdLst>
                    <a:gd name="T0" fmla="*/ 8 w 8"/>
                    <a:gd name="T1" fmla="*/ 0 h 7"/>
                    <a:gd name="T2" fmla="*/ 0 w 8"/>
                    <a:gd name="T3" fmla="*/ 0 h 7"/>
                    <a:gd name="T4" fmla="*/ 0 w 8"/>
                    <a:gd name="T5" fmla="*/ 1 h 7"/>
                    <a:gd name="T6" fmla="*/ 8 w 8"/>
                    <a:gd name="T7" fmla="*/ 7 h 7"/>
                    <a:gd name="T8" fmla="*/ 8 w 8"/>
                    <a:gd name="T9" fmla="*/ 7 h 7"/>
                    <a:gd name="T10" fmla="*/ 8 w 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1001">
                  <a:extLst>
                    <a:ext uri="{FF2B5EF4-FFF2-40B4-BE49-F238E27FC236}">
                      <a16:creationId xmlns:a16="http://schemas.microsoft.com/office/drawing/2014/main" id="{B1A3A4BF-93D3-4019-9D98-A2D339461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1002">
                  <a:extLst>
                    <a:ext uri="{FF2B5EF4-FFF2-40B4-BE49-F238E27FC236}">
                      <a16:creationId xmlns:a16="http://schemas.microsoft.com/office/drawing/2014/main" id="{7AB3B770-EE06-44A3-A9BA-7DE372FDE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559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1003">
                  <a:extLst>
                    <a:ext uri="{FF2B5EF4-FFF2-40B4-BE49-F238E27FC236}">
                      <a16:creationId xmlns:a16="http://schemas.microsoft.com/office/drawing/2014/main" id="{614BBB70-168A-4797-A9C5-0F4C969EE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Oval 1004">
                  <a:extLst>
                    <a:ext uri="{FF2B5EF4-FFF2-40B4-BE49-F238E27FC236}">
                      <a16:creationId xmlns:a16="http://schemas.microsoft.com/office/drawing/2014/main" id="{CFA84404-65C4-472B-A5C0-29AF68272F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Oval 1005">
                  <a:extLst>
                    <a:ext uri="{FF2B5EF4-FFF2-40B4-BE49-F238E27FC236}">
                      <a16:creationId xmlns:a16="http://schemas.microsoft.com/office/drawing/2014/main" id="{717AF571-21DC-40D6-B84C-3A69AFBED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514"/>
                  <a:ext cx="36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Oval 1006">
                  <a:extLst>
                    <a:ext uri="{FF2B5EF4-FFF2-40B4-BE49-F238E27FC236}">
                      <a16:creationId xmlns:a16="http://schemas.microsoft.com/office/drawing/2014/main" id="{8EFEB513-FD34-4974-B9A5-998FBA8CC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Oval 1007">
                  <a:extLst>
                    <a:ext uri="{FF2B5EF4-FFF2-40B4-BE49-F238E27FC236}">
                      <a16:creationId xmlns:a16="http://schemas.microsoft.com/office/drawing/2014/main" id="{A8A6BA5A-2490-4E3E-9AE9-ED1297787E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419"/>
                  <a:ext cx="36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Oval 1008">
                  <a:extLst>
                    <a:ext uri="{FF2B5EF4-FFF2-40B4-BE49-F238E27FC236}">
                      <a16:creationId xmlns:a16="http://schemas.microsoft.com/office/drawing/2014/main" id="{27B5F867-E88F-41D8-A627-FEE099EFAC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67" name="Freeform 1010">
                <a:extLst>
                  <a:ext uri="{FF2B5EF4-FFF2-40B4-BE49-F238E27FC236}">
                    <a16:creationId xmlns:a16="http://schemas.microsoft.com/office/drawing/2014/main" id="{A947E80D-7704-4FAF-8D3A-C58972F0716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31491" y="2957699"/>
                <a:ext cx="4641" cy="2320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011">
                <a:extLst>
                  <a:ext uri="{FF2B5EF4-FFF2-40B4-BE49-F238E27FC236}">
                    <a16:creationId xmlns:a16="http://schemas.microsoft.com/office/drawing/2014/main" id="{89F5542B-51BF-43FE-87BD-4A80889D26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33081" y="2963500"/>
                <a:ext cx="0" cy="696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012">
                <a:extLst>
                  <a:ext uri="{FF2B5EF4-FFF2-40B4-BE49-F238E27FC236}">
                    <a16:creationId xmlns:a16="http://schemas.microsoft.com/office/drawing/2014/main" id="{CC3097B5-55F4-4B0A-9BF5-D0941438EE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013">
                <a:extLst>
                  <a:ext uri="{FF2B5EF4-FFF2-40B4-BE49-F238E27FC236}">
                    <a16:creationId xmlns:a16="http://schemas.microsoft.com/office/drawing/2014/main" id="{355114F9-D200-495F-B4BD-6A2CCF3359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014">
                <a:extLst>
                  <a:ext uri="{FF2B5EF4-FFF2-40B4-BE49-F238E27FC236}">
                    <a16:creationId xmlns:a16="http://schemas.microsoft.com/office/drawing/2014/main" id="{7165B2DB-CA7F-494E-BF77-802A09876A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015">
                <a:extLst>
                  <a:ext uri="{FF2B5EF4-FFF2-40B4-BE49-F238E27FC236}">
                    <a16:creationId xmlns:a16="http://schemas.microsoft.com/office/drawing/2014/main" id="{C3C34A41-9641-4E77-B5A7-F5F42FD792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9" y="2775532"/>
                <a:ext cx="88183" cy="44091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016">
                <a:extLst>
                  <a:ext uri="{FF2B5EF4-FFF2-40B4-BE49-F238E27FC236}">
                    <a16:creationId xmlns:a16="http://schemas.microsoft.com/office/drawing/2014/main" id="{E4B51D09-AB73-4EDD-A886-CB20E31083D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5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Oval 1017">
                <a:extLst>
                  <a:ext uri="{FF2B5EF4-FFF2-40B4-BE49-F238E27FC236}">
                    <a16:creationId xmlns:a16="http://schemas.microsoft.com/office/drawing/2014/main" id="{9C9DDA83-C358-416F-9E22-CC687076D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2755807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018">
                <a:extLst>
                  <a:ext uri="{FF2B5EF4-FFF2-40B4-BE49-F238E27FC236}">
                    <a16:creationId xmlns:a16="http://schemas.microsoft.com/office/drawing/2014/main" id="{1767CBE5-9935-429A-B1D2-ED1AC6F3D9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7810" y="2848631"/>
                <a:ext cx="60335" cy="88183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Oval 1019">
                <a:extLst>
                  <a:ext uri="{FF2B5EF4-FFF2-40B4-BE49-F238E27FC236}">
                    <a16:creationId xmlns:a16="http://schemas.microsoft.com/office/drawing/2014/main" id="{268D5DD3-D369-4BF6-B447-C348D99C9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6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Oval 1020">
                <a:extLst>
                  <a:ext uri="{FF2B5EF4-FFF2-40B4-BE49-F238E27FC236}">
                    <a16:creationId xmlns:a16="http://schemas.microsoft.com/office/drawing/2014/main" id="{BCE592F7-A9CA-4380-B404-EE1AD04C4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2712" y="286023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Oval 1021">
                <a:extLst>
                  <a:ext uri="{FF2B5EF4-FFF2-40B4-BE49-F238E27FC236}">
                    <a16:creationId xmlns:a16="http://schemas.microsoft.com/office/drawing/2014/main" id="{4487ABFB-1660-4042-8D8B-1F6C5A0D1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022">
                <a:extLst>
                  <a:ext uri="{FF2B5EF4-FFF2-40B4-BE49-F238E27FC236}">
                    <a16:creationId xmlns:a16="http://schemas.microsoft.com/office/drawing/2014/main" id="{986442CD-C936-404D-ACE9-2FA890AD34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023">
                <a:extLst>
                  <a:ext uri="{FF2B5EF4-FFF2-40B4-BE49-F238E27FC236}">
                    <a16:creationId xmlns:a16="http://schemas.microsoft.com/office/drawing/2014/main" id="{BDA883FA-381B-47E9-A5F6-F53D9F3F9B5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24">
                <a:extLst>
                  <a:ext uri="{FF2B5EF4-FFF2-40B4-BE49-F238E27FC236}">
                    <a16:creationId xmlns:a16="http://schemas.microsoft.com/office/drawing/2014/main" id="{D69360AA-C089-4A17-8BEC-693DF7199A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1217" y="2961180"/>
                <a:ext cx="4641" cy="1624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025">
                <a:extLst>
                  <a:ext uri="{FF2B5EF4-FFF2-40B4-BE49-F238E27FC236}">
                    <a16:creationId xmlns:a16="http://schemas.microsoft.com/office/drawing/2014/main" id="{A19927AA-A041-4193-B0B0-36EDF8678D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6" y="2577121"/>
                <a:ext cx="16244" cy="16244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026">
                <a:extLst>
                  <a:ext uri="{FF2B5EF4-FFF2-40B4-BE49-F238E27FC236}">
                    <a16:creationId xmlns:a16="http://schemas.microsoft.com/office/drawing/2014/main" id="{A4D05EC7-F690-48D9-8181-7BD911D1AD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6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027">
                <a:extLst>
                  <a:ext uri="{FF2B5EF4-FFF2-40B4-BE49-F238E27FC236}">
                    <a16:creationId xmlns:a16="http://schemas.microsoft.com/office/drawing/2014/main" id="{D5298E38-0770-4E22-ABA2-B1E980B0E6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69655" y="2758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28">
                <a:extLst>
                  <a:ext uri="{FF2B5EF4-FFF2-40B4-BE49-F238E27FC236}">
                    <a16:creationId xmlns:a16="http://schemas.microsoft.com/office/drawing/2014/main" id="{932A0A7B-0230-40E9-A99F-652CF5170AE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0158" y="2639777"/>
                <a:ext cx="51053" cy="5569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Oval 1029">
                <a:extLst>
                  <a:ext uri="{FF2B5EF4-FFF2-40B4-BE49-F238E27FC236}">
                    <a16:creationId xmlns:a16="http://schemas.microsoft.com/office/drawing/2014/main" id="{12E8A70D-4D76-4CAA-9673-4823B929D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3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30">
                <a:extLst>
                  <a:ext uri="{FF2B5EF4-FFF2-40B4-BE49-F238E27FC236}">
                    <a16:creationId xmlns:a16="http://schemas.microsoft.com/office/drawing/2014/main" id="{DC1DCC30-83A0-43FE-8575-9F9B89F444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031">
                <a:extLst>
                  <a:ext uri="{FF2B5EF4-FFF2-40B4-BE49-F238E27FC236}">
                    <a16:creationId xmlns:a16="http://schemas.microsoft.com/office/drawing/2014/main" id="{5E2FAF8F-8DBE-4AF6-8596-698B17066FA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Freeform 1032">
              <a:extLst>
                <a:ext uri="{FF2B5EF4-FFF2-40B4-BE49-F238E27FC236}">
                  <a16:creationId xmlns:a16="http://schemas.microsoft.com/office/drawing/2014/main" id="{1D7737E2-51FB-43E6-8706-1BC51AE35FC8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45650" y="1885264"/>
              <a:ext cx="2464470" cy="2459829"/>
            </a:xfrm>
            <a:custGeom>
              <a:avLst/>
              <a:gdLst>
                <a:gd name="T0" fmla="*/ 209 w 449"/>
                <a:gd name="T1" fmla="*/ 444 h 448"/>
                <a:gd name="T2" fmla="*/ 240 w 449"/>
                <a:gd name="T3" fmla="*/ 444 h 448"/>
                <a:gd name="T4" fmla="*/ 193 w 449"/>
                <a:gd name="T5" fmla="*/ 446 h 448"/>
                <a:gd name="T6" fmla="*/ 193 w 449"/>
                <a:gd name="T7" fmla="*/ 446 h 448"/>
                <a:gd name="T8" fmla="*/ 288 w 449"/>
                <a:gd name="T9" fmla="*/ 439 h 448"/>
                <a:gd name="T10" fmla="*/ 148 w 449"/>
                <a:gd name="T11" fmla="*/ 431 h 448"/>
                <a:gd name="T12" fmla="*/ 302 w 449"/>
                <a:gd name="T13" fmla="*/ 430 h 448"/>
                <a:gd name="T14" fmla="*/ 132 w 449"/>
                <a:gd name="T15" fmla="*/ 428 h 448"/>
                <a:gd name="T16" fmla="*/ 132 w 449"/>
                <a:gd name="T17" fmla="*/ 428 h 448"/>
                <a:gd name="T18" fmla="*/ 346 w 449"/>
                <a:gd name="T19" fmla="*/ 413 h 448"/>
                <a:gd name="T20" fmla="*/ 93 w 449"/>
                <a:gd name="T21" fmla="*/ 401 h 448"/>
                <a:gd name="T22" fmla="*/ 356 w 449"/>
                <a:gd name="T23" fmla="*/ 400 h 448"/>
                <a:gd name="T24" fmla="*/ 78 w 449"/>
                <a:gd name="T25" fmla="*/ 394 h 448"/>
                <a:gd name="T26" fmla="*/ 78 w 449"/>
                <a:gd name="T27" fmla="*/ 394 h 448"/>
                <a:gd name="T28" fmla="*/ 394 w 449"/>
                <a:gd name="T29" fmla="*/ 371 h 448"/>
                <a:gd name="T30" fmla="*/ 48 w 449"/>
                <a:gd name="T31" fmla="*/ 356 h 448"/>
                <a:gd name="T32" fmla="*/ 401 w 449"/>
                <a:gd name="T33" fmla="*/ 356 h 448"/>
                <a:gd name="T34" fmla="*/ 36 w 449"/>
                <a:gd name="T35" fmla="*/ 346 h 448"/>
                <a:gd name="T36" fmla="*/ 36 w 449"/>
                <a:gd name="T37" fmla="*/ 346 h 448"/>
                <a:gd name="T38" fmla="*/ 428 w 449"/>
                <a:gd name="T39" fmla="*/ 317 h 448"/>
                <a:gd name="T40" fmla="*/ 18 w 449"/>
                <a:gd name="T41" fmla="*/ 302 h 448"/>
                <a:gd name="T42" fmla="*/ 431 w 449"/>
                <a:gd name="T43" fmla="*/ 301 h 448"/>
                <a:gd name="T44" fmla="*/ 9 w 449"/>
                <a:gd name="T45" fmla="*/ 288 h 448"/>
                <a:gd name="T46" fmla="*/ 9 w 449"/>
                <a:gd name="T47" fmla="*/ 288 h 448"/>
                <a:gd name="T48" fmla="*/ 446 w 449"/>
                <a:gd name="T49" fmla="*/ 256 h 448"/>
                <a:gd name="T50" fmla="*/ 5 w 449"/>
                <a:gd name="T51" fmla="*/ 240 h 448"/>
                <a:gd name="T52" fmla="*/ 444 w 449"/>
                <a:gd name="T53" fmla="*/ 240 h 448"/>
                <a:gd name="T54" fmla="*/ 449 w 449"/>
                <a:gd name="T55" fmla="*/ 224 h 448"/>
                <a:gd name="T56" fmla="*/ 0 w 449"/>
                <a:gd name="T57" fmla="*/ 224 h 448"/>
                <a:gd name="T58" fmla="*/ 4 w 449"/>
                <a:gd name="T59" fmla="*/ 225 h 448"/>
                <a:gd name="T60" fmla="*/ 448 w 449"/>
                <a:gd name="T61" fmla="*/ 207 h 448"/>
                <a:gd name="T62" fmla="*/ 5 w 449"/>
                <a:gd name="T63" fmla="*/ 177 h 448"/>
                <a:gd name="T64" fmla="*/ 436 w 449"/>
                <a:gd name="T65" fmla="*/ 161 h 448"/>
                <a:gd name="T66" fmla="*/ 13 w 449"/>
                <a:gd name="T67" fmla="*/ 163 h 448"/>
                <a:gd name="T68" fmla="*/ 13 w 449"/>
                <a:gd name="T69" fmla="*/ 163 h 448"/>
                <a:gd name="T70" fmla="*/ 434 w 449"/>
                <a:gd name="T71" fmla="*/ 145 h 448"/>
                <a:gd name="T72" fmla="*/ 27 w 449"/>
                <a:gd name="T73" fmla="*/ 117 h 448"/>
                <a:gd name="T74" fmla="*/ 409 w 449"/>
                <a:gd name="T75" fmla="*/ 104 h 448"/>
                <a:gd name="T76" fmla="*/ 39 w 449"/>
                <a:gd name="T77" fmla="*/ 106 h 448"/>
                <a:gd name="T78" fmla="*/ 39 w 449"/>
                <a:gd name="T79" fmla="*/ 106 h 448"/>
                <a:gd name="T80" fmla="*/ 403 w 449"/>
                <a:gd name="T81" fmla="*/ 89 h 448"/>
                <a:gd name="T82" fmla="*/ 66 w 449"/>
                <a:gd name="T83" fmla="*/ 66 h 448"/>
                <a:gd name="T84" fmla="*/ 368 w 449"/>
                <a:gd name="T85" fmla="*/ 57 h 448"/>
                <a:gd name="T86" fmla="*/ 80 w 449"/>
                <a:gd name="T87" fmla="*/ 58 h 448"/>
                <a:gd name="T88" fmla="*/ 80 w 449"/>
                <a:gd name="T89" fmla="*/ 58 h 448"/>
                <a:gd name="T90" fmla="*/ 358 w 449"/>
                <a:gd name="T91" fmla="*/ 44 h 448"/>
                <a:gd name="T92" fmla="*/ 116 w 449"/>
                <a:gd name="T93" fmla="*/ 28 h 448"/>
                <a:gd name="T94" fmla="*/ 315 w 449"/>
                <a:gd name="T95" fmla="*/ 23 h 448"/>
                <a:gd name="T96" fmla="*/ 132 w 449"/>
                <a:gd name="T97" fmla="*/ 24 h 448"/>
                <a:gd name="T98" fmla="*/ 132 w 449"/>
                <a:gd name="T99" fmla="*/ 24 h 448"/>
                <a:gd name="T100" fmla="*/ 302 w 449"/>
                <a:gd name="T101" fmla="*/ 14 h 448"/>
                <a:gd name="T102" fmla="*/ 176 w 449"/>
                <a:gd name="T103" fmla="*/ 5 h 448"/>
                <a:gd name="T104" fmla="*/ 255 w 449"/>
                <a:gd name="T105" fmla="*/ 6 h 448"/>
                <a:gd name="T106" fmla="*/ 192 w 449"/>
                <a:gd name="T107" fmla="*/ 6 h 448"/>
                <a:gd name="T108" fmla="*/ 192 w 449"/>
                <a:gd name="T109" fmla="*/ 6 h 448"/>
                <a:gd name="T110" fmla="*/ 224 w 449"/>
                <a:gd name="T11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9" h="448">
                  <a:moveTo>
                    <a:pt x="225" y="448"/>
                  </a:moveTo>
                  <a:cubicBezTo>
                    <a:pt x="224" y="448"/>
                    <a:pt x="224" y="448"/>
                    <a:pt x="224" y="448"/>
                  </a:cubicBezTo>
                  <a:cubicBezTo>
                    <a:pt x="219" y="448"/>
                    <a:pt x="214" y="448"/>
                    <a:pt x="209" y="448"/>
                  </a:cubicBezTo>
                  <a:cubicBezTo>
                    <a:pt x="209" y="444"/>
                    <a:pt x="209" y="444"/>
                    <a:pt x="209" y="444"/>
                  </a:cubicBezTo>
                  <a:cubicBezTo>
                    <a:pt x="214" y="444"/>
                    <a:pt x="219" y="444"/>
                    <a:pt x="224" y="444"/>
                  </a:cubicBezTo>
                  <a:lnTo>
                    <a:pt x="225" y="448"/>
                  </a:lnTo>
                  <a:close/>
                  <a:moveTo>
                    <a:pt x="241" y="448"/>
                  </a:moveTo>
                  <a:cubicBezTo>
                    <a:pt x="240" y="444"/>
                    <a:pt x="240" y="444"/>
                    <a:pt x="240" y="444"/>
                  </a:cubicBezTo>
                  <a:cubicBezTo>
                    <a:pt x="246" y="443"/>
                    <a:pt x="251" y="443"/>
                    <a:pt x="256" y="442"/>
                  </a:cubicBezTo>
                  <a:cubicBezTo>
                    <a:pt x="257" y="446"/>
                    <a:pt x="257" y="446"/>
                    <a:pt x="257" y="446"/>
                  </a:cubicBezTo>
                  <a:cubicBezTo>
                    <a:pt x="251" y="447"/>
                    <a:pt x="246" y="447"/>
                    <a:pt x="241" y="448"/>
                  </a:cubicBezTo>
                  <a:close/>
                  <a:moveTo>
                    <a:pt x="193" y="446"/>
                  </a:moveTo>
                  <a:cubicBezTo>
                    <a:pt x="188" y="445"/>
                    <a:pt x="182" y="444"/>
                    <a:pt x="177" y="443"/>
                  </a:cubicBezTo>
                  <a:cubicBezTo>
                    <a:pt x="178" y="439"/>
                    <a:pt x="178" y="439"/>
                    <a:pt x="178" y="439"/>
                  </a:cubicBezTo>
                  <a:cubicBezTo>
                    <a:pt x="183" y="441"/>
                    <a:pt x="188" y="441"/>
                    <a:pt x="193" y="442"/>
                  </a:cubicBezTo>
                  <a:lnTo>
                    <a:pt x="193" y="446"/>
                  </a:lnTo>
                  <a:close/>
                  <a:moveTo>
                    <a:pt x="272" y="443"/>
                  </a:moveTo>
                  <a:cubicBezTo>
                    <a:pt x="271" y="439"/>
                    <a:pt x="271" y="439"/>
                    <a:pt x="271" y="439"/>
                  </a:cubicBezTo>
                  <a:cubicBezTo>
                    <a:pt x="277" y="438"/>
                    <a:pt x="282" y="437"/>
                    <a:pt x="287" y="435"/>
                  </a:cubicBezTo>
                  <a:cubicBezTo>
                    <a:pt x="288" y="439"/>
                    <a:pt x="288" y="439"/>
                    <a:pt x="288" y="439"/>
                  </a:cubicBezTo>
                  <a:cubicBezTo>
                    <a:pt x="283" y="441"/>
                    <a:pt x="277" y="442"/>
                    <a:pt x="272" y="443"/>
                  </a:cubicBezTo>
                  <a:close/>
                  <a:moveTo>
                    <a:pt x="162" y="439"/>
                  </a:moveTo>
                  <a:cubicBezTo>
                    <a:pt x="156" y="438"/>
                    <a:pt x="151" y="436"/>
                    <a:pt x="146" y="434"/>
                  </a:cubicBezTo>
                  <a:cubicBezTo>
                    <a:pt x="148" y="431"/>
                    <a:pt x="148" y="431"/>
                    <a:pt x="148" y="431"/>
                  </a:cubicBezTo>
                  <a:cubicBezTo>
                    <a:pt x="153" y="432"/>
                    <a:pt x="158" y="434"/>
                    <a:pt x="163" y="436"/>
                  </a:cubicBezTo>
                  <a:lnTo>
                    <a:pt x="162" y="439"/>
                  </a:lnTo>
                  <a:close/>
                  <a:moveTo>
                    <a:pt x="303" y="434"/>
                  </a:moveTo>
                  <a:cubicBezTo>
                    <a:pt x="302" y="430"/>
                    <a:pt x="302" y="430"/>
                    <a:pt x="302" y="430"/>
                  </a:cubicBezTo>
                  <a:cubicBezTo>
                    <a:pt x="306" y="429"/>
                    <a:pt x="311" y="427"/>
                    <a:pt x="316" y="424"/>
                  </a:cubicBezTo>
                  <a:cubicBezTo>
                    <a:pt x="318" y="428"/>
                    <a:pt x="318" y="428"/>
                    <a:pt x="318" y="428"/>
                  </a:cubicBezTo>
                  <a:cubicBezTo>
                    <a:pt x="313" y="430"/>
                    <a:pt x="308" y="432"/>
                    <a:pt x="303" y="434"/>
                  </a:cubicBezTo>
                  <a:close/>
                  <a:moveTo>
                    <a:pt x="132" y="428"/>
                  </a:moveTo>
                  <a:cubicBezTo>
                    <a:pt x="127" y="426"/>
                    <a:pt x="122" y="424"/>
                    <a:pt x="117" y="421"/>
                  </a:cubicBezTo>
                  <a:cubicBezTo>
                    <a:pt x="119" y="418"/>
                    <a:pt x="119" y="418"/>
                    <a:pt x="119" y="418"/>
                  </a:cubicBezTo>
                  <a:cubicBezTo>
                    <a:pt x="124" y="420"/>
                    <a:pt x="128" y="422"/>
                    <a:pt x="133" y="425"/>
                  </a:cubicBezTo>
                  <a:lnTo>
                    <a:pt x="132" y="428"/>
                  </a:lnTo>
                  <a:close/>
                  <a:moveTo>
                    <a:pt x="332" y="421"/>
                  </a:moveTo>
                  <a:cubicBezTo>
                    <a:pt x="330" y="417"/>
                    <a:pt x="330" y="417"/>
                    <a:pt x="330" y="417"/>
                  </a:cubicBezTo>
                  <a:cubicBezTo>
                    <a:pt x="335" y="415"/>
                    <a:pt x="339" y="412"/>
                    <a:pt x="344" y="409"/>
                  </a:cubicBezTo>
                  <a:cubicBezTo>
                    <a:pt x="346" y="413"/>
                    <a:pt x="346" y="413"/>
                    <a:pt x="346" y="413"/>
                  </a:cubicBezTo>
                  <a:cubicBezTo>
                    <a:pt x="341" y="416"/>
                    <a:pt x="337" y="418"/>
                    <a:pt x="332" y="421"/>
                  </a:cubicBezTo>
                  <a:close/>
                  <a:moveTo>
                    <a:pt x="103" y="413"/>
                  </a:moveTo>
                  <a:cubicBezTo>
                    <a:pt x="99" y="410"/>
                    <a:pt x="95" y="407"/>
                    <a:pt x="90" y="404"/>
                  </a:cubicBezTo>
                  <a:cubicBezTo>
                    <a:pt x="93" y="401"/>
                    <a:pt x="93" y="401"/>
                    <a:pt x="93" y="401"/>
                  </a:cubicBezTo>
                  <a:cubicBezTo>
                    <a:pt x="97" y="404"/>
                    <a:pt x="101" y="407"/>
                    <a:pt x="106" y="410"/>
                  </a:cubicBezTo>
                  <a:lnTo>
                    <a:pt x="103" y="413"/>
                  </a:lnTo>
                  <a:close/>
                  <a:moveTo>
                    <a:pt x="359" y="404"/>
                  </a:moveTo>
                  <a:cubicBezTo>
                    <a:pt x="356" y="400"/>
                    <a:pt x="356" y="400"/>
                    <a:pt x="356" y="400"/>
                  </a:cubicBezTo>
                  <a:cubicBezTo>
                    <a:pt x="361" y="397"/>
                    <a:pt x="365" y="394"/>
                    <a:pt x="369" y="391"/>
                  </a:cubicBezTo>
                  <a:cubicBezTo>
                    <a:pt x="371" y="394"/>
                    <a:pt x="371" y="394"/>
                    <a:pt x="371" y="394"/>
                  </a:cubicBezTo>
                  <a:cubicBezTo>
                    <a:pt x="367" y="397"/>
                    <a:pt x="363" y="400"/>
                    <a:pt x="359" y="404"/>
                  </a:cubicBezTo>
                  <a:close/>
                  <a:moveTo>
                    <a:pt x="78" y="394"/>
                  </a:moveTo>
                  <a:cubicBezTo>
                    <a:pt x="74" y="390"/>
                    <a:pt x="70" y="387"/>
                    <a:pt x="66" y="383"/>
                  </a:cubicBezTo>
                  <a:cubicBezTo>
                    <a:pt x="69" y="380"/>
                    <a:pt x="69" y="380"/>
                    <a:pt x="69" y="380"/>
                  </a:cubicBezTo>
                  <a:cubicBezTo>
                    <a:pt x="73" y="384"/>
                    <a:pt x="77" y="387"/>
                    <a:pt x="80" y="391"/>
                  </a:cubicBezTo>
                  <a:lnTo>
                    <a:pt x="78" y="394"/>
                  </a:lnTo>
                  <a:close/>
                  <a:moveTo>
                    <a:pt x="383" y="383"/>
                  </a:moveTo>
                  <a:cubicBezTo>
                    <a:pt x="380" y="380"/>
                    <a:pt x="380" y="380"/>
                    <a:pt x="380" y="380"/>
                  </a:cubicBezTo>
                  <a:cubicBezTo>
                    <a:pt x="384" y="376"/>
                    <a:pt x="387" y="372"/>
                    <a:pt x="391" y="368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0" y="375"/>
                    <a:pt x="387" y="379"/>
                    <a:pt x="383" y="383"/>
                  </a:cubicBezTo>
                  <a:close/>
                  <a:moveTo>
                    <a:pt x="55" y="371"/>
                  </a:moveTo>
                  <a:cubicBezTo>
                    <a:pt x="52" y="367"/>
                    <a:pt x="48" y="363"/>
                    <a:pt x="45" y="359"/>
                  </a:cubicBezTo>
                  <a:cubicBezTo>
                    <a:pt x="48" y="356"/>
                    <a:pt x="48" y="356"/>
                    <a:pt x="48" y="356"/>
                  </a:cubicBezTo>
                  <a:cubicBezTo>
                    <a:pt x="51" y="361"/>
                    <a:pt x="55" y="365"/>
                    <a:pt x="58" y="369"/>
                  </a:cubicBezTo>
                  <a:lnTo>
                    <a:pt x="55" y="371"/>
                  </a:lnTo>
                  <a:close/>
                  <a:moveTo>
                    <a:pt x="404" y="358"/>
                  </a:moveTo>
                  <a:cubicBezTo>
                    <a:pt x="401" y="356"/>
                    <a:pt x="401" y="356"/>
                    <a:pt x="401" y="356"/>
                  </a:cubicBezTo>
                  <a:cubicBezTo>
                    <a:pt x="404" y="352"/>
                    <a:pt x="407" y="348"/>
                    <a:pt x="410" y="343"/>
                  </a:cubicBezTo>
                  <a:cubicBezTo>
                    <a:pt x="413" y="345"/>
                    <a:pt x="413" y="345"/>
                    <a:pt x="413" y="345"/>
                  </a:cubicBezTo>
                  <a:cubicBezTo>
                    <a:pt x="410" y="350"/>
                    <a:pt x="407" y="354"/>
                    <a:pt x="404" y="358"/>
                  </a:cubicBezTo>
                  <a:close/>
                  <a:moveTo>
                    <a:pt x="36" y="346"/>
                  </a:moveTo>
                  <a:cubicBezTo>
                    <a:pt x="33" y="341"/>
                    <a:pt x="30" y="337"/>
                    <a:pt x="28" y="332"/>
                  </a:cubicBezTo>
                  <a:cubicBezTo>
                    <a:pt x="31" y="330"/>
                    <a:pt x="31" y="330"/>
                    <a:pt x="31" y="330"/>
                  </a:cubicBezTo>
                  <a:cubicBezTo>
                    <a:pt x="34" y="335"/>
                    <a:pt x="37" y="339"/>
                    <a:pt x="39" y="343"/>
                  </a:cubicBezTo>
                  <a:lnTo>
                    <a:pt x="36" y="346"/>
                  </a:lnTo>
                  <a:close/>
                  <a:moveTo>
                    <a:pt x="421" y="332"/>
                  </a:moveTo>
                  <a:cubicBezTo>
                    <a:pt x="418" y="330"/>
                    <a:pt x="418" y="330"/>
                    <a:pt x="418" y="330"/>
                  </a:cubicBezTo>
                  <a:cubicBezTo>
                    <a:pt x="420" y="325"/>
                    <a:pt x="423" y="320"/>
                    <a:pt x="425" y="316"/>
                  </a:cubicBezTo>
                  <a:cubicBezTo>
                    <a:pt x="428" y="317"/>
                    <a:pt x="428" y="317"/>
                    <a:pt x="428" y="317"/>
                  </a:cubicBezTo>
                  <a:cubicBezTo>
                    <a:pt x="426" y="322"/>
                    <a:pt x="424" y="327"/>
                    <a:pt x="421" y="332"/>
                  </a:cubicBezTo>
                  <a:close/>
                  <a:moveTo>
                    <a:pt x="21" y="318"/>
                  </a:moveTo>
                  <a:cubicBezTo>
                    <a:pt x="18" y="313"/>
                    <a:pt x="16" y="308"/>
                    <a:pt x="14" y="303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20" y="306"/>
                    <a:pt x="22" y="311"/>
                    <a:pt x="24" y="316"/>
                  </a:cubicBezTo>
                  <a:lnTo>
                    <a:pt x="21" y="318"/>
                  </a:lnTo>
                  <a:close/>
                  <a:moveTo>
                    <a:pt x="435" y="302"/>
                  </a:moveTo>
                  <a:cubicBezTo>
                    <a:pt x="431" y="301"/>
                    <a:pt x="431" y="301"/>
                    <a:pt x="431" y="301"/>
                  </a:cubicBezTo>
                  <a:cubicBezTo>
                    <a:pt x="433" y="296"/>
                    <a:pt x="434" y="291"/>
                    <a:pt x="436" y="286"/>
                  </a:cubicBezTo>
                  <a:cubicBezTo>
                    <a:pt x="440" y="287"/>
                    <a:pt x="440" y="287"/>
                    <a:pt x="440" y="287"/>
                  </a:cubicBezTo>
                  <a:cubicBezTo>
                    <a:pt x="438" y="292"/>
                    <a:pt x="436" y="297"/>
                    <a:pt x="435" y="302"/>
                  </a:cubicBezTo>
                  <a:close/>
                  <a:moveTo>
                    <a:pt x="9" y="288"/>
                  </a:moveTo>
                  <a:cubicBezTo>
                    <a:pt x="8" y="283"/>
                    <a:pt x="7" y="277"/>
                    <a:pt x="5" y="272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6"/>
                    <a:pt x="12" y="282"/>
                    <a:pt x="13" y="287"/>
                  </a:cubicBezTo>
                  <a:lnTo>
                    <a:pt x="9" y="288"/>
                  </a:lnTo>
                  <a:close/>
                  <a:moveTo>
                    <a:pt x="444" y="272"/>
                  </a:moveTo>
                  <a:cubicBezTo>
                    <a:pt x="440" y="271"/>
                    <a:pt x="440" y="271"/>
                    <a:pt x="440" y="271"/>
                  </a:cubicBezTo>
                  <a:cubicBezTo>
                    <a:pt x="441" y="266"/>
                    <a:pt x="442" y="261"/>
                    <a:pt x="442" y="255"/>
                  </a:cubicBezTo>
                  <a:cubicBezTo>
                    <a:pt x="446" y="256"/>
                    <a:pt x="446" y="256"/>
                    <a:pt x="446" y="256"/>
                  </a:cubicBezTo>
                  <a:cubicBezTo>
                    <a:pt x="446" y="261"/>
                    <a:pt x="445" y="267"/>
                    <a:pt x="444" y="272"/>
                  </a:cubicBezTo>
                  <a:close/>
                  <a:moveTo>
                    <a:pt x="3" y="257"/>
                  </a:moveTo>
                  <a:cubicBezTo>
                    <a:pt x="2" y="251"/>
                    <a:pt x="1" y="246"/>
                    <a:pt x="1" y="241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5" y="246"/>
                    <a:pt x="6" y="251"/>
                    <a:pt x="7" y="256"/>
                  </a:cubicBezTo>
                  <a:lnTo>
                    <a:pt x="3" y="257"/>
                  </a:lnTo>
                  <a:close/>
                  <a:moveTo>
                    <a:pt x="448" y="240"/>
                  </a:moveTo>
                  <a:cubicBezTo>
                    <a:pt x="444" y="240"/>
                    <a:pt x="444" y="240"/>
                    <a:pt x="444" y="240"/>
                  </a:cubicBezTo>
                  <a:cubicBezTo>
                    <a:pt x="444" y="235"/>
                    <a:pt x="445" y="229"/>
                    <a:pt x="445" y="224"/>
                  </a:cubicBezTo>
                  <a:cubicBezTo>
                    <a:pt x="445" y="223"/>
                    <a:pt x="445" y="223"/>
                    <a:pt x="445" y="223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4"/>
                    <a:pt x="449" y="224"/>
                    <a:pt x="449" y="224"/>
                  </a:cubicBezTo>
                  <a:cubicBezTo>
                    <a:pt x="449" y="229"/>
                    <a:pt x="448" y="235"/>
                    <a:pt x="448" y="240"/>
                  </a:cubicBezTo>
                  <a:close/>
                  <a:moveTo>
                    <a:pt x="4" y="225"/>
                  </a:moveTo>
                  <a:cubicBezTo>
                    <a:pt x="0" y="225"/>
                    <a:pt x="0" y="225"/>
                    <a:pt x="0" y="225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19"/>
                    <a:pt x="0" y="214"/>
                    <a:pt x="1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4" y="214"/>
                    <a:pt x="4" y="219"/>
                    <a:pt x="4" y="224"/>
                  </a:cubicBezTo>
                  <a:lnTo>
                    <a:pt x="4" y="225"/>
                  </a:lnTo>
                  <a:close/>
                  <a:moveTo>
                    <a:pt x="444" y="207"/>
                  </a:moveTo>
                  <a:cubicBezTo>
                    <a:pt x="444" y="202"/>
                    <a:pt x="443" y="197"/>
                    <a:pt x="442" y="192"/>
                  </a:cubicBezTo>
                  <a:cubicBezTo>
                    <a:pt x="446" y="191"/>
                    <a:pt x="446" y="191"/>
                    <a:pt x="446" y="191"/>
                  </a:cubicBezTo>
                  <a:cubicBezTo>
                    <a:pt x="447" y="197"/>
                    <a:pt x="448" y="202"/>
                    <a:pt x="448" y="207"/>
                  </a:cubicBezTo>
                  <a:lnTo>
                    <a:pt x="444" y="207"/>
                  </a:lnTo>
                  <a:close/>
                  <a:moveTo>
                    <a:pt x="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3" y="187"/>
                    <a:pt x="4" y="182"/>
                    <a:pt x="5" y="177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8" y="183"/>
                    <a:pt x="7" y="188"/>
                    <a:pt x="6" y="193"/>
                  </a:cubicBezTo>
                  <a:close/>
                  <a:moveTo>
                    <a:pt x="439" y="176"/>
                  </a:moveTo>
                  <a:cubicBezTo>
                    <a:pt x="438" y="171"/>
                    <a:pt x="437" y="166"/>
                    <a:pt x="436" y="161"/>
                  </a:cubicBezTo>
                  <a:cubicBezTo>
                    <a:pt x="439" y="160"/>
                    <a:pt x="439" y="160"/>
                    <a:pt x="439" y="160"/>
                  </a:cubicBezTo>
                  <a:cubicBezTo>
                    <a:pt x="441" y="165"/>
                    <a:pt x="442" y="170"/>
                    <a:pt x="443" y="176"/>
                  </a:cubicBezTo>
                  <a:lnTo>
                    <a:pt x="439" y="176"/>
                  </a:lnTo>
                  <a:close/>
                  <a:moveTo>
                    <a:pt x="13" y="163"/>
                  </a:moveTo>
                  <a:cubicBezTo>
                    <a:pt x="9" y="161"/>
                    <a:pt x="9" y="161"/>
                    <a:pt x="9" y="161"/>
                  </a:cubicBezTo>
                  <a:cubicBezTo>
                    <a:pt x="11" y="156"/>
                    <a:pt x="12" y="151"/>
                    <a:pt x="14" y="146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6" y="153"/>
                    <a:pt x="14" y="158"/>
                    <a:pt x="13" y="163"/>
                  </a:cubicBezTo>
                  <a:close/>
                  <a:moveTo>
                    <a:pt x="431" y="146"/>
                  </a:moveTo>
                  <a:cubicBezTo>
                    <a:pt x="429" y="141"/>
                    <a:pt x="427" y="137"/>
                    <a:pt x="424" y="132"/>
                  </a:cubicBezTo>
                  <a:cubicBezTo>
                    <a:pt x="428" y="130"/>
                    <a:pt x="428" y="130"/>
                    <a:pt x="428" y="130"/>
                  </a:cubicBezTo>
                  <a:cubicBezTo>
                    <a:pt x="430" y="135"/>
                    <a:pt x="432" y="140"/>
                    <a:pt x="434" y="145"/>
                  </a:cubicBezTo>
                  <a:lnTo>
                    <a:pt x="431" y="146"/>
                  </a:lnTo>
                  <a:close/>
                  <a:moveTo>
                    <a:pt x="24" y="133"/>
                  </a:moveTo>
                  <a:cubicBezTo>
                    <a:pt x="20" y="131"/>
                    <a:pt x="20" y="131"/>
                    <a:pt x="20" y="131"/>
                  </a:cubicBezTo>
                  <a:cubicBezTo>
                    <a:pt x="22" y="127"/>
                    <a:pt x="25" y="122"/>
                    <a:pt x="27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28" y="124"/>
                    <a:pt x="26" y="128"/>
                    <a:pt x="24" y="133"/>
                  </a:cubicBezTo>
                  <a:close/>
                  <a:moveTo>
                    <a:pt x="417" y="118"/>
                  </a:moveTo>
                  <a:cubicBezTo>
                    <a:pt x="415" y="113"/>
                    <a:pt x="412" y="109"/>
                    <a:pt x="409" y="10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107"/>
                    <a:pt x="418" y="111"/>
                    <a:pt x="421" y="116"/>
                  </a:cubicBezTo>
                  <a:lnTo>
                    <a:pt x="417" y="118"/>
                  </a:lnTo>
                  <a:close/>
                  <a:moveTo>
                    <a:pt x="39" y="106"/>
                  </a:moveTo>
                  <a:cubicBezTo>
                    <a:pt x="36" y="103"/>
                    <a:pt x="36" y="103"/>
                    <a:pt x="36" y="103"/>
                  </a:cubicBezTo>
                  <a:cubicBezTo>
                    <a:pt x="38" y="99"/>
                    <a:pt x="41" y="94"/>
                    <a:pt x="45" y="90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5" y="97"/>
                    <a:pt x="42" y="101"/>
                    <a:pt x="39" y="106"/>
                  </a:cubicBezTo>
                  <a:close/>
                  <a:moveTo>
                    <a:pt x="400" y="92"/>
                  </a:moveTo>
                  <a:cubicBezTo>
                    <a:pt x="397" y="87"/>
                    <a:pt x="394" y="83"/>
                    <a:pt x="390" y="79"/>
                  </a:cubicBezTo>
                  <a:cubicBezTo>
                    <a:pt x="393" y="77"/>
                    <a:pt x="393" y="77"/>
                    <a:pt x="393" y="77"/>
                  </a:cubicBezTo>
                  <a:cubicBezTo>
                    <a:pt x="397" y="81"/>
                    <a:pt x="400" y="85"/>
                    <a:pt x="403" y="89"/>
                  </a:cubicBezTo>
                  <a:lnTo>
                    <a:pt x="400" y="92"/>
                  </a:lnTo>
                  <a:close/>
                  <a:moveTo>
                    <a:pt x="58" y="80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8" y="74"/>
                    <a:pt x="62" y="70"/>
                    <a:pt x="66" y="66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5" y="73"/>
                    <a:pt x="61" y="76"/>
                    <a:pt x="58" y="80"/>
                  </a:cubicBezTo>
                  <a:close/>
                  <a:moveTo>
                    <a:pt x="380" y="68"/>
                  </a:moveTo>
                  <a:cubicBezTo>
                    <a:pt x="376" y="64"/>
                    <a:pt x="372" y="61"/>
                    <a:pt x="368" y="57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5" y="58"/>
                    <a:pt x="379" y="61"/>
                    <a:pt x="382" y="65"/>
                  </a:cubicBezTo>
                  <a:lnTo>
                    <a:pt x="380" y="68"/>
                  </a:lnTo>
                  <a:close/>
                  <a:moveTo>
                    <a:pt x="80" y="58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81" y="52"/>
                    <a:pt x="85" y="48"/>
                    <a:pt x="90" y="45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88" y="51"/>
                    <a:pt x="84" y="55"/>
                    <a:pt x="80" y="58"/>
                  </a:cubicBezTo>
                  <a:close/>
                  <a:moveTo>
                    <a:pt x="356" y="47"/>
                  </a:moveTo>
                  <a:cubicBezTo>
                    <a:pt x="352" y="44"/>
                    <a:pt x="347" y="41"/>
                    <a:pt x="343" y="38"/>
                  </a:cubicBezTo>
                  <a:cubicBezTo>
                    <a:pt x="345" y="35"/>
                    <a:pt x="345" y="35"/>
                    <a:pt x="345" y="35"/>
                  </a:cubicBezTo>
                  <a:cubicBezTo>
                    <a:pt x="349" y="38"/>
                    <a:pt x="354" y="41"/>
                    <a:pt x="358" y="44"/>
                  </a:cubicBezTo>
                  <a:lnTo>
                    <a:pt x="356" y="47"/>
                  </a:lnTo>
                  <a:close/>
                  <a:moveTo>
                    <a:pt x="105" y="39"/>
                  </a:moveTo>
                  <a:cubicBezTo>
                    <a:pt x="103" y="36"/>
                    <a:pt x="103" y="36"/>
                    <a:pt x="103" y="36"/>
                  </a:cubicBezTo>
                  <a:cubicBezTo>
                    <a:pt x="107" y="33"/>
                    <a:pt x="112" y="30"/>
                    <a:pt x="116" y="28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4" y="34"/>
                    <a:pt x="109" y="36"/>
                    <a:pt x="105" y="39"/>
                  </a:cubicBezTo>
                  <a:close/>
                  <a:moveTo>
                    <a:pt x="329" y="30"/>
                  </a:moveTo>
                  <a:cubicBezTo>
                    <a:pt x="325" y="28"/>
                    <a:pt x="320" y="26"/>
                    <a:pt x="315" y="23"/>
                  </a:cubicBezTo>
                  <a:cubicBezTo>
                    <a:pt x="317" y="20"/>
                    <a:pt x="317" y="20"/>
                    <a:pt x="317" y="20"/>
                  </a:cubicBezTo>
                  <a:cubicBezTo>
                    <a:pt x="322" y="22"/>
                    <a:pt x="327" y="24"/>
                    <a:pt x="331" y="27"/>
                  </a:cubicBezTo>
                  <a:lnTo>
                    <a:pt x="329" y="30"/>
                  </a:lnTo>
                  <a:close/>
                  <a:moveTo>
                    <a:pt x="132" y="24"/>
                  </a:moveTo>
                  <a:cubicBezTo>
                    <a:pt x="131" y="20"/>
                    <a:pt x="131" y="20"/>
                    <a:pt x="131" y="20"/>
                  </a:cubicBezTo>
                  <a:cubicBezTo>
                    <a:pt x="136" y="18"/>
                    <a:pt x="140" y="16"/>
                    <a:pt x="145" y="14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2" y="20"/>
                    <a:pt x="137" y="22"/>
                    <a:pt x="132" y="24"/>
                  </a:cubicBezTo>
                  <a:close/>
                  <a:moveTo>
                    <a:pt x="301" y="17"/>
                  </a:moveTo>
                  <a:cubicBezTo>
                    <a:pt x="296" y="16"/>
                    <a:pt x="291" y="14"/>
                    <a:pt x="286" y="13"/>
                  </a:cubicBezTo>
                  <a:cubicBezTo>
                    <a:pt x="287" y="9"/>
                    <a:pt x="287" y="9"/>
                    <a:pt x="287" y="9"/>
                  </a:cubicBezTo>
                  <a:cubicBezTo>
                    <a:pt x="292" y="10"/>
                    <a:pt x="297" y="12"/>
                    <a:pt x="302" y="14"/>
                  </a:cubicBezTo>
                  <a:lnTo>
                    <a:pt x="301" y="17"/>
                  </a:lnTo>
                  <a:close/>
                  <a:moveTo>
                    <a:pt x="162" y="13"/>
                  </a:moveTo>
                  <a:cubicBezTo>
                    <a:pt x="161" y="9"/>
                    <a:pt x="161" y="9"/>
                    <a:pt x="161" y="9"/>
                  </a:cubicBezTo>
                  <a:cubicBezTo>
                    <a:pt x="166" y="8"/>
                    <a:pt x="171" y="6"/>
                    <a:pt x="176" y="5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2" y="10"/>
                    <a:pt x="167" y="11"/>
                    <a:pt x="162" y="13"/>
                  </a:cubicBezTo>
                  <a:close/>
                  <a:moveTo>
                    <a:pt x="271" y="9"/>
                  </a:moveTo>
                  <a:cubicBezTo>
                    <a:pt x="265" y="8"/>
                    <a:pt x="260" y="7"/>
                    <a:pt x="255" y="6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61" y="3"/>
                    <a:pt x="266" y="4"/>
                    <a:pt x="271" y="5"/>
                  </a:cubicBezTo>
                  <a:lnTo>
                    <a:pt x="271" y="9"/>
                  </a:lnTo>
                  <a:close/>
                  <a:moveTo>
                    <a:pt x="192" y="6"/>
                  </a:moveTo>
                  <a:cubicBezTo>
                    <a:pt x="192" y="2"/>
                    <a:pt x="192" y="2"/>
                    <a:pt x="192" y="2"/>
                  </a:cubicBezTo>
                  <a:cubicBezTo>
                    <a:pt x="197" y="2"/>
                    <a:pt x="202" y="1"/>
                    <a:pt x="208" y="1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3" y="5"/>
                    <a:pt x="198" y="5"/>
                    <a:pt x="192" y="6"/>
                  </a:cubicBezTo>
                  <a:close/>
                  <a:moveTo>
                    <a:pt x="239" y="4"/>
                  </a:moveTo>
                  <a:cubicBezTo>
                    <a:pt x="234" y="4"/>
                    <a:pt x="229" y="4"/>
                    <a:pt x="224" y="4"/>
                  </a:cubicBezTo>
                  <a:cubicBezTo>
                    <a:pt x="224" y="4"/>
                    <a:pt x="224" y="4"/>
                    <a:pt x="224" y="4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30" y="0"/>
                    <a:pt x="235" y="0"/>
                    <a:pt x="240" y="0"/>
                  </a:cubicBezTo>
                  <a:lnTo>
                    <a:pt x="239" y="4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034">
              <a:extLst>
                <a:ext uri="{FF2B5EF4-FFF2-40B4-BE49-F238E27FC236}">
                  <a16:creationId xmlns:a16="http://schemas.microsoft.com/office/drawing/2014/main" id="{3642D11F-D00D-4407-8F43-F034EE391BB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2267021" y="1029285"/>
              <a:ext cx="659049" cy="659049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4 h 120"/>
                <a:gd name="T12" fmla="*/ 4 w 120"/>
                <a:gd name="T13" fmla="*/ 60 h 120"/>
                <a:gd name="T14" fmla="*/ 60 w 120"/>
                <a:gd name="T15" fmla="*/ 116 h 120"/>
                <a:gd name="T16" fmla="*/ 116 w 120"/>
                <a:gd name="T17" fmla="*/ 60 h 120"/>
                <a:gd name="T18" fmla="*/ 60 w 120"/>
                <a:gd name="T1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4"/>
                  </a:moveTo>
                  <a:cubicBezTo>
                    <a:pt x="29" y="4"/>
                    <a:pt x="4" y="29"/>
                    <a:pt x="4" y="60"/>
                  </a:cubicBezTo>
                  <a:cubicBezTo>
                    <a:pt x="4" y="91"/>
                    <a:pt x="29" y="116"/>
                    <a:pt x="60" y="116"/>
                  </a:cubicBezTo>
                  <a:cubicBezTo>
                    <a:pt x="91" y="116"/>
                    <a:pt x="116" y="91"/>
                    <a:pt x="116" y="60"/>
                  </a:cubicBezTo>
                  <a:cubicBezTo>
                    <a:pt x="116" y="29"/>
                    <a:pt x="91" y="4"/>
                    <a:pt x="60" y="4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5" name="组合 514">
            <a:extLst>
              <a:ext uri="{FF2B5EF4-FFF2-40B4-BE49-F238E27FC236}">
                <a16:creationId xmlns:a16="http://schemas.microsoft.com/office/drawing/2014/main" id="{D4D36C6F-4441-436F-85EB-05271B6D58B7}"/>
              </a:ext>
            </a:extLst>
          </p:cNvPr>
          <p:cNvGrpSpPr/>
          <p:nvPr userDrawn="1"/>
        </p:nvGrpSpPr>
        <p:grpSpPr>
          <a:xfrm>
            <a:off x="10287220" y="5297774"/>
            <a:ext cx="2590579" cy="2257763"/>
            <a:chOff x="8204420" y="4535774"/>
            <a:chExt cx="2590579" cy="2257763"/>
          </a:xfrm>
        </p:grpSpPr>
        <p:sp>
          <p:nvSpPr>
            <p:cNvPr id="516" name="Freeform 608">
              <a:extLst>
                <a:ext uri="{FF2B5EF4-FFF2-40B4-BE49-F238E27FC236}">
                  <a16:creationId xmlns:a16="http://schemas.microsoft.com/office/drawing/2014/main" id="{06D4978E-7C06-418E-95DE-FB2E4AB669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250744" y="5434831"/>
              <a:ext cx="31483" cy="34181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622">
              <a:extLst>
                <a:ext uri="{FF2B5EF4-FFF2-40B4-BE49-F238E27FC236}">
                  <a16:creationId xmlns:a16="http://schemas.microsoft.com/office/drawing/2014/main" id="{DF7D6351-0B8D-4540-8B88-9A119C8F5F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983393" y="5257178"/>
              <a:ext cx="1236822" cy="1168460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18" name="组合 517">
              <a:extLst>
                <a:ext uri="{FF2B5EF4-FFF2-40B4-BE49-F238E27FC236}">
                  <a16:creationId xmlns:a16="http://schemas.microsoft.com/office/drawing/2014/main" id="{71F9D2B6-98BE-4FA5-A792-8C2397D15815}"/>
                </a:ext>
              </a:extLst>
            </p:cNvPr>
            <p:cNvGrpSpPr/>
            <p:nvPr/>
          </p:nvGrpSpPr>
          <p:grpSpPr>
            <a:xfrm>
              <a:off x="9483519" y="4535774"/>
              <a:ext cx="1311480" cy="1277300"/>
              <a:chOff x="9483519" y="4535774"/>
              <a:chExt cx="1311480" cy="1277300"/>
            </a:xfrm>
          </p:grpSpPr>
          <p:sp>
            <p:nvSpPr>
              <p:cNvPr id="817" name="Freeform 247">
                <a:extLst>
                  <a:ext uri="{FF2B5EF4-FFF2-40B4-BE49-F238E27FC236}">
                    <a16:creationId xmlns:a16="http://schemas.microsoft.com/office/drawing/2014/main" id="{579E889A-22A1-450C-A74D-920DD52823F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759" y="4652709"/>
                <a:ext cx="17091" cy="17091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248">
                <a:extLst>
                  <a:ext uri="{FF2B5EF4-FFF2-40B4-BE49-F238E27FC236}">
                    <a16:creationId xmlns:a16="http://schemas.microsoft.com/office/drawing/2014/main" id="{05FE51B7-8B36-439D-BD73-D47999F267B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14214" y="4726919"/>
                <a:ext cx="34181" cy="17091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Oval 251">
                <a:extLst>
                  <a:ext uri="{FF2B5EF4-FFF2-40B4-BE49-F238E27FC236}">
                    <a16:creationId xmlns:a16="http://schemas.microsoft.com/office/drawing/2014/main" id="{A5F69EEF-F5C8-41C7-A1D2-A62F8F198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482" y="4761550"/>
                <a:ext cx="332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Oval 252">
                <a:extLst>
                  <a:ext uri="{FF2B5EF4-FFF2-40B4-BE49-F238E27FC236}">
                    <a16:creationId xmlns:a16="http://schemas.microsoft.com/office/drawing/2014/main" id="{FEF0E16D-3EFC-45AA-8314-610B877E7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932" y="4677446"/>
                <a:ext cx="323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255">
                <a:extLst>
                  <a:ext uri="{FF2B5EF4-FFF2-40B4-BE49-F238E27FC236}">
                    <a16:creationId xmlns:a16="http://schemas.microsoft.com/office/drawing/2014/main" id="{66D52BA1-C863-44F6-90A8-05CE46EA3F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759" y="4803827"/>
                <a:ext cx="17091" cy="17091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260">
                <a:extLst>
                  <a:ext uri="{FF2B5EF4-FFF2-40B4-BE49-F238E27FC236}">
                    <a16:creationId xmlns:a16="http://schemas.microsoft.com/office/drawing/2014/main" id="{819F7BF0-A145-47AA-8A9D-680DCE25C9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4059" y="4644164"/>
                <a:ext cx="17091" cy="34181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Oval 261">
                <a:extLst>
                  <a:ext uri="{FF2B5EF4-FFF2-40B4-BE49-F238E27FC236}">
                    <a16:creationId xmlns:a16="http://schemas.microsoft.com/office/drawing/2014/main" id="{A0DB284D-6300-423C-BCD2-ABBC34FDD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405514" y="4718373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262">
                <a:extLst>
                  <a:ext uri="{FF2B5EF4-FFF2-40B4-BE49-F238E27FC236}">
                    <a16:creationId xmlns:a16="http://schemas.microsoft.com/office/drawing/2014/main" id="{48239AF9-E4D4-4F21-A557-2EF1E58361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39695" y="4686890"/>
                <a:ext cx="32382" cy="14392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Oval 263">
                <a:extLst>
                  <a:ext uri="{FF2B5EF4-FFF2-40B4-BE49-F238E27FC236}">
                    <a16:creationId xmlns:a16="http://schemas.microsoft.com/office/drawing/2014/main" id="{3700837E-14F2-4924-9EFC-FB57EADE7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486" y="4761100"/>
                <a:ext cx="33282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Oval 264">
                <a:extLst>
                  <a:ext uri="{FF2B5EF4-FFF2-40B4-BE49-F238E27FC236}">
                    <a16:creationId xmlns:a16="http://schemas.microsoft.com/office/drawing/2014/main" id="{64F4EA33-3CE5-4C91-97ED-D3E2805D9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935" y="4676996"/>
                <a:ext cx="32382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265">
                <a:extLst>
                  <a:ext uri="{FF2B5EF4-FFF2-40B4-BE49-F238E27FC236}">
                    <a16:creationId xmlns:a16="http://schemas.microsoft.com/office/drawing/2014/main" id="{7D617510-4E88-434C-8940-440B66EBD6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1810" y="4797530"/>
                <a:ext cx="17091" cy="29684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266">
                <a:extLst>
                  <a:ext uri="{FF2B5EF4-FFF2-40B4-BE49-F238E27FC236}">
                    <a16:creationId xmlns:a16="http://schemas.microsoft.com/office/drawing/2014/main" id="{8AC53906-63B3-43EF-9DDE-E861AAE824A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9850" y="4652709"/>
                <a:ext cx="17091" cy="17091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267">
                <a:extLst>
                  <a:ext uri="{FF2B5EF4-FFF2-40B4-BE49-F238E27FC236}">
                    <a16:creationId xmlns:a16="http://schemas.microsoft.com/office/drawing/2014/main" id="{65C1B518-EEF8-4622-B9C0-B9059386F3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1304" y="4726919"/>
                <a:ext cx="34181" cy="17091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268">
                <a:extLst>
                  <a:ext uri="{FF2B5EF4-FFF2-40B4-BE49-F238E27FC236}">
                    <a16:creationId xmlns:a16="http://schemas.microsoft.com/office/drawing/2014/main" id="{5DDB1A46-2A3C-436E-BD02-332DC855B5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9850" y="4803827"/>
                <a:ext cx="17091" cy="17091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317">
                <a:extLst>
                  <a:ext uri="{FF2B5EF4-FFF2-40B4-BE49-F238E27FC236}">
                    <a16:creationId xmlns:a16="http://schemas.microsoft.com/office/drawing/2014/main" id="{612641D7-458E-4E10-912F-3DDF165D61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4108" y="4819568"/>
                <a:ext cx="14392" cy="17091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318">
                <a:extLst>
                  <a:ext uri="{FF2B5EF4-FFF2-40B4-BE49-F238E27FC236}">
                    <a16:creationId xmlns:a16="http://schemas.microsoft.com/office/drawing/2014/main" id="{D47C2D59-4DA9-4AD8-81D1-B4FB31B6FB0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14214" y="4895126"/>
                <a:ext cx="34181" cy="17091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Oval 321">
                <a:extLst>
                  <a:ext uri="{FF2B5EF4-FFF2-40B4-BE49-F238E27FC236}">
                    <a16:creationId xmlns:a16="http://schemas.microsoft.com/office/drawing/2014/main" id="{A5BDD56C-AA77-43E2-84C2-2442736DB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482" y="4929757"/>
                <a:ext cx="33282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Oval 322">
                <a:extLst>
                  <a:ext uri="{FF2B5EF4-FFF2-40B4-BE49-F238E27FC236}">
                    <a16:creationId xmlns:a16="http://schemas.microsoft.com/office/drawing/2014/main" id="{3BE4CFF2-FBE5-4F50-9877-84C7393E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280032" y="4844754"/>
                <a:ext cx="34181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325">
                <a:extLst>
                  <a:ext uri="{FF2B5EF4-FFF2-40B4-BE49-F238E27FC236}">
                    <a16:creationId xmlns:a16="http://schemas.microsoft.com/office/drawing/2014/main" id="{1BBD7346-3916-4166-BDA1-1A440D8298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3209" y="4969785"/>
                <a:ext cx="16191" cy="17091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330">
                <a:extLst>
                  <a:ext uri="{FF2B5EF4-FFF2-40B4-BE49-F238E27FC236}">
                    <a16:creationId xmlns:a16="http://schemas.microsoft.com/office/drawing/2014/main" id="{EBFE87F0-05E3-4182-9288-7A184BD88D4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12260" y="4814171"/>
                <a:ext cx="14392" cy="27885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331">
                <a:extLst>
                  <a:ext uri="{FF2B5EF4-FFF2-40B4-BE49-F238E27FC236}">
                    <a16:creationId xmlns:a16="http://schemas.microsoft.com/office/drawing/2014/main" id="{EC67ED44-6FF8-4E34-B3F1-6631F607D5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63237" y="4931556"/>
                <a:ext cx="14392" cy="10794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Oval 332">
                <a:extLst>
                  <a:ext uri="{FF2B5EF4-FFF2-40B4-BE49-F238E27FC236}">
                    <a16:creationId xmlns:a16="http://schemas.microsoft.com/office/drawing/2014/main" id="{6DD4A521-BAFC-4BE9-8370-F7110E3CF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365036" y="4844304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333">
                <a:extLst>
                  <a:ext uri="{FF2B5EF4-FFF2-40B4-BE49-F238E27FC236}">
                    <a16:creationId xmlns:a16="http://schemas.microsoft.com/office/drawing/2014/main" id="{C6663F6B-8B41-4EAE-8729-982A9E52BC2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41199" y="4819568"/>
                <a:ext cx="14392" cy="17091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334">
                <a:extLst>
                  <a:ext uri="{FF2B5EF4-FFF2-40B4-BE49-F238E27FC236}">
                    <a16:creationId xmlns:a16="http://schemas.microsoft.com/office/drawing/2014/main" id="{BDE2ECCC-CE2B-41D4-9FBA-BD93851C11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1304" y="4895126"/>
                <a:ext cx="34181" cy="17091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335">
                <a:extLst>
                  <a:ext uri="{FF2B5EF4-FFF2-40B4-BE49-F238E27FC236}">
                    <a16:creationId xmlns:a16="http://schemas.microsoft.com/office/drawing/2014/main" id="{9C3D1175-04CE-4006-8D7B-DE22D43864E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8950" y="4971135"/>
                <a:ext cx="6296" cy="4498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338">
                <a:extLst>
                  <a:ext uri="{FF2B5EF4-FFF2-40B4-BE49-F238E27FC236}">
                    <a16:creationId xmlns:a16="http://schemas.microsoft.com/office/drawing/2014/main" id="{885724BA-E19A-44A4-B541-3D2D689C14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810490" y="5064234"/>
                <a:ext cx="34181" cy="15292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340">
                <a:extLst>
                  <a:ext uri="{FF2B5EF4-FFF2-40B4-BE49-F238E27FC236}">
                    <a16:creationId xmlns:a16="http://schemas.microsoft.com/office/drawing/2014/main" id="{311ECD6F-A35B-488D-9B2B-FEC93B33953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35381" y="5054789"/>
                <a:ext cx="34181" cy="34181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341">
                <a:extLst>
                  <a:ext uri="{FF2B5EF4-FFF2-40B4-BE49-F238E27FC236}">
                    <a16:creationId xmlns:a16="http://schemas.microsoft.com/office/drawing/2014/main" id="{17075F4C-241D-4D74-A8A8-C802DC0B91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88902" y="5091219"/>
                <a:ext cx="16191" cy="29684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Oval 342">
                <a:extLst>
                  <a:ext uri="{FF2B5EF4-FFF2-40B4-BE49-F238E27FC236}">
                    <a16:creationId xmlns:a16="http://schemas.microsoft.com/office/drawing/2014/main" id="{5C795A3B-3088-427D-9A1C-C4CC500E2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777658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Oval 343">
                <a:extLst>
                  <a:ext uri="{FF2B5EF4-FFF2-40B4-BE49-F238E27FC236}">
                    <a16:creationId xmlns:a16="http://schemas.microsoft.com/office/drawing/2014/main" id="{41896CD2-2F29-4F98-8ED9-1951CFD98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692205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346">
                <a:extLst>
                  <a:ext uri="{FF2B5EF4-FFF2-40B4-BE49-F238E27FC236}">
                    <a16:creationId xmlns:a16="http://schemas.microsoft.com/office/drawing/2014/main" id="{2709F492-E820-434D-AA56-BFC4189974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77798" y="5063334"/>
                <a:ext cx="34181" cy="17091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Oval 348">
                <a:extLst>
                  <a:ext uri="{FF2B5EF4-FFF2-40B4-BE49-F238E27FC236}">
                    <a16:creationId xmlns:a16="http://schemas.microsoft.com/office/drawing/2014/main" id="{EF34CD91-3C84-4683-9F77-6D58B0C91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03589" y="5054789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Oval 349">
                <a:extLst>
                  <a:ext uri="{FF2B5EF4-FFF2-40B4-BE49-F238E27FC236}">
                    <a16:creationId xmlns:a16="http://schemas.microsoft.com/office/drawing/2014/main" id="{95BB2B38-A9E5-42B9-9D74-E095ECE86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45866" y="5097965"/>
                <a:ext cx="31483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Oval 350">
                <a:extLst>
                  <a:ext uri="{FF2B5EF4-FFF2-40B4-BE49-F238E27FC236}">
                    <a16:creationId xmlns:a16="http://schemas.microsoft.com/office/drawing/2014/main" id="{7053F1A4-DEAC-43CB-97A4-6414C9D71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944516" y="5013861"/>
                <a:ext cx="34181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Oval 351">
                <a:extLst>
                  <a:ext uri="{FF2B5EF4-FFF2-40B4-BE49-F238E27FC236}">
                    <a16:creationId xmlns:a16="http://schemas.microsoft.com/office/drawing/2014/main" id="{12255661-EE22-4DD2-965C-0DEBE4045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861762" y="5096616"/>
                <a:ext cx="31483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Oval 352">
                <a:extLst>
                  <a:ext uri="{FF2B5EF4-FFF2-40B4-BE49-F238E27FC236}">
                    <a16:creationId xmlns:a16="http://schemas.microsoft.com/office/drawing/2014/main" id="{DCE8BE67-35BB-495E-86C2-0BF5E4DB3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860412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353">
                <a:extLst>
                  <a:ext uri="{FF2B5EF4-FFF2-40B4-BE49-F238E27FC236}">
                    <a16:creationId xmlns:a16="http://schemas.microsoft.com/office/drawing/2014/main" id="{372FE669-5B98-4671-A85B-FB09C517909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8937" y="5135745"/>
                <a:ext cx="2699" cy="629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354">
                <a:extLst>
                  <a:ext uri="{FF2B5EF4-FFF2-40B4-BE49-F238E27FC236}">
                    <a16:creationId xmlns:a16="http://schemas.microsoft.com/office/drawing/2014/main" id="{79E9550D-0858-42DB-B0C9-5CA41E9958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21579" y="5136644"/>
                <a:ext cx="0" cy="179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356">
                <a:extLst>
                  <a:ext uri="{FF2B5EF4-FFF2-40B4-BE49-F238E27FC236}">
                    <a16:creationId xmlns:a16="http://schemas.microsoft.com/office/drawing/2014/main" id="{8D161AFA-DA04-4F7E-9423-F93891E0ED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826681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358">
                <a:extLst>
                  <a:ext uri="{FF2B5EF4-FFF2-40B4-BE49-F238E27FC236}">
                    <a16:creationId xmlns:a16="http://schemas.microsoft.com/office/drawing/2014/main" id="{26C0DD0D-AC97-456C-866E-0778912B82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46006" y="5063334"/>
                <a:ext cx="34181" cy="17091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Oval 360">
                <a:extLst>
                  <a:ext uri="{FF2B5EF4-FFF2-40B4-BE49-F238E27FC236}">
                    <a16:creationId xmlns:a16="http://schemas.microsoft.com/office/drawing/2014/main" id="{EB3A2A26-B658-4D58-81F0-AC3779B03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71347" y="5055239"/>
                <a:ext cx="34181" cy="33282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361">
                <a:extLst>
                  <a:ext uri="{FF2B5EF4-FFF2-40B4-BE49-F238E27FC236}">
                    <a16:creationId xmlns:a16="http://schemas.microsoft.com/office/drawing/2014/main" id="{BFEC595D-88E1-4F68-AB43-13B7766634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18121" y="5093917"/>
                <a:ext cx="23387" cy="31483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Oval 362">
                <a:extLst>
                  <a:ext uri="{FF2B5EF4-FFF2-40B4-BE49-F238E27FC236}">
                    <a16:creationId xmlns:a16="http://schemas.microsoft.com/office/drawing/2014/main" id="{7A8B0591-202A-489C-A390-5FAD4E060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112724" y="5013861"/>
                <a:ext cx="34181" cy="31483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Oval 363">
                <a:extLst>
                  <a:ext uri="{FF2B5EF4-FFF2-40B4-BE49-F238E27FC236}">
                    <a16:creationId xmlns:a16="http://schemas.microsoft.com/office/drawing/2014/main" id="{344A9DAF-050E-41F1-913B-E8B555D17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29969" y="5096616"/>
                <a:ext cx="31483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Oval 364">
                <a:extLst>
                  <a:ext uri="{FF2B5EF4-FFF2-40B4-BE49-F238E27FC236}">
                    <a16:creationId xmlns:a16="http://schemas.microsoft.com/office/drawing/2014/main" id="{FA1624EE-129F-4023-8AD8-4BB9FAD4C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028620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366">
                <a:extLst>
                  <a:ext uri="{FF2B5EF4-FFF2-40B4-BE49-F238E27FC236}">
                    <a16:creationId xmlns:a16="http://schemas.microsoft.com/office/drawing/2014/main" id="{22E78B60-AD2A-4854-A6D6-B839D0ACD6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4889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367">
                <a:extLst>
                  <a:ext uri="{FF2B5EF4-FFF2-40B4-BE49-F238E27FC236}">
                    <a16:creationId xmlns:a16="http://schemas.microsoft.com/office/drawing/2014/main" id="{B7341CE8-30FB-4402-B373-C0FA25E952C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05233" y="5135745"/>
                <a:ext cx="2699" cy="629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368">
                <a:extLst>
                  <a:ext uri="{FF2B5EF4-FFF2-40B4-BE49-F238E27FC236}">
                    <a16:creationId xmlns:a16="http://schemas.microsoft.com/office/drawing/2014/main" id="{31B3B1AD-DF53-4480-86B1-34EAD6384B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22309" y="4986876"/>
                <a:ext cx="7196" cy="629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370">
                <a:extLst>
                  <a:ext uri="{FF2B5EF4-FFF2-40B4-BE49-F238E27FC236}">
                    <a16:creationId xmlns:a16="http://schemas.microsoft.com/office/drawing/2014/main" id="{D8F5A82C-4E98-4801-B645-08DED8462EA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46301" y="50574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371">
                <a:extLst>
                  <a:ext uri="{FF2B5EF4-FFF2-40B4-BE49-F238E27FC236}">
                    <a16:creationId xmlns:a16="http://schemas.microsoft.com/office/drawing/2014/main" id="{8FE6231D-BC3F-4A96-B79D-1895E5799D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81382" y="5011613"/>
                <a:ext cx="18889" cy="20689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Oval 372">
                <a:extLst>
                  <a:ext uri="{FF2B5EF4-FFF2-40B4-BE49-F238E27FC236}">
                    <a16:creationId xmlns:a16="http://schemas.microsoft.com/office/drawing/2014/main" id="{90139DB7-F7EB-422D-911A-5A5AAC64B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0196828" y="5012512"/>
                <a:ext cx="34181" cy="34181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374">
                <a:extLst>
                  <a:ext uri="{FF2B5EF4-FFF2-40B4-BE49-F238E27FC236}">
                    <a16:creationId xmlns:a16="http://schemas.microsoft.com/office/drawing/2014/main" id="{0E7CEAB8-DC1C-4AB1-87D3-36C5C468B6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63097" y="5063334"/>
                <a:ext cx="34181" cy="17091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376">
                <a:extLst>
                  <a:ext uri="{FF2B5EF4-FFF2-40B4-BE49-F238E27FC236}">
                    <a16:creationId xmlns:a16="http://schemas.microsoft.com/office/drawing/2014/main" id="{06D092F7-B250-46FD-AE3A-5B7CAB6E05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13652" y="4531726"/>
                <a:ext cx="1277300" cy="1285395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870" name="Freeform 378">
                <a:extLst>
                  <a:ext uri="{FF2B5EF4-FFF2-40B4-BE49-F238E27FC236}">
                    <a16:creationId xmlns:a16="http://schemas.microsoft.com/office/drawing/2014/main" id="{E8546BE4-14DA-43FF-AB48-F7B77B77F86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54987" y="4858696"/>
                <a:ext cx="40478" cy="40478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380">
                <a:extLst>
                  <a:ext uri="{FF2B5EF4-FFF2-40B4-BE49-F238E27FC236}">
                    <a16:creationId xmlns:a16="http://schemas.microsoft.com/office/drawing/2014/main" id="{06E83526-992B-42B2-A27B-58CF20700F3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04628" y="4922112"/>
                <a:ext cx="138524" cy="157414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381">
                <a:extLst>
                  <a:ext uri="{FF2B5EF4-FFF2-40B4-BE49-F238E27FC236}">
                    <a16:creationId xmlns:a16="http://schemas.microsoft.com/office/drawing/2014/main" id="{BB426AAD-AA66-4D70-8B36-13DA0919E3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42703" y="5145639"/>
                <a:ext cx="27885" cy="20689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382">
                <a:extLst>
                  <a:ext uri="{FF2B5EF4-FFF2-40B4-BE49-F238E27FC236}">
                    <a16:creationId xmlns:a16="http://schemas.microsoft.com/office/drawing/2014/main" id="{6D40DA04-169D-4D3E-A791-B6DA66DAFED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72092" y="5213552"/>
                <a:ext cx="74659" cy="80955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383">
                <a:extLst>
                  <a:ext uri="{FF2B5EF4-FFF2-40B4-BE49-F238E27FC236}">
                    <a16:creationId xmlns:a16="http://schemas.microsoft.com/office/drawing/2014/main" id="{88D8014B-5AF1-4153-8C62-88DB9D33284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03279" y="5240087"/>
                <a:ext cx="57568" cy="82755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384">
                <a:extLst>
                  <a:ext uri="{FF2B5EF4-FFF2-40B4-BE49-F238E27FC236}">
                    <a16:creationId xmlns:a16="http://schemas.microsoft.com/office/drawing/2014/main" id="{4187B691-C625-4874-8A32-0153DE6557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58894" y="5187017"/>
                <a:ext cx="65664" cy="87252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385">
                <a:extLst>
                  <a:ext uri="{FF2B5EF4-FFF2-40B4-BE49-F238E27FC236}">
                    <a16:creationId xmlns:a16="http://schemas.microsoft.com/office/drawing/2014/main" id="{160F4983-C036-491B-ADB2-7F7013B01A6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61593" y="5245484"/>
                <a:ext cx="32382" cy="25186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386">
                <a:extLst>
                  <a:ext uri="{FF2B5EF4-FFF2-40B4-BE49-F238E27FC236}">
                    <a16:creationId xmlns:a16="http://schemas.microsoft.com/office/drawing/2014/main" id="{D20D03F4-040D-457C-A346-FCD28E06E9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64446" y="5139342"/>
                <a:ext cx="59367" cy="70161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387">
                <a:extLst>
                  <a:ext uri="{FF2B5EF4-FFF2-40B4-BE49-F238E27FC236}">
                    <a16:creationId xmlns:a16="http://schemas.microsoft.com/office/drawing/2014/main" id="{1E321BE1-09B5-4D43-8B06-CF40E31293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30264" y="5234690"/>
                <a:ext cx="29684" cy="27885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388">
                <a:extLst>
                  <a:ext uri="{FF2B5EF4-FFF2-40B4-BE49-F238E27FC236}">
                    <a16:creationId xmlns:a16="http://schemas.microsoft.com/office/drawing/2014/main" id="{A3532336-B501-4892-9718-296322E3AE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78992" y="5292259"/>
                <a:ext cx="42277" cy="49473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391">
                <a:extLst>
                  <a:ext uri="{FF2B5EF4-FFF2-40B4-BE49-F238E27FC236}">
                    <a16:creationId xmlns:a16="http://schemas.microsoft.com/office/drawing/2014/main" id="{61A4D038-C897-4BCF-8933-D5298CA7C37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332654" y="5343531"/>
                <a:ext cx="37779" cy="3598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392">
                <a:extLst>
                  <a:ext uri="{FF2B5EF4-FFF2-40B4-BE49-F238E27FC236}">
                    <a16:creationId xmlns:a16="http://schemas.microsoft.com/office/drawing/2014/main" id="{14DA9D89-4D5D-4C55-866E-1BB8214DDE4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239554" y="5273819"/>
                <a:ext cx="125931" cy="9624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393">
                <a:extLst>
                  <a:ext uri="{FF2B5EF4-FFF2-40B4-BE49-F238E27FC236}">
                    <a16:creationId xmlns:a16="http://schemas.microsoft.com/office/drawing/2014/main" id="{33B1ACF6-FD4B-4245-B2CE-4660B88087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61452" y="5126300"/>
                <a:ext cx="44975" cy="4227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394">
                <a:extLst>
                  <a:ext uri="{FF2B5EF4-FFF2-40B4-BE49-F238E27FC236}">
                    <a16:creationId xmlns:a16="http://schemas.microsoft.com/office/drawing/2014/main" id="{BE541F6B-9E12-447C-BCD5-72DE07AE5F3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98332" y="5336785"/>
                <a:ext cx="59367" cy="49473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395">
                <a:extLst>
                  <a:ext uri="{FF2B5EF4-FFF2-40B4-BE49-F238E27FC236}">
                    <a16:creationId xmlns:a16="http://schemas.microsoft.com/office/drawing/2014/main" id="{5692E64B-3169-445B-AF70-AC8AB92DCC4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495014" y="4932006"/>
                <a:ext cx="10794" cy="9895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396">
                <a:extLst>
                  <a:ext uri="{FF2B5EF4-FFF2-40B4-BE49-F238E27FC236}">
                    <a16:creationId xmlns:a16="http://schemas.microsoft.com/office/drawing/2014/main" id="{9E592D79-D5B6-449F-8EC6-C31396019BC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533243" y="4891078"/>
                <a:ext cx="13493" cy="17091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397">
                <a:extLst>
                  <a:ext uri="{FF2B5EF4-FFF2-40B4-BE49-F238E27FC236}">
                    <a16:creationId xmlns:a16="http://schemas.microsoft.com/office/drawing/2014/main" id="{D35E068D-B6EF-4847-A4E6-2E17879ACC7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26372" y="5022856"/>
                <a:ext cx="26086" cy="34181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398">
                <a:extLst>
                  <a:ext uri="{FF2B5EF4-FFF2-40B4-BE49-F238E27FC236}">
                    <a16:creationId xmlns:a16="http://schemas.microsoft.com/office/drawing/2014/main" id="{467222EE-A3BD-43DF-A7A6-0568838F51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91291" y="5051640"/>
                <a:ext cx="21588" cy="18889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399">
                <a:extLst>
                  <a:ext uri="{FF2B5EF4-FFF2-40B4-BE49-F238E27FC236}">
                    <a16:creationId xmlns:a16="http://schemas.microsoft.com/office/drawing/2014/main" id="{691AE6AF-FC9E-42BF-B9D2-AF8F1E44EC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22169" y="5090769"/>
                <a:ext cx="15292" cy="15292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400">
                <a:extLst>
                  <a:ext uri="{FF2B5EF4-FFF2-40B4-BE49-F238E27FC236}">
                    <a16:creationId xmlns:a16="http://schemas.microsoft.com/office/drawing/2014/main" id="{5F08DEFE-A313-469B-A7DF-A17ED81A566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15128" y="5162730"/>
                <a:ext cx="18889" cy="20689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401">
                <a:extLst>
                  <a:ext uri="{FF2B5EF4-FFF2-40B4-BE49-F238E27FC236}">
                    <a16:creationId xmlns:a16="http://schemas.microsoft.com/office/drawing/2014/main" id="{D78F51CE-6E73-4AAC-B749-F96225720DF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15423" y="5215351"/>
                <a:ext cx="25186" cy="27885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402">
                <a:extLst>
                  <a:ext uri="{FF2B5EF4-FFF2-40B4-BE49-F238E27FC236}">
                    <a16:creationId xmlns:a16="http://schemas.microsoft.com/office/drawing/2014/main" id="{F9EDB108-B6CC-4F7F-89AF-5CBAF0DD1C6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155900" y="5190165"/>
                <a:ext cx="18889" cy="21588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403">
                <a:extLst>
                  <a:ext uri="{FF2B5EF4-FFF2-40B4-BE49-F238E27FC236}">
                    <a16:creationId xmlns:a16="http://schemas.microsoft.com/office/drawing/2014/main" id="{ADD87CF8-87D5-44F3-A432-0198125B240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86189" y="5231992"/>
                <a:ext cx="23387" cy="23387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404">
                <a:extLst>
                  <a:ext uri="{FF2B5EF4-FFF2-40B4-BE49-F238E27FC236}">
                    <a16:creationId xmlns:a16="http://schemas.microsoft.com/office/drawing/2014/main" id="{507A7B20-AD33-48AA-8BF4-86E359CB22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32218" y="5290460"/>
                <a:ext cx="18889" cy="20689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405">
                <a:extLst>
                  <a:ext uri="{FF2B5EF4-FFF2-40B4-BE49-F238E27FC236}">
                    <a16:creationId xmlns:a16="http://schemas.microsoft.com/office/drawing/2014/main" id="{26BD347C-8A6B-4567-9CF3-070D631DCE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0076744" y="5245035"/>
                <a:ext cx="51272" cy="32382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Oval 623">
                <a:extLst>
                  <a:ext uri="{FF2B5EF4-FFF2-40B4-BE49-F238E27FC236}">
                    <a16:creationId xmlns:a16="http://schemas.microsoft.com/office/drawing/2014/main" id="{0F1F7EBD-0F79-41BF-9047-B5608AA79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9483969" y="4895127"/>
                <a:ext cx="325622" cy="326521"/>
              </a:xfrm>
              <a:prstGeom prst="ellipse">
                <a:avLst/>
              </a:pr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19" name="组合 518">
              <a:extLst>
                <a:ext uri="{FF2B5EF4-FFF2-40B4-BE49-F238E27FC236}">
                  <a16:creationId xmlns:a16="http://schemas.microsoft.com/office/drawing/2014/main" id="{F92C0E23-D147-432D-BC8C-F90684062974}"/>
                </a:ext>
              </a:extLst>
            </p:cNvPr>
            <p:cNvGrpSpPr/>
            <p:nvPr/>
          </p:nvGrpSpPr>
          <p:grpSpPr>
            <a:xfrm>
              <a:off x="8204420" y="5171725"/>
              <a:ext cx="1409527" cy="1409528"/>
              <a:chOff x="3761484" y="2686189"/>
              <a:chExt cx="3636370" cy="3636372"/>
            </a:xfrm>
          </p:grpSpPr>
          <p:sp>
            <p:nvSpPr>
              <p:cNvPr id="801" name="Freeform 624">
                <a:extLst>
                  <a:ext uri="{FF2B5EF4-FFF2-40B4-BE49-F238E27FC236}">
                    <a16:creationId xmlns:a16="http://schemas.microsoft.com/office/drawing/2014/main" id="{511616A3-DFEB-4347-A280-5996A3FC038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13141" y="3143346"/>
                <a:ext cx="2861292" cy="2081573"/>
              </a:xfrm>
              <a:custGeom>
                <a:avLst/>
                <a:gdLst>
                  <a:gd name="T0" fmla="*/ 0 w 521"/>
                  <a:gd name="T1" fmla="*/ 368 h 379"/>
                  <a:gd name="T2" fmla="*/ 16 w 521"/>
                  <a:gd name="T3" fmla="*/ 379 h 379"/>
                  <a:gd name="T4" fmla="*/ 521 w 521"/>
                  <a:gd name="T5" fmla="*/ 19 h 379"/>
                  <a:gd name="T6" fmla="*/ 516 w 521"/>
                  <a:gd name="T7" fmla="*/ 0 h 379"/>
                  <a:gd name="T8" fmla="*/ 0 w 521"/>
                  <a:gd name="T9" fmla="*/ 36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1" h="379">
                    <a:moveTo>
                      <a:pt x="0" y="368"/>
                    </a:moveTo>
                    <a:cubicBezTo>
                      <a:pt x="6" y="372"/>
                      <a:pt x="11" y="375"/>
                      <a:pt x="16" y="379"/>
                    </a:cubicBezTo>
                    <a:cubicBezTo>
                      <a:pt x="521" y="19"/>
                      <a:pt x="521" y="19"/>
                      <a:pt x="521" y="19"/>
                    </a:cubicBezTo>
                    <a:cubicBezTo>
                      <a:pt x="520" y="13"/>
                      <a:pt x="518" y="6"/>
                      <a:pt x="516" y="0"/>
                    </a:cubicBezTo>
                    <a:lnTo>
                      <a:pt x="0" y="368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625">
                <a:extLst>
                  <a:ext uri="{FF2B5EF4-FFF2-40B4-BE49-F238E27FC236}">
                    <a16:creationId xmlns:a16="http://schemas.microsoft.com/office/drawing/2014/main" id="{0C2979D3-E566-44E5-BEDC-E39EC4524D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2405" y="3022675"/>
                <a:ext cx="2478394" cy="1805422"/>
              </a:xfrm>
              <a:custGeom>
                <a:avLst/>
                <a:gdLst>
                  <a:gd name="T0" fmla="*/ 0 w 451"/>
                  <a:gd name="T1" fmla="*/ 322 h 329"/>
                  <a:gd name="T2" fmla="*/ 21 w 451"/>
                  <a:gd name="T3" fmla="*/ 329 h 329"/>
                  <a:gd name="T4" fmla="*/ 451 w 451"/>
                  <a:gd name="T5" fmla="*/ 22 h 329"/>
                  <a:gd name="T6" fmla="*/ 451 w 451"/>
                  <a:gd name="T7" fmla="*/ 0 h 329"/>
                  <a:gd name="T8" fmla="*/ 0 w 451"/>
                  <a:gd name="T9" fmla="*/ 32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29">
                    <a:moveTo>
                      <a:pt x="0" y="322"/>
                    </a:moveTo>
                    <a:cubicBezTo>
                      <a:pt x="7" y="324"/>
                      <a:pt x="14" y="327"/>
                      <a:pt x="21" y="329"/>
                    </a:cubicBezTo>
                    <a:cubicBezTo>
                      <a:pt x="451" y="22"/>
                      <a:pt x="451" y="22"/>
                      <a:pt x="451" y="22"/>
                    </a:cubicBezTo>
                    <a:cubicBezTo>
                      <a:pt x="451" y="15"/>
                      <a:pt x="451" y="8"/>
                      <a:pt x="451" y="0"/>
                    </a:cubicBezTo>
                    <a:lnTo>
                      <a:pt x="0" y="322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626">
                <a:extLst>
                  <a:ext uri="{FF2B5EF4-FFF2-40B4-BE49-F238E27FC236}">
                    <a16:creationId xmlns:a16="http://schemas.microsoft.com/office/drawing/2014/main" id="{CC472F76-E00B-4D75-8392-EF226178FD3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875369" y="3071409"/>
                <a:ext cx="2703492" cy="1965543"/>
              </a:xfrm>
              <a:custGeom>
                <a:avLst/>
                <a:gdLst>
                  <a:gd name="T0" fmla="*/ 0 w 492"/>
                  <a:gd name="T1" fmla="*/ 349 h 358"/>
                  <a:gd name="T2" fmla="*/ 18 w 492"/>
                  <a:gd name="T3" fmla="*/ 358 h 358"/>
                  <a:gd name="T4" fmla="*/ 492 w 492"/>
                  <a:gd name="T5" fmla="*/ 20 h 358"/>
                  <a:gd name="T6" fmla="*/ 489 w 492"/>
                  <a:gd name="T7" fmla="*/ 0 h 358"/>
                  <a:gd name="T8" fmla="*/ 0 w 492"/>
                  <a:gd name="T9" fmla="*/ 34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358">
                    <a:moveTo>
                      <a:pt x="0" y="349"/>
                    </a:moveTo>
                    <a:cubicBezTo>
                      <a:pt x="6" y="352"/>
                      <a:pt x="12" y="355"/>
                      <a:pt x="18" y="358"/>
                    </a:cubicBezTo>
                    <a:cubicBezTo>
                      <a:pt x="492" y="20"/>
                      <a:pt x="492" y="20"/>
                      <a:pt x="492" y="20"/>
                    </a:cubicBezTo>
                    <a:cubicBezTo>
                      <a:pt x="491" y="13"/>
                      <a:pt x="490" y="7"/>
                      <a:pt x="489" y="0"/>
                    </a:cubicBez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627">
                <a:extLst>
                  <a:ext uri="{FF2B5EF4-FFF2-40B4-BE49-F238E27FC236}">
                    <a16:creationId xmlns:a16="http://schemas.microsoft.com/office/drawing/2014/main" id="{0FB8F4BA-EAB0-4BAD-81CC-A16322A6DFF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79921" y="3232689"/>
                <a:ext cx="2958757" cy="2153511"/>
              </a:xfrm>
              <a:custGeom>
                <a:avLst/>
                <a:gdLst>
                  <a:gd name="T0" fmla="*/ 0 w 539"/>
                  <a:gd name="T1" fmla="*/ 379 h 392"/>
                  <a:gd name="T2" fmla="*/ 13 w 539"/>
                  <a:gd name="T3" fmla="*/ 392 h 392"/>
                  <a:gd name="T4" fmla="*/ 539 w 539"/>
                  <a:gd name="T5" fmla="*/ 17 h 392"/>
                  <a:gd name="T6" fmla="*/ 531 w 539"/>
                  <a:gd name="T7" fmla="*/ 0 h 392"/>
                  <a:gd name="T8" fmla="*/ 0 w 539"/>
                  <a:gd name="T9" fmla="*/ 37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392">
                    <a:moveTo>
                      <a:pt x="0" y="379"/>
                    </a:moveTo>
                    <a:cubicBezTo>
                      <a:pt x="4" y="383"/>
                      <a:pt x="9" y="388"/>
                      <a:pt x="13" y="392"/>
                    </a:cubicBezTo>
                    <a:cubicBezTo>
                      <a:pt x="539" y="17"/>
                      <a:pt x="539" y="17"/>
                      <a:pt x="539" y="17"/>
                    </a:cubicBezTo>
                    <a:cubicBezTo>
                      <a:pt x="537" y="11"/>
                      <a:pt x="534" y="6"/>
                      <a:pt x="531" y="0"/>
                    </a:cubicBezTo>
                    <a:lnTo>
                      <a:pt x="0" y="37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628">
                <a:extLst>
                  <a:ext uri="{FF2B5EF4-FFF2-40B4-BE49-F238E27FC236}">
                    <a16:creationId xmlns:a16="http://schemas.microsoft.com/office/drawing/2014/main" id="{BCA299F7-037F-45F1-9317-05ED32267E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62858" y="5098447"/>
                <a:ext cx="1081397" cy="772758"/>
              </a:xfrm>
              <a:custGeom>
                <a:avLst/>
                <a:gdLst>
                  <a:gd name="T0" fmla="*/ 197 w 197"/>
                  <a:gd name="T1" fmla="*/ 0 h 141"/>
                  <a:gd name="T2" fmla="*/ 85 w 197"/>
                  <a:gd name="T3" fmla="*/ 52 h 141"/>
                  <a:gd name="T4" fmla="*/ 0 w 197"/>
                  <a:gd name="T5" fmla="*/ 141 h 141"/>
                  <a:gd name="T6" fmla="*/ 197 w 197"/>
                  <a:gd name="T7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41">
                    <a:moveTo>
                      <a:pt x="197" y="0"/>
                    </a:moveTo>
                    <a:cubicBezTo>
                      <a:pt x="158" y="10"/>
                      <a:pt x="120" y="27"/>
                      <a:pt x="85" y="52"/>
                    </a:cubicBezTo>
                    <a:cubicBezTo>
                      <a:pt x="50" y="77"/>
                      <a:pt x="22" y="107"/>
                      <a:pt x="0" y="141"/>
                    </a:cubicBez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629">
                <a:extLst>
                  <a:ext uri="{FF2B5EF4-FFF2-40B4-BE49-F238E27FC236}">
                    <a16:creationId xmlns:a16="http://schemas.microsoft.com/office/drawing/2014/main" id="{B928A79C-43E6-48EA-BDF7-FFFF19324F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78371" y="4424314"/>
                <a:ext cx="2181358" cy="1582645"/>
              </a:xfrm>
              <a:custGeom>
                <a:avLst/>
                <a:gdLst>
                  <a:gd name="T0" fmla="*/ 0 w 397"/>
                  <a:gd name="T1" fmla="*/ 288 h 288"/>
                  <a:gd name="T2" fmla="*/ 397 w 397"/>
                  <a:gd name="T3" fmla="*/ 5 h 288"/>
                  <a:gd name="T4" fmla="*/ 372 w 397"/>
                  <a:gd name="T5" fmla="*/ 0 h 288"/>
                  <a:gd name="T6" fmla="*/ 4 w 397"/>
                  <a:gd name="T7" fmla="*/ 263 h 288"/>
                  <a:gd name="T8" fmla="*/ 0 w 397"/>
                  <a:gd name="T9" fmla="*/ 288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88">
                    <a:moveTo>
                      <a:pt x="0" y="288"/>
                    </a:moveTo>
                    <a:cubicBezTo>
                      <a:pt x="397" y="5"/>
                      <a:pt x="397" y="5"/>
                      <a:pt x="397" y="5"/>
                    </a:cubicBezTo>
                    <a:cubicBezTo>
                      <a:pt x="389" y="3"/>
                      <a:pt x="380" y="2"/>
                      <a:pt x="372" y="0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2" y="271"/>
                      <a:pt x="1" y="280"/>
                      <a:pt x="0" y="28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630">
                <a:extLst>
                  <a:ext uri="{FF2B5EF4-FFF2-40B4-BE49-F238E27FC236}">
                    <a16:creationId xmlns:a16="http://schemas.microsoft.com/office/drawing/2014/main" id="{E45E0B2C-E92A-4E97-9BC4-13796DD340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01929" y="3004111"/>
                <a:ext cx="2181358" cy="1578004"/>
              </a:xfrm>
              <a:custGeom>
                <a:avLst/>
                <a:gdLst>
                  <a:gd name="T0" fmla="*/ 0 w 397"/>
                  <a:gd name="T1" fmla="*/ 283 h 287"/>
                  <a:gd name="T2" fmla="*/ 25 w 397"/>
                  <a:gd name="T3" fmla="*/ 287 h 287"/>
                  <a:gd name="T4" fmla="*/ 393 w 397"/>
                  <a:gd name="T5" fmla="*/ 25 h 287"/>
                  <a:gd name="T6" fmla="*/ 397 w 397"/>
                  <a:gd name="T7" fmla="*/ 0 h 287"/>
                  <a:gd name="T8" fmla="*/ 0 w 397"/>
                  <a:gd name="T9" fmla="*/ 28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" h="287">
                    <a:moveTo>
                      <a:pt x="0" y="283"/>
                    </a:moveTo>
                    <a:cubicBezTo>
                      <a:pt x="8" y="285"/>
                      <a:pt x="17" y="286"/>
                      <a:pt x="25" y="287"/>
                    </a:cubicBezTo>
                    <a:cubicBezTo>
                      <a:pt x="393" y="25"/>
                      <a:pt x="393" y="25"/>
                      <a:pt x="393" y="25"/>
                    </a:cubicBezTo>
                    <a:cubicBezTo>
                      <a:pt x="395" y="17"/>
                      <a:pt x="396" y="8"/>
                      <a:pt x="397" y="0"/>
                    </a:cubicBez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631">
                <a:extLst>
                  <a:ext uri="{FF2B5EF4-FFF2-40B4-BE49-F238E27FC236}">
                    <a16:creationId xmlns:a16="http://schemas.microsoft.com/office/drawing/2014/main" id="{22FC6831-AD84-4CC5-8506-E8C5D9816B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887147" y="3027317"/>
                <a:ext cx="1763651" cy="1257762"/>
              </a:xfrm>
              <a:custGeom>
                <a:avLst/>
                <a:gdLst>
                  <a:gd name="T0" fmla="*/ 309 w 321"/>
                  <a:gd name="T1" fmla="*/ 31 h 229"/>
                  <a:gd name="T2" fmla="*/ 321 w 321"/>
                  <a:gd name="T3" fmla="*/ 0 h 229"/>
                  <a:gd name="T4" fmla="*/ 0 w 321"/>
                  <a:gd name="T5" fmla="*/ 229 h 229"/>
                  <a:gd name="T6" fmla="*/ 33 w 321"/>
                  <a:gd name="T7" fmla="*/ 228 h 229"/>
                  <a:gd name="T8" fmla="*/ 309 w 321"/>
                  <a:gd name="T9" fmla="*/ 3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229">
                    <a:moveTo>
                      <a:pt x="309" y="31"/>
                    </a:moveTo>
                    <a:cubicBezTo>
                      <a:pt x="314" y="21"/>
                      <a:pt x="317" y="11"/>
                      <a:pt x="321" y="0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1" y="229"/>
                      <a:pt x="22" y="229"/>
                      <a:pt x="33" y="228"/>
                    </a:cubicBezTo>
                    <a:lnTo>
                      <a:pt x="309" y="31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632">
                <a:extLst>
                  <a:ext uri="{FF2B5EF4-FFF2-40B4-BE49-F238E27FC236}">
                    <a16:creationId xmlns:a16="http://schemas.microsoft.com/office/drawing/2014/main" id="{3CCFF560-9B02-42B0-BC71-088AC5242B2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168748" y="3346399"/>
                <a:ext cx="3009810" cy="2185999"/>
              </a:xfrm>
              <a:custGeom>
                <a:avLst/>
                <a:gdLst>
                  <a:gd name="T0" fmla="*/ 0 w 548"/>
                  <a:gd name="T1" fmla="*/ 384 h 398"/>
                  <a:gd name="T2" fmla="*/ 11 w 548"/>
                  <a:gd name="T3" fmla="*/ 398 h 398"/>
                  <a:gd name="T4" fmla="*/ 548 w 548"/>
                  <a:gd name="T5" fmla="*/ 16 h 398"/>
                  <a:gd name="T6" fmla="*/ 538 w 548"/>
                  <a:gd name="T7" fmla="*/ 0 h 398"/>
                  <a:gd name="T8" fmla="*/ 0 w 548"/>
                  <a:gd name="T9" fmla="*/ 384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8" h="398">
                    <a:moveTo>
                      <a:pt x="0" y="384"/>
                    </a:moveTo>
                    <a:cubicBezTo>
                      <a:pt x="4" y="389"/>
                      <a:pt x="7" y="394"/>
                      <a:pt x="11" y="398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45" y="11"/>
                      <a:pt x="542" y="5"/>
                      <a:pt x="538" y="0"/>
                    </a:cubicBezTo>
                    <a:lnTo>
                      <a:pt x="0" y="384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633">
                <a:extLst>
                  <a:ext uri="{FF2B5EF4-FFF2-40B4-BE49-F238E27FC236}">
                    <a16:creationId xmlns:a16="http://schemas.microsoft.com/office/drawing/2014/main" id="{7F723513-E4A8-4A9D-A372-A70D0E3D464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0860" y="4721350"/>
                <a:ext cx="1763651" cy="1262403"/>
              </a:xfrm>
              <a:custGeom>
                <a:avLst/>
                <a:gdLst>
                  <a:gd name="T0" fmla="*/ 12 w 321"/>
                  <a:gd name="T1" fmla="*/ 199 h 230"/>
                  <a:gd name="T2" fmla="*/ 0 w 321"/>
                  <a:gd name="T3" fmla="*/ 230 h 230"/>
                  <a:gd name="T4" fmla="*/ 321 w 321"/>
                  <a:gd name="T5" fmla="*/ 1 h 230"/>
                  <a:gd name="T6" fmla="*/ 289 w 321"/>
                  <a:gd name="T7" fmla="*/ 2 h 230"/>
                  <a:gd name="T8" fmla="*/ 12 w 321"/>
                  <a:gd name="T9" fmla="*/ 19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230">
                    <a:moveTo>
                      <a:pt x="12" y="199"/>
                    </a:moveTo>
                    <a:cubicBezTo>
                      <a:pt x="8" y="209"/>
                      <a:pt x="4" y="219"/>
                      <a:pt x="0" y="230"/>
                    </a:cubicBezTo>
                    <a:cubicBezTo>
                      <a:pt x="321" y="1"/>
                      <a:pt x="321" y="1"/>
                      <a:pt x="321" y="1"/>
                    </a:cubicBezTo>
                    <a:cubicBezTo>
                      <a:pt x="310" y="0"/>
                      <a:pt x="299" y="1"/>
                      <a:pt x="289" y="2"/>
                    </a:cubicBezTo>
                    <a:lnTo>
                      <a:pt x="12" y="19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634">
                <a:extLst>
                  <a:ext uri="{FF2B5EF4-FFF2-40B4-BE49-F238E27FC236}">
                    <a16:creationId xmlns:a16="http://schemas.microsoft.com/office/drawing/2014/main" id="{8CADB58A-AC74-4E99-BD45-EF3188879A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5501" y="4180652"/>
                <a:ext cx="2476074" cy="1807743"/>
              </a:xfrm>
              <a:custGeom>
                <a:avLst/>
                <a:gdLst>
                  <a:gd name="T0" fmla="*/ 0 w 451"/>
                  <a:gd name="T1" fmla="*/ 306 h 329"/>
                  <a:gd name="T2" fmla="*/ 0 w 451"/>
                  <a:gd name="T3" fmla="*/ 329 h 329"/>
                  <a:gd name="T4" fmla="*/ 451 w 451"/>
                  <a:gd name="T5" fmla="*/ 7 h 329"/>
                  <a:gd name="T6" fmla="*/ 430 w 451"/>
                  <a:gd name="T7" fmla="*/ 0 h 329"/>
                  <a:gd name="T8" fmla="*/ 0 w 451"/>
                  <a:gd name="T9" fmla="*/ 30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329">
                    <a:moveTo>
                      <a:pt x="0" y="306"/>
                    </a:moveTo>
                    <a:cubicBezTo>
                      <a:pt x="0" y="314"/>
                      <a:pt x="0" y="321"/>
                      <a:pt x="0" y="329"/>
                    </a:cubicBezTo>
                    <a:cubicBezTo>
                      <a:pt x="451" y="7"/>
                      <a:pt x="451" y="7"/>
                      <a:pt x="451" y="7"/>
                    </a:cubicBezTo>
                    <a:cubicBezTo>
                      <a:pt x="444" y="4"/>
                      <a:pt x="437" y="2"/>
                      <a:pt x="430" y="0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635">
                <a:extLst>
                  <a:ext uri="{FF2B5EF4-FFF2-40B4-BE49-F238E27FC236}">
                    <a16:creationId xmlns:a16="http://schemas.microsoft.com/office/drawing/2014/main" id="{710D99AE-7C38-471A-99E5-9F4B12CE38F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417403" y="3139866"/>
                <a:ext cx="1081397" cy="768117"/>
              </a:xfrm>
              <a:custGeom>
                <a:avLst/>
                <a:gdLst>
                  <a:gd name="T0" fmla="*/ 0 w 197"/>
                  <a:gd name="T1" fmla="*/ 140 h 140"/>
                  <a:gd name="T2" fmla="*/ 112 w 197"/>
                  <a:gd name="T3" fmla="*/ 89 h 140"/>
                  <a:gd name="T4" fmla="*/ 197 w 197"/>
                  <a:gd name="T5" fmla="*/ 0 h 140"/>
                  <a:gd name="T6" fmla="*/ 0 w 197"/>
                  <a:gd name="T7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40">
                    <a:moveTo>
                      <a:pt x="0" y="140"/>
                    </a:moveTo>
                    <a:cubicBezTo>
                      <a:pt x="39" y="131"/>
                      <a:pt x="77" y="114"/>
                      <a:pt x="112" y="89"/>
                    </a:cubicBezTo>
                    <a:cubicBezTo>
                      <a:pt x="147" y="64"/>
                      <a:pt x="175" y="34"/>
                      <a:pt x="197" y="0"/>
                    </a:cubicBezTo>
                    <a:lnTo>
                      <a:pt x="0" y="14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636">
                <a:extLst>
                  <a:ext uri="{FF2B5EF4-FFF2-40B4-BE49-F238E27FC236}">
                    <a16:creationId xmlns:a16="http://schemas.microsoft.com/office/drawing/2014/main" id="{ECD1A1CC-A1B9-455D-A29A-4714FDA597F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83958" y="3970638"/>
                <a:ext cx="2701171" cy="1970185"/>
              </a:xfrm>
              <a:custGeom>
                <a:avLst/>
                <a:gdLst>
                  <a:gd name="T0" fmla="*/ 0 w 492"/>
                  <a:gd name="T1" fmla="*/ 339 h 359"/>
                  <a:gd name="T2" fmla="*/ 3 w 492"/>
                  <a:gd name="T3" fmla="*/ 359 h 359"/>
                  <a:gd name="T4" fmla="*/ 492 w 492"/>
                  <a:gd name="T5" fmla="*/ 10 h 359"/>
                  <a:gd name="T6" fmla="*/ 474 w 492"/>
                  <a:gd name="T7" fmla="*/ 0 h 359"/>
                  <a:gd name="T8" fmla="*/ 0 w 492"/>
                  <a:gd name="T9" fmla="*/ 33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359">
                    <a:moveTo>
                      <a:pt x="0" y="339"/>
                    </a:moveTo>
                    <a:cubicBezTo>
                      <a:pt x="1" y="345"/>
                      <a:pt x="2" y="352"/>
                      <a:pt x="3" y="359"/>
                    </a:cubicBezTo>
                    <a:cubicBezTo>
                      <a:pt x="492" y="10"/>
                      <a:pt x="492" y="10"/>
                      <a:pt x="492" y="10"/>
                    </a:cubicBezTo>
                    <a:cubicBezTo>
                      <a:pt x="486" y="7"/>
                      <a:pt x="480" y="3"/>
                      <a:pt x="474" y="0"/>
                    </a:cubicBez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637">
                <a:extLst>
                  <a:ext uri="{FF2B5EF4-FFF2-40B4-BE49-F238E27FC236}">
                    <a16:creationId xmlns:a16="http://schemas.microsoft.com/office/drawing/2014/main" id="{699422A6-63A0-4A55-B102-C41F6BF0880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87225" y="3788471"/>
                <a:ext cx="2861292" cy="2076932"/>
              </a:xfrm>
              <a:custGeom>
                <a:avLst/>
                <a:gdLst>
                  <a:gd name="T0" fmla="*/ 0 w 521"/>
                  <a:gd name="T1" fmla="*/ 360 h 378"/>
                  <a:gd name="T2" fmla="*/ 5 w 521"/>
                  <a:gd name="T3" fmla="*/ 378 h 378"/>
                  <a:gd name="T4" fmla="*/ 521 w 521"/>
                  <a:gd name="T5" fmla="*/ 11 h 378"/>
                  <a:gd name="T6" fmla="*/ 505 w 521"/>
                  <a:gd name="T7" fmla="*/ 0 h 378"/>
                  <a:gd name="T8" fmla="*/ 0 w 521"/>
                  <a:gd name="T9" fmla="*/ 36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1" h="378">
                    <a:moveTo>
                      <a:pt x="0" y="360"/>
                    </a:moveTo>
                    <a:cubicBezTo>
                      <a:pt x="1" y="366"/>
                      <a:pt x="3" y="372"/>
                      <a:pt x="5" y="378"/>
                    </a:cubicBezTo>
                    <a:cubicBezTo>
                      <a:pt x="521" y="11"/>
                      <a:pt x="521" y="11"/>
                      <a:pt x="521" y="11"/>
                    </a:cubicBezTo>
                    <a:cubicBezTo>
                      <a:pt x="516" y="7"/>
                      <a:pt x="510" y="3"/>
                      <a:pt x="505" y="0"/>
                    </a:cubicBezTo>
                    <a:lnTo>
                      <a:pt x="0" y="360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638">
                <a:extLst>
                  <a:ext uri="{FF2B5EF4-FFF2-40B4-BE49-F238E27FC236}">
                    <a16:creationId xmlns:a16="http://schemas.microsoft.com/office/drawing/2014/main" id="{66A197DB-20C0-4B91-9930-8C1623B9AA3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81939" y="3477512"/>
                <a:ext cx="3007489" cy="2185999"/>
              </a:xfrm>
              <a:custGeom>
                <a:avLst/>
                <a:gdLst>
                  <a:gd name="T0" fmla="*/ 0 w 548"/>
                  <a:gd name="T1" fmla="*/ 383 h 398"/>
                  <a:gd name="T2" fmla="*/ 10 w 548"/>
                  <a:gd name="T3" fmla="*/ 398 h 398"/>
                  <a:gd name="T4" fmla="*/ 548 w 548"/>
                  <a:gd name="T5" fmla="*/ 15 h 398"/>
                  <a:gd name="T6" fmla="*/ 537 w 548"/>
                  <a:gd name="T7" fmla="*/ 0 h 398"/>
                  <a:gd name="T8" fmla="*/ 0 w 548"/>
                  <a:gd name="T9" fmla="*/ 383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8" h="398">
                    <a:moveTo>
                      <a:pt x="0" y="383"/>
                    </a:moveTo>
                    <a:cubicBezTo>
                      <a:pt x="3" y="388"/>
                      <a:pt x="7" y="393"/>
                      <a:pt x="10" y="398"/>
                    </a:cubicBezTo>
                    <a:cubicBezTo>
                      <a:pt x="548" y="15"/>
                      <a:pt x="548" y="15"/>
                      <a:pt x="548" y="15"/>
                    </a:cubicBezTo>
                    <a:cubicBezTo>
                      <a:pt x="544" y="10"/>
                      <a:pt x="541" y="5"/>
                      <a:pt x="537" y="0"/>
                    </a:cubicBezTo>
                    <a:lnTo>
                      <a:pt x="0" y="383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639">
                <a:extLst>
                  <a:ext uri="{FF2B5EF4-FFF2-40B4-BE49-F238E27FC236}">
                    <a16:creationId xmlns:a16="http://schemas.microsoft.com/office/drawing/2014/main" id="{D2046E07-7816-4F1B-A13D-53644D8F5FF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25300" y="3622549"/>
                <a:ext cx="2958757" cy="2153511"/>
              </a:xfrm>
              <a:custGeom>
                <a:avLst/>
                <a:gdLst>
                  <a:gd name="T0" fmla="*/ 0 w 539"/>
                  <a:gd name="T1" fmla="*/ 375 h 392"/>
                  <a:gd name="T2" fmla="*/ 8 w 539"/>
                  <a:gd name="T3" fmla="*/ 392 h 392"/>
                  <a:gd name="T4" fmla="*/ 539 w 539"/>
                  <a:gd name="T5" fmla="*/ 13 h 392"/>
                  <a:gd name="T6" fmla="*/ 526 w 539"/>
                  <a:gd name="T7" fmla="*/ 0 h 392"/>
                  <a:gd name="T8" fmla="*/ 0 w 539"/>
                  <a:gd name="T9" fmla="*/ 375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392">
                    <a:moveTo>
                      <a:pt x="0" y="375"/>
                    </a:moveTo>
                    <a:cubicBezTo>
                      <a:pt x="2" y="380"/>
                      <a:pt x="5" y="386"/>
                      <a:pt x="8" y="392"/>
                    </a:cubicBezTo>
                    <a:cubicBezTo>
                      <a:pt x="539" y="13"/>
                      <a:pt x="539" y="13"/>
                      <a:pt x="539" y="13"/>
                    </a:cubicBezTo>
                    <a:cubicBezTo>
                      <a:pt x="535" y="8"/>
                      <a:pt x="530" y="4"/>
                      <a:pt x="526" y="0"/>
                    </a:cubicBezTo>
                    <a:lnTo>
                      <a:pt x="0" y="375"/>
                    </a:ln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20" name="组合 519">
              <a:extLst>
                <a:ext uri="{FF2B5EF4-FFF2-40B4-BE49-F238E27FC236}">
                  <a16:creationId xmlns:a16="http://schemas.microsoft.com/office/drawing/2014/main" id="{717AAA19-B5AD-4B50-9992-2217EF0FD887}"/>
                </a:ext>
              </a:extLst>
            </p:cNvPr>
            <p:cNvGrpSpPr/>
            <p:nvPr/>
          </p:nvGrpSpPr>
          <p:grpSpPr>
            <a:xfrm>
              <a:off x="9785753" y="5663756"/>
              <a:ext cx="960673" cy="1123484"/>
              <a:chOff x="7841086" y="3955555"/>
              <a:chExt cx="2478394" cy="2898421"/>
            </a:xfrm>
          </p:grpSpPr>
          <p:sp>
            <p:nvSpPr>
              <p:cNvPr id="791" name="Freeform 650">
                <a:extLst>
                  <a:ext uri="{FF2B5EF4-FFF2-40B4-BE49-F238E27FC236}">
                    <a16:creationId xmlns:a16="http://schemas.microsoft.com/office/drawing/2014/main" id="{00B346E9-52C5-4C72-8E80-8057E5C7C99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796995" y="4647091"/>
                <a:ext cx="401463" cy="313281"/>
              </a:xfrm>
              <a:custGeom>
                <a:avLst/>
                <a:gdLst>
                  <a:gd name="T0" fmla="*/ 4 w 73"/>
                  <a:gd name="T1" fmla="*/ 57 h 57"/>
                  <a:gd name="T2" fmla="*/ 1 w 73"/>
                  <a:gd name="T3" fmla="*/ 55 h 57"/>
                  <a:gd name="T4" fmla="*/ 2 w 73"/>
                  <a:gd name="T5" fmla="*/ 50 h 57"/>
                  <a:gd name="T6" fmla="*/ 66 w 73"/>
                  <a:gd name="T7" fmla="*/ 2 h 57"/>
                  <a:gd name="T8" fmla="*/ 72 w 73"/>
                  <a:gd name="T9" fmla="*/ 2 h 57"/>
                  <a:gd name="T10" fmla="*/ 71 w 73"/>
                  <a:gd name="T11" fmla="*/ 8 h 57"/>
                  <a:gd name="T12" fmla="*/ 7 w 73"/>
                  <a:gd name="T13" fmla="*/ 56 h 57"/>
                  <a:gd name="T14" fmla="*/ 4 w 73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57">
                    <a:moveTo>
                      <a:pt x="4" y="57"/>
                    </a:moveTo>
                    <a:cubicBezTo>
                      <a:pt x="3" y="57"/>
                      <a:pt x="2" y="56"/>
                      <a:pt x="1" y="55"/>
                    </a:cubicBezTo>
                    <a:cubicBezTo>
                      <a:pt x="0" y="53"/>
                      <a:pt x="0" y="51"/>
                      <a:pt x="2" y="50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0"/>
                      <a:pt x="70" y="1"/>
                      <a:pt x="72" y="2"/>
                    </a:cubicBezTo>
                    <a:cubicBezTo>
                      <a:pt x="73" y="4"/>
                      <a:pt x="73" y="7"/>
                      <a:pt x="71" y="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651">
                <a:extLst>
                  <a:ext uri="{FF2B5EF4-FFF2-40B4-BE49-F238E27FC236}">
                    <a16:creationId xmlns:a16="http://schemas.microsoft.com/office/drawing/2014/main" id="{4D139DE1-2185-439F-A2CE-F7344ADD674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9619" y="5372277"/>
                <a:ext cx="1044267" cy="791323"/>
              </a:xfrm>
              <a:custGeom>
                <a:avLst/>
                <a:gdLst>
                  <a:gd name="T0" fmla="*/ 5 w 190"/>
                  <a:gd name="T1" fmla="*/ 144 h 144"/>
                  <a:gd name="T2" fmla="*/ 1 w 190"/>
                  <a:gd name="T3" fmla="*/ 142 h 144"/>
                  <a:gd name="T4" fmla="*/ 2 w 190"/>
                  <a:gd name="T5" fmla="*/ 137 h 144"/>
                  <a:gd name="T6" fmla="*/ 183 w 190"/>
                  <a:gd name="T7" fmla="*/ 1 h 144"/>
                  <a:gd name="T8" fmla="*/ 188 w 190"/>
                  <a:gd name="T9" fmla="*/ 2 h 144"/>
                  <a:gd name="T10" fmla="*/ 187 w 190"/>
                  <a:gd name="T11" fmla="*/ 8 h 144"/>
                  <a:gd name="T12" fmla="*/ 7 w 190"/>
                  <a:gd name="T13" fmla="*/ 143 h 144"/>
                  <a:gd name="T14" fmla="*/ 5 w 190"/>
                  <a:gd name="T15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44">
                    <a:moveTo>
                      <a:pt x="5" y="144"/>
                    </a:moveTo>
                    <a:cubicBezTo>
                      <a:pt x="3" y="144"/>
                      <a:pt x="2" y="143"/>
                      <a:pt x="1" y="142"/>
                    </a:cubicBezTo>
                    <a:cubicBezTo>
                      <a:pt x="0" y="140"/>
                      <a:pt x="0" y="138"/>
                      <a:pt x="2" y="137"/>
                    </a:cubicBezTo>
                    <a:cubicBezTo>
                      <a:pt x="183" y="1"/>
                      <a:pt x="183" y="1"/>
                      <a:pt x="183" y="1"/>
                    </a:cubicBezTo>
                    <a:cubicBezTo>
                      <a:pt x="184" y="0"/>
                      <a:pt x="187" y="0"/>
                      <a:pt x="188" y="2"/>
                    </a:cubicBezTo>
                    <a:cubicBezTo>
                      <a:pt x="190" y="4"/>
                      <a:pt x="189" y="7"/>
                      <a:pt x="187" y="8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6" y="144"/>
                      <a:pt x="5" y="144"/>
                      <a:pt x="5" y="1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652">
                <a:extLst>
                  <a:ext uri="{FF2B5EF4-FFF2-40B4-BE49-F238E27FC236}">
                    <a16:creationId xmlns:a16="http://schemas.microsoft.com/office/drawing/2014/main" id="{306D798E-B14B-474E-B68A-090A7A1E14B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49687" y="6563901"/>
                <a:ext cx="327204" cy="252945"/>
              </a:xfrm>
              <a:custGeom>
                <a:avLst/>
                <a:gdLst>
                  <a:gd name="T0" fmla="*/ 5 w 60"/>
                  <a:gd name="T1" fmla="*/ 46 h 46"/>
                  <a:gd name="T2" fmla="*/ 1 w 60"/>
                  <a:gd name="T3" fmla="*/ 44 h 46"/>
                  <a:gd name="T4" fmla="*/ 2 w 60"/>
                  <a:gd name="T5" fmla="*/ 39 h 46"/>
                  <a:gd name="T6" fmla="*/ 53 w 60"/>
                  <a:gd name="T7" fmla="*/ 1 h 46"/>
                  <a:gd name="T8" fmla="*/ 58 w 60"/>
                  <a:gd name="T9" fmla="*/ 2 h 46"/>
                  <a:gd name="T10" fmla="*/ 57 w 60"/>
                  <a:gd name="T11" fmla="*/ 7 h 46"/>
                  <a:gd name="T12" fmla="*/ 7 w 60"/>
                  <a:gd name="T13" fmla="*/ 45 h 46"/>
                  <a:gd name="T14" fmla="*/ 5 w 60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46">
                    <a:moveTo>
                      <a:pt x="5" y="46"/>
                    </a:moveTo>
                    <a:cubicBezTo>
                      <a:pt x="3" y="46"/>
                      <a:pt x="2" y="45"/>
                      <a:pt x="1" y="44"/>
                    </a:cubicBezTo>
                    <a:cubicBezTo>
                      <a:pt x="0" y="42"/>
                      <a:pt x="1" y="40"/>
                      <a:pt x="2" y="39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0"/>
                      <a:pt x="57" y="0"/>
                      <a:pt x="58" y="2"/>
                    </a:cubicBezTo>
                    <a:cubicBezTo>
                      <a:pt x="60" y="3"/>
                      <a:pt x="59" y="6"/>
                      <a:pt x="57" y="7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5"/>
                      <a:pt x="6" y="46"/>
                      <a:pt x="5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653">
                <a:extLst>
                  <a:ext uri="{FF2B5EF4-FFF2-40B4-BE49-F238E27FC236}">
                    <a16:creationId xmlns:a16="http://schemas.microsoft.com/office/drawing/2014/main" id="{DAB592FA-BF56-40A0-8ED4-0D786ECA3E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82643" y="4512496"/>
                <a:ext cx="1025702" cy="779719"/>
              </a:xfrm>
              <a:custGeom>
                <a:avLst/>
                <a:gdLst>
                  <a:gd name="T0" fmla="*/ 5 w 187"/>
                  <a:gd name="T1" fmla="*/ 142 h 142"/>
                  <a:gd name="T2" fmla="*/ 2 w 187"/>
                  <a:gd name="T3" fmla="*/ 140 h 142"/>
                  <a:gd name="T4" fmla="*/ 2 w 187"/>
                  <a:gd name="T5" fmla="*/ 134 h 142"/>
                  <a:gd name="T6" fmla="*/ 74 w 187"/>
                  <a:gd name="T7" fmla="*/ 80 h 142"/>
                  <a:gd name="T8" fmla="*/ 181 w 187"/>
                  <a:gd name="T9" fmla="*/ 1 h 142"/>
                  <a:gd name="T10" fmla="*/ 186 w 187"/>
                  <a:gd name="T11" fmla="*/ 2 h 142"/>
                  <a:gd name="T12" fmla="*/ 185 w 187"/>
                  <a:gd name="T13" fmla="*/ 8 h 142"/>
                  <a:gd name="T14" fmla="*/ 79 w 187"/>
                  <a:gd name="T15" fmla="*/ 87 h 142"/>
                  <a:gd name="T16" fmla="*/ 7 w 187"/>
                  <a:gd name="T17" fmla="*/ 141 h 142"/>
                  <a:gd name="T18" fmla="*/ 5 w 187"/>
                  <a:gd name="T1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7" h="142">
                    <a:moveTo>
                      <a:pt x="5" y="142"/>
                    </a:moveTo>
                    <a:cubicBezTo>
                      <a:pt x="4" y="142"/>
                      <a:pt x="2" y="141"/>
                      <a:pt x="2" y="140"/>
                    </a:cubicBezTo>
                    <a:cubicBezTo>
                      <a:pt x="0" y="138"/>
                      <a:pt x="1" y="136"/>
                      <a:pt x="2" y="134"/>
                    </a:cubicBezTo>
                    <a:cubicBezTo>
                      <a:pt x="27" y="117"/>
                      <a:pt x="51" y="98"/>
                      <a:pt x="74" y="80"/>
                    </a:cubicBezTo>
                    <a:cubicBezTo>
                      <a:pt x="109" y="54"/>
                      <a:pt x="144" y="27"/>
                      <a:pt x="181" y="1"/>
                    </a:cubicBezTo>
                    <a:cubicBezTo>
                      <a:pt x="182" y="0"/>
                      <a:pt x="185" y="0"/>
                      <a:pt x="186" y="2"/>
                    </a:cubicBezTo>
                    <a:cubicBezTo>
                      <a:pt x="187" y="4"/>
                      <a:pt x="187" y="6"/>
                      <a:pt x="185" y="8"/>
                    </a:cubicBezTo>
                    <a:cubicBezTo>
                      <a:pt x="149" y="33"/>
                      <a:pt x="113" y="60"/>
                      <a:pt x="79" y="87"/>
                    </a:cubicBezTo>
                    <a:cubicBezTo>
                      <a:pt x="56" y="104"/>
                      <a:pt x="31" y="123"/>
                      <a:pt x="7" y="141"/>
                    </a:cubicBezTo>
                    <a:cubicBezTo>
                      <a:pt x="6" y="141"/>
                      <a:pt x="6" y="142"/>
                      <a:pt x="5" y="1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654">
                <a:extLst>
                  <a:ext uri="{FF2B5EF4-FFF2-40B4-BE49-F238E27FC236}">
                    <a16:creationId xmlns:a16="http://schemas.microsoft.com/office/drawing/2014/main" id="{BB20CE96-E59C-4109-990D-D93337E973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924804" y="5767938"/>
                <a:ext cx="993214" cy="751872"/>
              </a:xfrm>
              <a:custGeom>
                <a:avLst/>
                <a:gdLst>
                  <a:gd name="T0" fmla="*/ 5 w 181"/>
                  <a:gd name="T1" fmla="*/ 137 h 137"/>
                  <a:gd name="T2" fmla="*/ 2 w 181"/>
                  <a:gd name="T3" fmla="*/ 135 h 137"/>
                  <a:gd name="T4" fmla="*/ 3 w 181"/>
                  <a:gd name="T5" fmla="*/ 130 h 137"/>
                  <a:gd name="T6" fmla="*/ 91 w 181"/>
                  <a:gd name="T7" fmla="*/ 64 h 137"/>
                  <a:gd name="T8" fmla="*/ 175 w 181"/>
                  <a:gd name="T9" fmla="*/ 1 h 137"/>
                  <a:gd name="T10" fmla="*/ 180 w 181"/>
                  <a:gd name="T11" fmla="*/ 3 h 137"/>
                  <a:gd name="T12" fmla="*/ 179 w 181"/>
                  <a:gd name="T13" fmla="*/ 8 h 137"/>
                  <a:gd name="T14" fmla="*/ 96 w 181"/>
                  <a:gd name="T15" fmla="*/ 70 h 137"/>
                  <a:gd name="T16" fmla="*/ 7 w 181"/>
                  <a:gd name="T17" fmla="*/ 137 h 137"/>
                  <a:gd name="T18" fmla="*/ 5 w 181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7">
                    <a:moveTo>
                      <a:pt x="5" y="137"/>
                    </a:moveTo>
                    <a:cubicBezTo>
                      <a:pt x="4" y="137"/>
                      <a:pt x="2" y="137"/>
                      <a:pt x="2" y="135"/>
                    </a:cubicBezTo>
                    <a:cubicBezTo>
                      <a:pt x="0" y="134"/>
                      <a:pt x="1" y="131"/>
                      <a:pt x="3" y="130"/>
                    </a:cubicBezTo>
                    <a:cubicBezTo>
                      <a:pt x="34" y="110"/>
                      <a:pt x="63" y="87"/>
                      <a:pt x="91" y="64"/>
                    </a:cubicBezTo>
                    <a:cubicBezTo>
                      <a:pt x="118" y="43"/>
                      <a:pt x="145" y="21"/>
                      <a:pt x="175" y="1"/>
                    </a:cubicBezTo>
                    <a:cubicBezTo>
                      <a:pt x="176" y="0"/>
                      <a:pt x="179" y="1"/>
                      <a:pt x="180" y="3"/>
                    </a:cubicBezTo>
                    <a:cubicBezTo>
                      <a:pt x="181" y="4"/>
                      <a:pt x="181" y="7"/>
                      <a:pt x="179" y="8"/>
                    </a:cubicBezTo>
                    <a:cubicBezTo>
                      <a:pt x="150" y="27"/>
                      <a:pt x="122" y="49"/>
                      <a:pt x="96" y="70"/>
                    </a:cubicBezTo>
                    <a:cubicBezTo>
                      <a:pt x="68" y="93"/>
                      <a:pt x="39" y="116"/>
                      <a:pt x="7" y="137"/>
                    </a:cubicBezTo>
                    <a:cubicBezTo>
                      <a:pt x="7" y="137"/>
                      <a:pt x="6" y="137"/>
                      <a:pt x="5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655">
                <a:extLst>
                  <a:ext uri="{FF2B5EF4-FFF2-40B4-BE49-F238E27FC236}">
                    <a16:creationId xmlns:a16="http://schemas.microsoft.com/office/drawing/2014/main" id="{221C945C-3AE5-48C4-B6DC-3BE38DC5E91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16808" y="4215460"/>
                <a:ext cx="401463" cy="308640"/>
              </a:xfrm>
              <a:custGeom>
                <a:avLst/>
                <a:gdLst>
                  <a:gd name="T0" fmla="*/ 5 w 73"/>
                  <a:gd name="T1" fmla="*/ 56 h 56"/>
                  <a:gd name="T2" fmla="*/ 2 w 73"/>
                  <a:gd name="T3" fmla="*/ 55 h 56"/>
                  <a:gd name="T4" fmla="*/ 2 w 73"/>
                  <a:gd name="T5" fmla="*/ 49 h 56"/>
                  <a:gd name="T6" fmla="*/ 66 w 73"/>
                  <a:gd name="T7" fmla="*/ 2 h 56"/>
                  <a:gd name="T8" fmla="*/ 71 w 73"/>
                  <a:gd name="T9" fmla="*/ 3 h 56"/>
                  <a:gd name="T10" fmla="*/ 71 w 73"/>
                  <a:gd name="T11" fmla="*/ 8 h 56"/>
                  <a:gd name="T12" fmla="*/ 7 w 73"/>
                  <a:gd name="T13" fmla="*/ 56 h 56"/>
                  <a:gd name="T14" fmla="*/ 5 w 73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56">
                    <a:moveTo>
                      <a:pt x="5" y="56"/>
                    </a:moveTo>
                    <a:cubicBezTo>
                      <a:pt x="4" y="56"/>
                      <a:pt x="2" y="56"/>
                      <a:pt x="2" y="55"/>
                    </a:cubicBezTo>
                    <a:cubicBezTo>
                      <a:pt x="0" y="53"/>
                      <a:pt x="1" y="51"/>
                      <a:pt x="2" y="4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0"/>
                      <a:pt x="70" y="1"/>
                      <a:pt x="71" y="3"/>
                    </a:cubicBezTo>
                    <a:cubicBezTo>
                      <a:pt x="73" y="4"/>
                      <a:pt x="72" y="7"/>
                      <a:pt x="71" y="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6" y="56"/>
                      <a:pt x="6" y="56"/>
                      <a:pt x="5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656">
                <a:extLst>
                  <a:ext uri="{FF2B5EF4-FFF2-40B4-BE49-F238E27FC236}">
                    <a16:creationId xmlns:a16="http://schemas.microsoft.com/office/drawing/2014/main" id="{406CE6A8-1C93-480D-B76A-830A1A0F70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78821" y="4941807"/>
                <a:ext cx="1213671" cy="911994"/>
              </a:xfrm>
              <a:custGeom>
                <a:avLst/>
                <a:gdLst>
                  <a:gd name="T0" fmla="*/ 5 w 221"/>
                  <a:gd name="T1" fmla="*/ 166 h 166"/>
                  <a:gd name="T2" fmla="*/ 2 w 221"/>
                  <a:gd name="T3" fmla="*/ 165 h 166"/>
                  <a:gd name="T4" fmla="*/ 2 w 221"/>
                  <a:gd name="T5" fmla="*/ 159 h 166"/>
                  <a:gd name="T6" fmla="*/ 75 w 221"/>
                  <a:gd name="T7" fmla="*/ 105 h 166"/>
                  <a:gd name="T8" fmla="*/ 214 w 221"/>
                  <a:gd name="T9" fmla="*/ 1 h 166"/>
                  <a:gd name="T10" fmla="*/ 220 w 221"/>
                  <a:gd name="T11" fmla="*/ 2 h 166"/>
                  <a:gd name="T12" fmla="*/ 219 w 221"/>
                  <a:gd name="T13" fmla="*/ 7 h 166"/>
                  <a:gd name="T14" fmla="*/ 80 w 221"/>
                  <a:gd name="T15" fmla="*/ 112 h 166"/>
                  <a:gd name="T16" fmla="*/ 7 w 221"/>
                  <a:gd name="T17" fmla="*/ 166 h 166"/>
                  <a:gd name="T18" fmla="*/ 5 w 221"/>
                  <a:gd name="T1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1" h="166">
                    <a:moveTo>
                      <a:pt x="5" y="166"/>
                    </a:moveTo>
                    <a:cubicBezTo>
                      <a:pt x="4" y="166"/>
                      <a:pt x="2" y="166"/>
                      <a:pt x="2" y="165"/>
                    </a:cubicBezTo>
                    <a:cubicBezTo>
                      <a:pt x="0" y="163"/>
                      <a:pt x="1" y="161"/>
                      <a:pt x="2" y="159"/>
                    </a:cubicBezTo>
                    <a:cubicBezTo>
                      <a:pt x="26" y="141"/>
                      <a:pt x="51" y="123"/>
                      <a:pt x="75" y="105"/>
                    </a:cubicBezTo>
                    <a:cubicBezTo>
                      <a:pt x="121" y="71"/>
                      <a:pt x="168" y="36"/>
                      <a:pt x="214" y="1"/>
                    </a:cubicBezTo>
                    <a:cubicBezTo>
                      <a:pt x="216" y="0"/>
                      <a:pt x="218" y="0"/>
                      <a:pt x="220" y="2"/>
                    </a:cubicBezTo>
                    <a:cubicBezTo>
                      <a:pt x="221" y="4"/>
                      <a:pt x="221" y="6"/>
                      <a:pt x="219" y="7"/>
                    </a:cubicBezTo>
                    <a:cubicBezTo>
                      <a:pt x="173" y="42"/>
                      <a:pt x="125" y="78"/>
                      <a:pt x="80" y="112"/>
                    </a:cubicBezTo>
                    <a:cubicBezTo>
                      <a:pt x="55" y="130"/>
                      <a:pt x="31" y="148"/>
                      <a:pt x="7" y="166"/>
                    </a:cubicBezTo>
                    <a:cubicBezTo>
                      <a:pt x="6" y="166"/>
                      <a:pt x="6" y="166"/>
                      <a:pt x="5" y="1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657">
                <a:extLst>
                  <a:ext uri="{FF2B5EF4-FFF2-40B4-BE49-F238E27FC236}">
                    <a16:creationId xmlns:a16="http://schemas.microsoft.com/office/drawing/2014/main" id="{BD9E4D24-9C29-4427-9C96-15EFF0A454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904094" y="6264545"/>
                <a:ext cx="171724" cy="143877"/>
              </a:xfrm>
              <a:custGeom>
                <a:avLst/>
                <a:gdLst>
                  <a:gd name="T0" fmla="*/ 4 w 31"/>
                  <a:gd name="T1" fmla="*/ 26 h 26"/>
                  <a:gd name="T2" fmla="*/ 1 w 31"/>
                  <a:gd name="T3" fmla="*/ 24 h 26"/>
                  <a:gd name="T4" fmla="*/ 2 w 31"/>
                  <a:gd name="T5" fmla="*/ 19 h 26"/>
                  <a:gd name="T6" fmla="*/ 25 w 31"/>
                  <a:gd name="T7" fmla="*/ 2 h 26"/>
                  <a:gd name="T8" fmla="*/ 30 w 31"/>
                  <a:gd name="T9" fmla="*/ 2 h 26"/>
                  <a:gd name="T10" fmla="*/ 29 w 31"/>
                  <a:gd name="T11" fmla="*/ 8 h 26"/>
                  <a:gd name="T12" fmla="*/ 7 w 31"/>
                  <a:gd name="T13" fmla="*/ 25 h 26"/>
                  <a:gd name="T14" fmla="*/ 4 w 3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6">
                    <a:moveTo>
                      <a:pt x="4" y="26"/>
                    </a:moveTo>
                    <a:cubicBezTo>
                      <a:pt x="3" y="26"/>
                      <a:pt x="2" y="25"/>
                      <a:pt x="1" y="24"/>
                    </a:cubicBezTo>
                    <a:cubicBezTo>
                      <a:pt x="0" y="23"/>
                      <a:pt x="0" y="20"/>
                      <a:pt x="2" y="19"/>
                    </a:cubicBezTo>
                    <a:cubicBezTo>
                      <a:pt x="9" y="13"/>
                      <a:pt x="17" y="7"/>
                      <a:pt x="25" y="2"/>
                    </a:cubicBezTo>
                    <a:cubicBezTo>
                      <a:pt x="26" y="0"/>
                      <a:pt x="29" y="1"/>
                      <a:pt x="30" y="2"/>
                    </a:cubicBezTo>
                    <a:cubicBezTo>
                      <a:pt x="31" y="4"/>
                      <a:pt x="31" y="7"/>
                      <a:pt x="29" y="8"/>
                    </a:cubicBezTo>
                    <a:cubicBezTo>
                      <a:pt x="22" y="14"/>
                      <a:pt x="14" y="19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658">
                <a:extLst>
                  <a:ext uri="{FF2B5EF4-FFF2-40B4-BE49-F238E27FC236}">
                    <a16:creationId xmlns:a16="http://schemas.microsoft.com/office/drawing/2014/main" id="{262A9C16-9496-46B6-ABE2-E70C135B48B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54884" y="4128439"/>
                <a:ext cx="1410921" cy="1065153"/>
              </a:xfrm>
              <a:custGeom>
                <a:avLst/>
                <a:gdLst>
                  <a:gd name="T0" fmla="*/ 5 w 257"/>
                  <a:gd name="T1" fmla="*/ 194 h 194"/>
                  <a:gd name="T2" fmla="*/ 1 w 257"/>
                  <a:gd name="T3" fmla="*/ 193 h 194"/>
                  <a:gd name="T4" fmla="*/ 2 w 257"/>
                  <a:gd name="T5" fmla="*/ 187 h 194"/>
                  <a:gd name="T6" fmla="*/ 138 w 257"/>
                  <a:gd name="T7" fmla="*/ 85 h 194"/>
                  <a:gd name="T8" fmla="*/ 250 w 257"/>
                  <a:gd name="T9" fmla="*/ 1 h 194"/>
                  <a:gd name="T10" fmla="*/ 256 w 257"/>
                  <a:gd name="T11" fmla="*/ 2 h 194"/>
                  <a:gd name="T12" fmla="*/ 255 w 257"/>
                  <a:gd name="T13" fmla="*/ 8 h 194"/>
                  <a:gd name="T14" fmla="*/ 143 w 257"/>
                  <a:gd name="T15" fmla="*/ 91 h 194"/>
                  <a:gd name="T16" fmla="*/ 7 w 257"/>
                  <a:gd name="T17" fmla="*/ 193 h 194"/>
                  <a:gd name="T18" fmla="*/ 5 w 257"/>
                  <a:gd name="T19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7" h="194">
                    <a:moveTo>
                      <a:pt x="5" y="194"/>
                    </a:moveTo>
                    <a:cubicBezTo>
                      <a:pt x="3" y="194"/>
                      <a:pt x="2" y="194"/>
                      <a:pt x="1" y="193"/>
                    </a:cubicBezTo>
                    <a:cubicBezTo>
                      <a:pt x="0" y="191"/>
                      <a:pt x="0" y="188"/>
                      <a:pt x="2" y="187"/>
                    </a:cubicBezTo>
                    <a:cubicBezTo>
                      <a:pt x="47" y="153"/>
                      <a:pt x="94" y="118"/>
                      <a:pt x="138" y="85"/>
                    </a:cubicBezTo>
                    <a:cubicBezTo>
                      <a:pt x="175" y="57"/>
                      <a:pt x="213" y="29"/>
                      <a:pt x="250" y="1"/>
                    </a:cubicBezTo>
                    <a:cubicBezTo>
                      <a:pt x="252" y="0"/>
                      <a:pt x="254" y="0"/>
                      <a:pt x="256" y="2"/>
                    </a:cubicBezTo>
                    <a:cubicBezTo>
                      <a:pt x="257" y="4"/>
                      <a:pt x="257" y="6"/>
                      <a:pt x="255" y="8"/>
                    </a:cubicBezTo>
                    <a:cubicBezTo>
                      <a:pt x="218" y="36"/>
                      <a:pt x="180" y="64"/>
                      <a:pt x="143" y="91"/>
                    </a:cubicBezTo>
                    <a:cubicBezTo>
                      <a:pt x="98" y="125"/>
                      <a:pt x="52" y="159"/>
                      <a:pt x="7" y="193"/>
                    </a:cubicBezTo>
                    <a:cubicBezTo>
                      <a:pt x="6" y="194"/>
                      <a:pt x="5" y="194"/>
                      <a:pt x="5" y="1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659">
                <a:extLst>
                  <a:ext uri="{FF2B5EF4-FFF2-40B4-BE49-F238E27FC236}">
                    <a16:creationId xmlns:a16="http://schemas.microsoft.com/office/drawing/2014/main" id="{788CC05B-FFED-448A-8D4C-F7A818F1283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760217" y="5647267"/>
                <a:ext cx="635843" cy="482683"/>
              </a:xfrm>
              <a:custGeom>
                <a:avLst/>
                <a:gdLst>
                  <a:gd name="T0" fmla="*/ 5 w 116"/>
                  <a:gd name="T1" fmla="*/ 88 h 88"/>
                  <a:gd name="T2" fmla="*/ 2 w 116"/>
                  <a:gd name="T3" fmla="*/ 87 h 88"/>
                  <a:gd name="T4" fmla="*/ 2 w 116"/>
                  <a:gd name="T5" fmla="*/ 81 h 88"/>
                  <a:gd name="T6" fmla="*/ 109 w 116"/>
                  <a:gd name="T7" fmla="*/ 1 h 88"/>
                  <a:gd name="T8" fmla="*/ 115 w 116"/>
                  <a:gd name="T9" fmla="*/ 2 h 88"/>
                  <a:gd name="T10" fmla="*/ 114 w 116"/>
                  <a:gd name="T11" fmla="*/ 8 h 88"/>
                  <a:gd name="T12" fmla="*/ 7 w 116"/>
                  <a:gd name="T13" fmla="*/ 88 h 88"/>
                  <a:gd name="T14" fmla="*/ 5 w 116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8">
                    <a:moveTo>
                      <a:pt x="5" y="88"/>
                    </a:moveTo>
                    <a:cubicBezTo>
                      <a:pt x="3" y="88"/>
                      <a:pt x="2" y="88"/>
                      <a:pt x="2" y="87"/>
                    </a:cubicBezTo>
                    <a:cubicBezTo>
                      <a:pt x="0" y="85"/>
                      <a:pt x="1" y="83"/>
                      <a:pt x="2" y="8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1" y="0"/>
                      <a:pt x="113" y="0"/>
                      <a:pt x="115" y="2"/>
                    </a:cubicBezTo>
                    <a:cubicBezTo>
                      <a:pt x="116" y="4"/>
                      <a:pt x="116" y="6"/>
                      <a:pt x="114" y="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6" y="88"/>
                      <a:pt x="6" y="88"/>
                      <a:pt x="5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1" name="Freeform 662">
              <a:extLst>
                <a:ext uri="{FF2B5EF4-FFF2-40B4-BE49-F238E27FC236}">
                  <a16:creationId xmlns:a16="http://schemas.microsoft.com/office/drawing/2014/main" id="{0F25CE38-67C7-4DFE-93CE-EB74965643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011745" y="4906530"/>
              <a:ext cx="259958" cy="22847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664">
              <a:extLst>
                <a:ext uri="{FF2B5EF4-FFF2-40B4-BE49-F238E27FC236}">
                  <a16:creationId xmlns:a16="http://schemas.microsoft.com/office/drawing/2014/main" id="{FBA3712D-1133-443C-990E-625A9999BA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711937" y="6241674"/>
              <a:ext cx="161911" cy="140323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665">
              <a:extLst>
                <a:ext uri="{FF2B5EF4-FFF2-40B4-BE49-F238E27FC236}">
                  <a16:creationId xmlns:a16="http://schemas.microsoft.com/office/drawing/2014/main" id="{0B011CD3-A121-4FD0-8AB8-F3605420FD5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9783503" y="4584794"/>
              <a:ext cx="261757" cy="224877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033">
              <a:extLst>
                <a:ext uri="{FF2B5EF4-FFF2-40B4-BE49-F238E27FC236}">
                  <a16:creationId xmlns:a16="http://schemas.microsoft.com/office/drawing/2014/main" id="{CF215C11-08B1-45C0-BCF3-17DEF5267BF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805542" y="6291612"/>
              <a:ext cx="501925" cy="501925"/>
            </a:xfrm>
            <a:custGeom>
              <a:avLst/>
              <a:gdLst>
                <a:gd name="T0" fmla="*/ 118 w 236"/>
                <a:gd name="T1" fmla="*/ 236 h 236"/>
                <a:gd name="T2" fmla="*/ 0 w 236"/>
                <a:gd name="T3" fmla="*/ 118 h 236"/>
                <a:gd name="T4" fmla="*/ 118 w 236"/>
                <a:gd name="T5" fmla="*/ 0 h 236"/>
                <a:gd name="T6" fmla="*/ 236 w 236"/>
                <a:gd name="T7" fmla="*/ 118 h 236"/>
                <a:gd name="T8" fmla="*/ 118 w 236"/>
                <a:gd name="T9" fmla="*/ 236 h 236"/>
                <a:gd name="T10" fmla="*/ 118 w 236"/>
                <a:gd name="T11" fmla="*/ 4 h 236"/>
                <a:gd name="T12" fmla="*/ 4 w 236"/>
                <a:gd name="T13" fmla="*/ 118 h 236"/>
                <a:gd name="T14" fmla="*/ 118 w 236"/>
                <a:gd name="T15" fmla="*/ 232 h 236"/>
                <a:gd name="T16" fmla="*/ 232 w 236"/>
                <a:gd name="T17" fmla="*/ 118 h 236"/>
                <a:gd name="T18" fmla="*/ 118 w 236"/>
                <a:gd name="T19" fmla="*/ 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6" h="236">
                  <a:moveTo>
                    <a:pt x="118" y="236"/>
                  </a:move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3" y="0"/>
                    <a:pt x="236" y="53"/>
                    <a:pt x="236" y="118"/>
                  </a:cubicBezTo>
                  <a:cubicBezTo>
                    <a:pt x="236" y="183"/>
                    <a:pt x="183" y="236"/>
                    <a:pt x="118" y="236"/>
                  </a:cubicBezTo>
                  <a:close/>
                  <a:moveTo>
                    <a:pt x="118" y="4"/>
                  </a:moveTo>
                  <a:cubicBezTo>
                    <a:pt x="55" y="4"/>
                    <a:pt x="4" y="55"/>
                    <a:pt x="4" y="118"/>
                  </a:cubicBezTo>
                  <a:cubicBezTo>
                    <a:pt x="4" y="181"/>
                    <a:pt x="55" y="232"/>
                    <a:pt x="118" y="232"/>
                  </a:cubicBezTo>
                  <a:cubicBezTo>
                    <a:pt x="181" y="232"/>
                    <a:pt x="232" y="181"/>
                    <a:pt x="232" y="118"/>
                  </a:cubicBezTo>
                  <a:cubicBezTo>
                    <a:pt x="232" y="55"/>
                    <a:pt x="181" y="4"/>
                    <a:pt x="118" y="4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25" name="组合 524">
              <a:extLst>
                <a:ext uri="{FF2B5EF4-FFF2-40B4-BE49-F238E27FC236}">
                  <a16:creationId xmlns:a16="http://schemas.microsoft.com/office/drawing/2014/main" id="{4A8B052B-6A58-4CFE-A4DA-6C540DE6F739}"/>
                </a:ext>
              </a:extLst>
            </p:cNvPr>
            <p:cNvGrpSpPr/>
            <p:nvPr/>
          </p:nvGrpSpPr>
          <p:grpSpPr>
            <a:xfrm>
              <a:off x="8934819" y="5460017"/>
              <a:ext cx="994855" cy="1142374"/>
              <a:chOff x="5908032" y="4609961"/>
              <a:chExt cx="2566578" cy="2947154"/>
            </a:xfrm>
          </p:grpSpPr>
          <p:sp>
            <p:nvSpPr>
              <p:cNvPr id="526" name="Freeform 1035">
                <a:extLst>
                  <a:ext uri="{FF2B5EF4-FFF2-40B4-BE49-F238E27FC236}">
                    <a16:creationId xmlns:a16="http://schemas.microsoft.com/office/drawing/2014/main" id="{AC75B49E-7F6D-4798-87FD-B221029BA71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3" y="4628526"/>
                <a:ext cx="88183" cy="92824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Oval 1036">
                <a:extLst>
                  <a:ext uri="{FF2B5EF4-FFF2-40B4-BE49-F238E27FC236}">
                    <a16:creationId xmlns:a16="http://schemas.microsoft.com/office/drawing/2014/main" id="{CC5F48D1-4A02-4E0A-80AE-B743064DC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4721350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37">
                <a:extLst>
                  <a:ext uri="{FF2B5EF4-FFF2-40B4-BE49-F238E27FC236}">
                    <a16:creationId xmlns:a16="http://schemas.microsoft.com/office/drawing/2014/main" id="{5BBFC2F4-9E7E-4E11-AC57-BF6DF28E65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40443" y="4763120"/>
                <a:ext cx="37129" cy="60335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Oval 1038">
                <a:extLst>
                  <a:ext uri="{FF2B5EF4-FFF2-40B4-BE49-F238E27FC236}">
                    <a16:creationId xmlns:a16="http://schemas.microsoft.com/office/drawing/2014/main" id="{5CE75DAA-5E90-45C0-848A-41D6BECFF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4809532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39">
                <a:extLst>
                  <a:ext uri="{FF2B5EF4-FFF2-40B4-BE49-F238E27FC236}">
                    <a16:creationId xmlns:a16="http://schemas.microsoft.com/office/drawing/2014/main" id="{2CC30844-BE33-4513-8EF7-5F44A2FE1AE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4759640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40">
                <a:extLst>
                  <a:ext uri="{FF2B5EF4-FFF2-40B4-BE49-F238E27FC236}">
                    <a16:creationId xmlns:a16="http://schemas.microsoft.com/office/drawing/2014/main" id="{AB2A56A8-0C20-40BD-A80F-32A0D3C8718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68807" y="4608801"/>
                <a:ext cx="4641" cy="696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41">
                <a:extLst>
                  <a:ext uri="{FF2B5EF4-FFF2-40B4-BE49-F238E27FC236}">
                    <a16:creationId xmlns:a16="http://schemas.microsoft.com/office/drawing/2014/main" id="{C1683550-4BE1-46E0-98F9-6C852F4A7C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568417" y="5086843"/>
                <a:ext cx="76580" cy="88183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1042">
                <a:extLst>
                  <a:ext uri="{FF2B5EF4-FFF2-40B4-BE49-F238E27FC236}">
                    <a16:creationId xmlns:a16="http://schemas.microsoft.com/office/drawing/2014/main" id="{C65DCEC0-E9D7-44B1-9120-447DBE733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171545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43">
                <a:extLst>
                  <a:ext uri="{FF2B5EF4-FFF2-40B4-BE49-F238E27FC236}">
                    <a16:creationId xmlns:a16="http://schemas.microsoft.com/office/drawing/2014/main" id="{230411CD-2758-4F55-BB81-CA227A0BFA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499285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1044">
                <a:extLst>
                  <a:ext uri="{FF2B5EF4-FFF2-40B4-BE49-F238E27FC236}">
                    <a16:creationId xmlns:a16="http://schemas.microsoft.com/office/drawing/2014/main" id="{CD3DD228-82D0-442A-96FA-F653C86AA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499285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1045">
                <a:extLst>
                  <a:ext uri="{FF2B5EF4-FFF2-40B4-BE49-F238E27FC236}">
                    <a16:creationId xmlns:a16="http://schemas.microsoft.com/office/drawing/2014/main" id="{254C6D75-CDB1-4F5A-ADD3-84E0B3528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078721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46">
                <a:extLst>
                  <a:ext uri="{FF2B5EF4-FFF2-40B4-BE49-F238E27FC236}">
                    <a16:creationId xmlns:a16="http://schemas.microsoft.com/office/drawing/2014/main" id="{0185BA12-50CB-4F78-8C68-4EC142E6DE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19987" y="4900035"/>
                <a:ext cx="92824" cy="92824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Oval 1047">
                <a:extLst>
                  <a:ext uri="{FF2B5EF4-FFF2-40B4-BE49-F238E27FC236}">
                    <a16:creationId xmlns:a16="http://schemas.microsoft.com/office/drawing/2014/main" id="{747BF0A6-91F7-4D4D-851C-CA8C52E9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078721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Oval 1048">
                <a:extLst>
                  <a:ext uri="{FF2B5EF4-FFF2-40B4-BE49-F238E27FC236}">
                    <a16:creationId xmlns:a16="http://schemas.microsoft.com/office/drawing/2014/main" id="{94D6B6B0-0A5B-4B97-8F83-3D263628C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171545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9">
                <a:extLst>
                  <a:ext uri="{FF2B5EF4-FFF2-40B4-BE49-F238E27FC236}">
                    <a16:creationId xmlns:a16="http://schemas.microsoft.com/office/drawing/2014/main" id="{F1092882-7448-4A00-A2A7-F379C2F994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78645" y="5020706"/>
                <a:ext cx="48732" cy="71938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Oval 1050">
                <a:extLst>
                  <a:ext uri="{FF2B5EF4-FFF2-40B4-BE49-F238E27FC236}">
                    <a16:creationId xmlns:a16="http://schemas.microsoft.com/office/drawing/2014/main" id="{A3B31194-BBB2-4B3D-B0E6-A58F17DB0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499053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Oval 1051">
                <a:extLst>
                  <a:ext uri="{FF2B5EF4-FFF2-40B4-BE49-F238E27FC236}">
                    <a16:creationId xmlns:a16="http://schemas.microsoft.com/office/drawing/2014/main" id="{97F5AC37-3051-419B-BF55-63E5921D4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4809532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1052">
                <a:extLst>
                  <a:ext uri="{FF2B5EF4-FFF2-40B4-BE49-F238E27FC236}">
                    <a16:creationId xmlns:a16="http://schemas.microsoft.com/office/drawing/2014/main" id="{249D6954-656A-4E14-9D0B-46BBEBAF6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499053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Oval 1053">
                <a:extLst>
                  <a:ext uri="{FF2B5EF4-FFF2-40B4-BE49-F238E27FC236}">
                    <a16:creationId xmlns:a16="http://schemas.microsoft.com/office/drawing/2014/main" id="{3977B08C-2686-4170-BEC2-8FE83A636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08104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Oval 1054">
                <a:extLst>
                  <a:ext uri="{FF2B5EF4-FFF2-40B4-BE49-F238E27FC236}">
                    <a16:creationId xmlns:a16="http://schemas.microsoft.com/office/drawing/2014/main" id="{F704AB2A-8306-469E-B3D7-1C6DD6B7A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490235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1055">
                <a:extLst>
                  <a:ext uri="{FF2B5EF4-FFF2-40B4-BE49-F238E27FC236}">
                    <a16:creationId xmlns:a16="http://schemas.microsoft.com/office/drawing/2014/main" id="{6249AA39-EE9A-4257-AA16-8A9F5B7C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08104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1056">
                <a:extLst>
                  <a:ext uri="{FF2B5EF4-FFF2-40B4-BE49-F238E27FC236}">
                    <a16:creationId xmlns:a16="http://schemas.microsoft.com/office/drawing/2014/main" id="{EF331231-D5F7-420B-8D00-4AFC43EF3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490235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1057">
                <a:extLst>
                  <a:ext uri="{FF2B5EF4-FFF2-40B4-BE49-F238E27FC236}">
                    <a16:creationId xmlns:a16="http://schemas.microsoft.com/office/drawing/2014/main" id="{0D4B2219-5FD3-4A34-92AA-ED1E18F00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169224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58">
                <a:extLst>
                  <a:ext uri="{FF2B5EF4-FFF2-40B4-BE49-F238E27FC236}">
                    <a16:creationId xmlns:a16="http://schemas.microsoft.com/office/drawing/2014/main" id="{9F64B3ED-D03B-4E19-ADBC-B5C66589B1D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20933" y="4819975"/>
                <a:ext cx="71938" cy="88183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9">
                <a:extLst>
                  <a:ext uri="{FF2B5EF4-FFF2-40B4-BE49-F238E27FC236}">
                    <a16:creationId xmlns:a16="http://schemas.microsoft.com/office/drawing/2014/main" id="{9A852C42-DA75-423C-ABE2-8F3C4F791E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121652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60">
                <a:extLst>
                  <a:ext uri="{FF2B5EF4-FFF2-40B4-BE49-F238E27FC236}">
                    <a16:creationId xmlns:a16="http://schemas.microsoft.com/office/drawing/2014/main" id="{32F16732-A4CB-4A49-9BFA-D0A0751152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4940646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61">
                <a:extLst>
                  <a:ext uri="{FF2B5EF4-FFF2-40B4-BE49-F238E27FC236}">
                    <a16:creationId xmlns:a16="http://schemas.microsoft.com/office/drawing/2014/main" id="{61619E75-C4FC-4E4D-8A20-CFF3593810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886163" y="5492947"/>
                <a:ext cx="27847" cy="48732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Oval 1062">
                <a:extLst>
                  <a:ext uri="{FF2B5EF4-FFF2-40B4-BE49-F238E27FC236}">
                    <a16:creationId xmlns:a16="http://schemas.microsoft.com/office/drawing/2014/main" id="{B40CB609-96B9-49B6-BC79-783EF0FFC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5349070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63">
                <a:extLst>
                  <a:ext uri="{FF2B5EF4-FFF2-40B4-BE49-F238E27FC236}">
                    <a16:creationId xmlns:a16="http://schemas.microsoft.com/office/drawing/2014/main" id="{F9B03311-C977-448A-A094-5E17C08AD2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40" y="5351391"/>
                <a:ext cx="88183" cy="95144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Oval 1064">
                <a:extLst>
                  <a:ext uri="{FF2B5EF4-FFF2-40B4-BE49-F238E27FC236}">
                    <a16:creationId xmlns:a16="http://schemas.microsoft.com/office/drawing/2014/main" id="{0DA54923-2462-4EBF-B2EA-2827562D7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5444215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65">
                <a:extLst>
                  <a:ext uri="{FF2B5EF4-FFF2-40B4-BE49-F238E27FC236}">
                    <a16:creationId xmlns:a16="http://schemas.microsoft.com/office/drawing/2014/main" id="{BB1C2CB3-4DE6-46EB-8CB6-80EBC1A6DEF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20328" y="5284094"/>
                <a:ext cx="55694" cy="76580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Oval 1066">
                <a:extLst>
                  <a:ext uri="{FF2B5EF4-FFF2-40B4-BE49-F238E27FC236}">
                    <a16:creationId xmlns:a16="http://schemas.microsoft.com/office/drawing/2014/main" id="{FC5D9D5D-C70C-4469-A9AA-F03E65294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Oval 1067">
                <a:extLst>
                  <a:ext uri="{FF2B5EF4-FFF2-40B4-BE49-F238E27FC236}">
                    <a16:creationId xmlns:a16="http://schemas.microsoft.com/office/drawing/2014/main" id="{2FCCD408-373D-474F-A0EB-0BB037C0F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5530077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1068">
                <a:extLst>
                  <a:ext uri="{FF2B5EF4-FFF2-40B4-BE49-F238E27FC236}">
                    <a16:creationId xmlns:a16="http://schemas.microsoft.com/office/drawing/2014/main" id="{B28D4EED-CD29-4724-ACC6-E634A1E67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6619" y="5530077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1069">
                <a:extLst>
                  <a:ext uri="{FF2B5EF4-FFF2-40B4-BE49-F238E27FC236}">
                    <a16:creationId xmlns:a16="http://schemas.microsoft.com/office/drawing/2014/main" id="{5BBBDC36-69CE-4E6B-BA69-9DB51B3F8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35255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1070">
                <a:extLst>
                  <a:ext uri="{FF2B5EF4-FFF2-40B4-BE49-F238E27FC236}">
                    <a16:creationId xmlns:a16="http://schemas.microsoft.com/office/drawing/2014/main" id="{DB7A6D17-9FAC-4044-B9BB-4D09E8597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172705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1071">
                <a:extLst>
                  <a:ext uri="{FF2B5EF4-FFF2-40B4-BE49-F238E27FC236}">
                    <a16:creationId xmlns:a16="http://schemas.microsoft.com/office/drawing/2014/main" id="{6BED1CB0-EACE-40A0-85B6-6A9B4861B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353711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1072">
                <a:extLst>
                  <a:ext uri="{FF2B5EF4-FFF2-40B4-BE49-F238E27FC236}">
                    <a16:creationId xmlns:a16="http://schemas.microsoft.com/office/drawing/2014/main" id="{19D51FFF-918B-4423-9E9B-040A211D4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439573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Oval 1073">
                <a:extLst>
                  <a:ext uri="{FF2B5EF4-FFF2-40B4-BE49-F238E27FC236}">
                    <a16:creationId xmlns:a16="http://schemas.microsoft.com/office/drawing/2014/main" id="{4C550280-A66B-494B-9B75-4A3CC96B4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25856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Oval 1074">
                <a:extLst>
                  <a:ext uri="{FF2B5EF4-FFF2-40B4-BE49-F238E27FC236}">
                    <a16:creationId xmlns:a16="http://schemas.microsoft.com/office/drawing/2014/main" id="{0FDA86D6-5BA3-4F43-AFE6-6828E7F66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Oval 1075">
                <a:extLst>
                  <a:ext uri="{FF2B5EF4-FFF2-40B4-BE49-F238E27FC236}">
                    <a16:creationId xmlns:a16="http://schemas.microsoft.com/office/drawing/2014/main" id="{7BB2F0F4-71CF-4D1B-A5C2-62997D95A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Oval 1076">
                <a:extLst>
                  <a:ext uri="{FF2B5EF4-FFF2-40B4-BE49-F238E27FC236}">
                    <a16:creationId xmlns:a16="http://schemas.microsoft.com/office/drawing/2014/main" id="{AA421A66-4BC5-4DEB-A019-DB66EABF4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553355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Oval 1077">
                <a:extLst>
                  <a:ext uri="{FF2B5EF4-FFF2-40B4-BE49-F238E27FC236}">
                    <a16:creationId xmlns:a16="http://schemas.microsoft.com/office/drawing/2014/main" id="{C041E66D-329A-47DB-B96F-5D96FD617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1" y="5534718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78">
                <a:extLst>
                  <a:ext uri="{FF2B5EF4-FFF2-40B4-BE49-F238E27FC236}">
                    <a16:creationId xmlns:a16="http://schemas.microsoft.com/office/drawing/2014/main" id="{657749E9-EE2B-4D83-B350-C062E9C3BE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347961" y="5240002"/>
                <a:ext cx="16244" cy="2784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079">
                <a:extLst>
                  <a:ext uri="{FF2B5EF4-FFF2-40B4-BE49-F238E27FC236}">
                    <a16:creationId xmlns:a16="http://schemas.microsoft.com/office/drawing/2014/main" id="{7CAB3F5E-FE2C-4DB5-84F3-120DD8E8454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352551"/>
                <a:ext cx="92824" cy="88183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Oval 1080">
                <a:extLst>
                  <a:ext uri="{FF2B5EF4-FFF2-40B4-BE49-F238E27FC236}">
                    <a16:creationId xmlns:a16="http://schemas.microsoft.com/office/drawing/2014/main" id="{6F1A54FE-D144-4ABC-9249-D9990A82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35255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1081">
                <a:extLst>
                  <a:ext uri="{FF2B5EF4-FFF2-40B4-BE49-F238E27FC236}">
                    <a16:creationId xmlns:a16="http://schemas.microsoft.com/office/drawing/2014/main" id="{06CE0513-F8A1-4130-BC10-631BF6425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44073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1082">
                <a:extLst>
                  <a:ext uri="{FF2B5EF4-FFF2-40B4-BE49-F238E27FC236}">
                    <a16:creationId xmlns:a16="http://schemas.microsoft.com/office/drawing/2014/main" id="{A48F58F9-FA5B-4ADE-87A1-34F3ADDA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259727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1083">
                <a:extLst>
                  <a:ext uri="{FF2B5EF4-FFF2-40B4-BE49-F238E27FC236}">
                    <a16:creationId xmlns:a16="http://schemas.microsoft.com/office/drawing/2014/main" id="{EBDCD2BF-3660-43CF-92E2-3A41C5048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44073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1084">
                <a:extLst>
                  <a:ext uri="{FF2B5EF4-FFF2-40B4-BE49-F238E27FC236}">
                    <a16:creationId xmlns:a16="http://schemas.microsoft.com/office/drawing/2014/main" id="{3CC5C71E-AD55-4B46-B755-937934D1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259727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1085">
                <a:extLst>
                  <a:ext uri="{FF2B5EF4-FFF2-40B4-BE49-F238E27FC236}">
                    <a16:creationId xmlns:a16="http://schemas.microsoft.com/office/drawing/2014/main" id="{6E9CC58F-061D-4A41-A6BB-E938B65E4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35023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Oval 1086">
                <a:extLst>
                  <a:ext uri="{FF2B5EF4-FFF2-40B4-BE49-F238E27FC236}">
                    <a16:creationId xmlns:a16="http://schemas.microsoft.com/office/drawing/2014/main" id="{1039095F-9356-485E-9B8B-AD205015D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169224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Oval 1087">
                <a:extLst>
                  <a:ext uri="{FF2B5EF4-FFF2-40B4-BE49-F238E27FC236}">
                    <a16:creationId xmlns:a16="http://schemas.microsoft.com/office/drawing/2014/main" id="{4E4E9A46-E382-4AEE-86E8-B7B69CA0D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35023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Oval 1088">
                <a:extLst>
                  <a:ext uri="{FF2B5EF4-FFF2-40B4-BE49-F238E27FC236}">
                    <a16:creationId xmlns:a16="http://schemas.microsoft.com/office/drawing/2014/main" id="{CD9D4F2A-42B0-400E-82CE-39B98DB83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Oval 1089">
                <a:extLst>
                  <a:ext uri="{FF2B5EF4-FFF2-40B4-BE49-F238E27FC236}">
                    <a16:creationId xmlns:a16="http://schemas.microsoft.com/office/drawing/2014/main" id="{F6769687-54C8-469F-A7AD-54B391414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1090">
                <a:extLst>
                  <a:ext uri="{FF2B5EF4-FFF2-40B4-BE49-F238E27FC236}">
                    <a16:creationId xmlns:a16="http://schemas.microsoft.com/office/drawing/2014/main" id="{98B814FF-BCE3-4E9E-8C25-EA43A30B3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44305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Oval 1091">
                <a:extLst>
                  <a:ext uri="{FF2B5EF4-FFF2-40B4-BE49-F238E27FC236}">
                    <a16:creationId xmlns:a16="http://schemas.microsoft.com/office/drawing/2014/main" id="{27F14952-244B-42B5-B630-02C2206D6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26204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Oval 1092">
                <a:extLst>
                  <a:ext uri="{FF2B5EF4-FFF2-40B4-BE49-F238E27FC236}">
                    <a16:creationId xmlns:a16="http://schemas.microsoft.com/office/drawing/2014/main" id="{3D48E4D6-BE0F-4620-A98B-B714B8CA4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5531237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93">
                <a:extLst>
                  <a:ext uri="{FF2B5EF4-FFF2-40B4-BE49-F238E27FC236}">
                    <a16:creationId xmlns:a16="http://schemas.microsoft.com/office/drawing/2014/main" id="{965328BE-4E9B-40EA-9580-29B84CD437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171545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094">
                <a:extLst>
                  <a:ext uri="{FF2B5EF4-FFF2-40B4-BE49-F238E27FC236}">
                    <a16:creationId xmlns:a16="http://schemas.microsoft.com/office/drawing/2014/main" id="{97C8A140-7D83-4B26-87D0-A8F4B37D1C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479023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95">
                <a:extLst>
                  <a:ext uri="{FF2B5EF4-FFF2-40B4-BE49-F238E27FC236}">
                    <a16:creationId xmlns:a16="http://schemas.microsoft.com/office/drawing/2014/main" id="{66BCF63F-0059-48C1-B086-5831B02813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302658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1096">
                <a:extLst>
                  <a:ext uri="{FF2B5EF4-FFF2-40B4-BE49-F238E27FC236}">
                    <a16:creationId xmlns:a16="http://schemas.microsoft.com/office/drawing/2014/main" id="{7D039B93-8DDA-4B15-9BC9-1211BEF84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7081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097">
                <a:extLst>
                  <a:ext uri="{FF2B5EF4-FFF2-40B4-BE49-F238E27FC236}">
                    <a16:creationId xmlns:a16="http://schemas.microsoft.com/office/drawing/2014/main" id="{8AC35986-EFF5-4D91-AD48-365EEB86DC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425525" y="5751693"/>
                <a:ext cx="37129" cy="60335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1098">
                <a:extLst>
                  <a:ext uri="{FF2B5EF4-FFF2-40B4-BE49-F238E27FC236}">
                    <a16:creationId xmlns:a16="http://schemas.microsoft.com/office/drawing/2014/main" id="{1CFBDA57-E103-4296-9E6C-09FAC1459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77738" y="5803907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099">
                <a:extLst>
                  <a:ext uri="{FF2B5EF4-FFF2-40B4-BE49-F238E27FC236}">
                    <a16:creationId xmlns:a16="http://schemas.microsoft.com/office/drawing/2014/main" id="{8C9CF498-A713-48F3-B8F3-F8F8D4A0F9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03694" y="5810868"/>
                <a:ext cx="76580" cy="88183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00">
                <a:extLst>
                  <a:ext uri="{FF2B5EF4-FFF2-40B4-BE49-F238E27FC236}">
                    <a16:creationId xmlns:a16="http://schemas.microsoft.com/office/drawing/2014/main" id="{CB693923-5AD4-4820-9FB4-CF061398186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567081" y="5893249"/>
                <a:ext cx="88183" cy="88183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01">
                <a:extLst>
                  <a:ext uri="{FF2B5EF4-FFF2-40B4-BE49-F238E27FC236}">
                    <a16:creationId xmlns:a16="http://schemas.microsoft.com/office/drawing/2014/main" id="{FCD74DDC-719B-4638-B67E-B1BBEB443E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89556" y="5889769"/>
                <a:ext cx="88183" cy="95144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02">
                <a:extLst>
                  <a:ext uri="{FF2B5EF4-FFF2-40B4-BE49-F238E27FC236}">
                    <a16:creationId xmlns:a16="http://schemas.microsoft.com/office/drawing/2014/main" id="{9E076296-F93C-470A-B1BE-B74ADF3B00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7933" y="5534718"/>
                <a:ext cx="92824" cy="85862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103">
                <a:extLst>
                  <a:ext uri="{FF2B5EF4-FFF2-40B4-BE49-F238E27FC236}">
                    <a16:creationId xmlns:a16="http://schemas.microsoft.com/office/drawing/2014/main" id="{DA7E2D03-E811-4AD6-95D3-E688C144CA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5713403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104">
                <a:extLst>
                  <a:ext uri="{FF2B5EF4-FFF2-40B4-BE49-F238E27FC236}">
                    <a16:creationId xmlns:a16="http://schemas.microsoft.com/office/drawing/2014/main" id="{D85A5AE2-756E-4CFA-924F-D6DC584CC22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760851" y="5548641"/>
                <a:ext cx="69618" cy="81221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1105">
                <a:extLst>
                  <a:ext uri="{FF2B5EF4-FFF2-40B4-BE49-F238E27FC236}">
                    <a16:creationId xmlns:a16="http://schemas.microsoft.com/office/drawing/2014/main" id="{7AF95206-EEDA-46A6-A872-15F710EAB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9248" y="5713403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1106">
                <a:extLst>
                  <a:ext uri="{FF2B5EF4-FFF2-40B4-BE49-F238E27FC236}">
                    <a16:creationId xmlns:a16="http://schemas.microsoft.com/office/drawing/2014/main" id="{135E3A8A-B0E7-4B8E-940F-1CB31176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7430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1107">
                <a:extLst>
                  <a:ext uri="{FF2B5EF4-FFF2-40B4-BE49-F238E27FC236}">
                    <a16:creationId xmlns:a16="http://schemas.microsoft.com/office/drawing/2014/main" id="{A707A1DF-5A35-4B5F-BF7A-DD4EFA175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5620580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1108">
                <a:extLst>
                  <a:ext uri="{FF2B5EF4-FFF2-40B4-BE49-F238E27FC236}">
                    <a16:creationId xmlns:a16="http://schemas.microsoft.com/office/drawing/2014/main" id="{603160DB-012C-49D7-8BFA-D77A08993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6424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9">
                <a:extLst>
                  <a:ext uri="{FF2B5EF4-FFF2-40B4-BE49-F238E27FC236}">
                    <a16:creationId xmlns:a16="http://schemas.microsoft.com/office/drawing/2014/main" id="{34D34CD7-A7C6-4236-A597-1CDCC9A16F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658744" y="5620580"/>
                <a:ext cx="88183" cy="95144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10">
                <a:extLst>
                  <a:ext uri="{FF2B5EF4-FFF2-40B4-BE49-F238E27FC236}">
                    <a16:creationId xmlns:a16="http://schemas.microsoft.com/office/drawing/2014/main" id="{6A3E5427-78AC-47AF-B785-D360599703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5894410"/>
                <a:ext cx="88183" cy="85862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11">
                <a:extLst>
                  <a:ext uri="{FF2B5EF4-FFF2-40B4-BE49-F238E27FC236}">
                    <a16:creationId xmlns:a16="http://schemas.microsoft.com/office/drawing/2014/main" id="{765265A3-E601-431D-A81F-A2CABBBC89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749248" y="5894410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112">
                <a:extLst>
                  <a:ext uri="{FF2B5EF4-FFF2-40B4-BE49-F238E27FC236}">
                    <a16:creationId xmlns:a16="http://schemas.microsoft.com/office/drawing/2014/main" id="{3FC6CCDD-F6C1-4EFA-9BCE-CFF1DEC98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6" y="5708762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1113">
                <a:extLst>
                  <a:ext uri="{FF2B5EF4-FFF2-40B4-BE49-F238E27FC236}">
                    <a16:creationId xmlns:a16="http://schemas.microsoft.com/office/drawing/2014/main" id="{E6FB4A8C-F539-48FC-8297-30CC8A550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8940" y="5708762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Oval 1114">
                <a:extLst>
                  <a:ext uri="{FF2B5EF4-FFF2-40B4-BE49-F238E27FC236}">
                    <a16:creationId xmlns:a16="http://schemas.microsoft.com/office/drawing/2014/main" id="{5644755B-E746-4B48-8DFD-06248623E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2" y="5803907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Oval 1115">
                <a:extLst>
                  <a:ext uri="{FF2B5EF4-FFF2-40B4-BE49-F238E27FC236}">
                    <a16:creationId xmlns:a16="http://schemas.microsoft.com/office/drawing/2014/main" id="{40CFA794-3967-4D32-913A-02FE390B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5625221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Oval 1116">
                <a:extLst>
                  <a:ext uri="{FF2B5EF4-FFF2-40B4-BE49-F238E27FC236}">
                    <a16:creationId xmlns:a16="http://schemas.microsoft.com/office/drawing/2014/main" id="{88C51EBA-E4E0-48BF-8632-69618007E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4956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1117">
                <a:extLst>
                  <a:ext uri="{FF2B5EF4-FFF2-40B4-BE49-F238E27FC236}">
                    <a16:creationId xmlns:a16="http://schemas.microsoft.com/office/drawing/2014/main" id="{5C55AE6F-7172-4AAF-943D-CFB20CB3B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18">
                <a:extLst>
                  <a:ext uri="{FF2B5EF4-FFF2-40B4-BE49-F238E27FC236}">
                    <a16:creationId xmlns:a16="http://schemas.microsoft.com/office/drawing/2014/main" id="{4E73EB2A-0748-4E82-91EC-0643775C06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40" y="5889769"/>
                <a:ext cx="88183" cy="95144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119">
                <a:extLst>
                  <a:ext uri="{FF2B5EF4-FFF2-40B4-BE49-F238E27FC236}">
                    <a16:creationId xmlns:a16="http://schemas.microsoft.com/office/drawing/2014/main" id="{2795B9C7-E496-49B5-88F3-BBE913F97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2" y="5713403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1120">
                <a:extLst>
                  <a:ext uri="{FF2B5EF4-FFF2-40B4-BE49-F238E27FC236}">
                    <a16:creationId xmlns:a16="http://schemas.microsoft.com/office/drawing/2014/main" id="{3037CC26-667A-462C-81E7-9E225C916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5799265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1121">
                <a:extLst>
                  <a:ext uri="{FF2B5EF4-FFF2-40B4-BE49-F238E27FC236}">
                    <a16:creationId xmlns:a16="http://schemas.microsoft.com/office/drawing/2014/main" id="{9A85493B-1CB7-4368-9D3E-74F6D47DA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5620580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Oval 1122">
                <a:extLst>
                  <a:ext uri="{FF2B5EF4-FFF2-40B4-BE49-F238E27FC236}">
                    <a16:creationId xmlns:a16="http://schemas.microsoft.com/office/drawing/2014/main" id="{8D2F09B3-048C-41AD-AEA7-63C15E8DD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9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Oval 1123">
                <a:extLst>
                  <a:ext uri="{FF2B5EF4-FFF2-40B4-BE49-F238E27FC236}">
                    <a16:creationId xmlns:a16="http://schemas.microsoft.com/office/drawing/2014/main" id="{D3AAFA96-D57F-4B36-BB6A-A3BAD384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24">
                <a:extLst>
                  <a:ext uri="{FF2B5EF4-FFF2-40B4-BE49-F238E27FC236}">
                    <a16:creationId xmlns:a16="http://schemas.microsoft.com/office/drawing/2014/main" id="{FB2368E1-0C19-4600-BEB1-D9BD2F9945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50798" y="589324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125">
                <a:extLst>
                  <a:ext uri="{FF2B5EF4-FFF2-40B4-BE49-F238E27FC236}">
                    <a16:creationId xmlns:a16="http://schemas.microsoft.com/office/drawing/2014/main" id="{9C3731B7-00F7-4ADC-A43C-56F436EF693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5712243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Oval 1126">
                <a:extLst>
                  <a:ext uri="{FF2B5EF4-FFF2-40B4-BE49-F238E27FC236}">
                    <a16:creationId xmlns:a16="http://schemas.microsoft.com/office/drawing/2014/main" id="{1B6BEF46-F477-4506-A6C7-04DA5043B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4" y="553355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Oval 1127">
                <a:extLst>
                  <a:ext uri="{FF2B5EF4-FFF2-40B4-BE49-F238E27FC236}">
                    <a16:creationId xmlns:a16="http://schemas.microsoft.com/office/drawing/2014/main" id="{A3DC74A9-193F-4A81-8432-E9ADF1B9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Oval 1128">
                <a:extLst>
                  <a:ext uri="{FF2B5EF4-FFF2-40B4-BE49-F238E27FC236}">
                    <a16:creationId xmlns:a16="http://schemas.microsoft.com/office/drawing/2014/main" id="{90618E43-D3FD-4D37-87AC-2BC859ED0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5800426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1129">
                <a:extLst>
                  <a:ext uri="{FF2B5EF4-FFF2-40B4-BE49-F238E27FC236}">
                    <a16:creationId xmlns:a16="http://schemas.microsoft.com/office/drawing/2014/main" id="{0E62A2BB-9D5D-43F5-A126-AC4556B3B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5621740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1130">
                <a:extLst>
                  <a:ext uri="{FF2B5EF4-FFF2-40B4-BE49-F238E27FC236}">
                    <a16:creationId xmlns:a16="http://schemas.microsoft.com/office/drawing/2014/main" id="{6495B129-B0B2-45E7-96D3-39E169B62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5800426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1131">
                <a:extLst>
                  <a:ext uri="{FF2B5EF4-FFF2-40B4-BE49-F238E27FC236}">
                    <a16:creationId xmlns:a16="http://schemas.microsoft.com/office/drawing/2014/main" id="{1900B743-1DB7-4D26-BE4F-4BD45A1FE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5621740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Oval 1132">
                <a:extLst>
                  <a:ext uri="{FF2B5EF4-FFF2-40B4-BE49-F238E27FC236}">
                    <a16:creationId xmlns:a16="http://schemas.microsoft.com/office/drawing/2014/main" id="{DA7D0773-5718-44DA-8728-534FD96F7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5712243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Oval 1133">
                <a:extLst>
                  <a:ext uri="{FF2B5EF4-FFF2-40B4-BE49-F238E27FC236}">
                    <a16:creationId xmlns:a16="http://schemas.microsoft.com/office/drawing/2014/main" id="{41801163-1BEA-4F7A-BB2E-7526C7AD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5709923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Oval 1134">
                <a:extLst>
                  <a:ext uri="{FF2B5EF4-FFF2-40B4-BE49-F238E27FC236}">
                    <a16:creationId xmlns:a16="http://schemas.microsoft.com/office/drawing/2014/main" id="{B7423096-F07A-42B3-B5BF-BED766798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5531237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Oval 1135">
                <a:extLst>
                  <a:ext uri="{FF2B5EF4-FFF2-40B4-BE49-F238E27FC236}">
                    <a16:creationId xmlns:a16="http://schemas.microsoft.com/office/drawing/2014/main" id="{37B26602-8321-49BC-A9AF-D61E0841C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5709923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Oval 1136">
                <a:extLst>
                  <a:ext uri="{FF2B5EF4-FFF2-40B4-BE49-F238E27FC236}">
                    <a16:creationId xmlns:a16="http://schemas.microsoft.com/office/drawing/2014/main" id="{05FB99C8-20A7-4212-83A1-747E3D791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Oval 1137">
                <a:extLst>
                  <a:ext uri="{FF2B5EF4-FFF2-40B4-BE49-F238E27FC236}">
                    <a16:creationId xmlns:a16="http://schemas.microsoft.com/office/drawing/2014/main" id="{F79D722C-5CCD-46DC-B955-79032AF3B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1138">
                <a:extLst>
                  <a:ext uri="{FF2B5EF4-FFF2-40B4-BE49-F238E27FC236}">
                    <a16:creationId xmlns:a16="http://schemas.microsoft.com/office/drawing/2014/main" id="{4CFE343B-E593-4743-9BDA-B65027881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5802746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1139">
                <a:extLst>
                  <a:ext uri="{FF2B5EF4-FFF2-40B4-BE49-F238E27FC236}">
                    <a16:creationId xmlns:a16="http://schemas.microsoft.com/office/drawing/2014/main" id="{E4AD0929-8AD2-447D-B393-E6E9E42FD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562406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40">
                <a:extLst>
                  <a:ext uri="{FF2B5EF4-FFF2-40B4-BE49-F238E27FC236}">
                    <a16:creationId xmlns:a16="http://schemas.microsoft.com/office/drawing/2014/main" id="{75C700EF-D457-4EFD-ACF6-CF3EA439DA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3" y="5890929"/>
                <a:ext cx="88183" cy="92824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41">
                <a:extLst>
                  <a:ext uri="{FF2B5EF4-FFF2-40B4-BE49-F238E27FC236}">
                    <a16:creationId xmlns:a16="http://schemas.microsoft.com/office/drawing/2014/main" id="{41246376-B238-4333-B246-333D41892A6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5533557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42">
                <a:extLst>
                  <a:ext uri="{FF2B5EF4-FFF2-40B4-BE49-F238E27FC236}">
                    <a16:creationId xmlns:a16="http://schemas.microsoft.com/office/drawing/2014/main" id="{15694C8B-6794-4968-AB89-7B07240BBD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841036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143">
                <a:extLst>
                  <a:ext uri="{FF2B5EF4-FFF2-40B4-BE49-F238E27FC236}">
                    <a16:creationId xmlns:a16="http://schemas.microsoft.com/office/drawing/2014/main" id="{4A7CA886-AC14-4679-B073-BCB69F9BEC4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5660030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1144">
                <a:extLst>
                  <a:ext uri="{FF2B5EF4-FFF2-40B4-BE49-F238E27FC236}">
                    <a16:creationId xmlns:a16="http://schemas.microsoft.com/office/drawing/2014/main" id="{4AA955A5-4C60-4C68-8196-EED55B0E2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07389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145">
                <a:extLst>
                  <a:ext uri="{FF2B5EF4-FFF2-40B4-BE49-F238E27FC236}">
                    <a16:creationId xmlns:a16="http://schemas.microsoft.com/office/drawing/2014/main" id="{0B7F2E96-AC1F-4FA5-8EEE-CCDCBEF24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026383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46">
                <a:extLst>
                  <a:ext uri="{FF2B5EF4-FFF2-40B4-BE49-F238E27FC236}">
                    <a16:creationId xmlns:a16="http://schemas.microsoft.com/office/drawing/2014/main" id="{11767114-2824-418C-A65D-8B114C7E8B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119206" y="6160118"/>
                <a:ext cx="83541" cy="88183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Oval 1147">
                <a:extLst>
                  <a:ext uri="{FF2B5EF4-FFF2-40B4-BE49-F238E27FC236}">
                    <a16:creationId xmlns:a16="http://schemas.microsoft.com/office/drawing/2014/main" id="{B9245971-6FD6-43F6-AF4B-572CD21B5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114565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48">
                <a:extLst>
                  <a:ext uri="{FF2B5EF4-FFF2-40B4-BE49-F238E27FC236}">
                    <a16:creationId xmlns:a16="http://schemas.microsoft.com/office/drawing/2014/main" id="{33645E7C-9E5F-4F90-85B7-AAB5471C49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961406" y="6011600"/>
                <a:ext cx="53374" cy="71938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9">
                <a:extLst>
                  <a:ext uri="{FF2B5EF4-FFF2-40B4-BE49-F238E27FC236}">
                    <a16:creationId xmlns:a16="http://schemas.microsoft.com/office/drawing/2014/main" id="{CF1601C2-F4A9-434F-9D91-14CB73262C1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911513" y="6077737"/>
                <a:ext cx="20885" cy="27847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Oval 1150">
                <a:extLst>
                  <a:ext uri="{FF2B5EF4-FFF2-40B4-BE49-F238E27FC236}">
                    <a16:creationId xmlns:a16="http://schemas.microsoft.com/office/drawing/2014/main" id="{6804BA79-8A8D-47A4-AFCA-F5EEACAAD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7081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1151">
                <a:extLst>
                  <a:ext uri="{FF2B5EF4-FFF2-40B4-BE49-F238E27FC236}">
                    <a16:creationId xmlns:a16="http://schemas.microsoft.com/office/drawing/2014/main" id="{7C907C70-5D0B-47E7-9DC6-2430611AE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389556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1152">
                <a:extLst>
                  <a:ext uri="{FF2B5EF4-FFF2-40B4-BE49-F238E27FC236}">
                    <a16:creationId xmlns:a16="http://schemas.microsoft.com/office/drawing/2014/main" id="{B17E5172-979F-432E-B783-26BA6AA8E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80059" y="6163599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1153">
                <a:extLst>
                  <a:ext uri="{FF2B5EF4-FFF2-40B4-BE49-F238E27FC236}">
                    <a16:creationId xmlns:a16="http://schemas.microsoft.com/office/drawing/2014/main" id="{B1778EF6-D489-4E5B-8AF6-0C5F812D9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77738" y="5984913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1154">
                <a:extLst>
                  <a:ext uri="{FF2B5EF4-FFF2-40B4-BE49-F238E27FC236}">
                    <a16:creationId xmlns:a16="http://schemas.microsoft.com/office/drawing/2014/main" id="{DE68B3BE-9DE9-4140-BDC8-65D8D732B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97892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1155">
                <a:extLst>
                  <a:ext uri="{FF2B5EF4-FFF2-40B4-BE49-F238E27FC236}">
                    <a16:creationId xmlns:a16="http://schemas.microsoft.com/office/drawing/2014/main" id="{79ED314F-682A-48FC-B1C0-B31500D2B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95572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Oval 1156">
                <a:extLst>
                  <a:ext uri="{FF2B5EF4-FFF2-40B4-BE49-F238E27FC236}">
                    <a16:creationId xmlns:a16="http://schemas.microsoft.com/office/drawing/2014/main" id="{E5EBDF07-DD0D-402E-8316-907D773E1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564760" y="625294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57">
                <a:extLst>
                  <a:ext uri="{FF2B5EF4-FFF2-40B4-BE49-F238E27FC236}">
                    <a16:creationId xmlns:a16="http://schemas.microsoft.com/office/drawing/2014/main" id="{4ADB1B5D-4FFD-4099-8C4F-96C4A21B10F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207389" y="5890929"/>
                <a:ext cx="88183" cy="9282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58">
                <a:extLst>
                  <a:ext uri="{FF2B5EF4-FFF2-40B4-BE49-F238E27FC236}">
                    <a16:creationId xmlns:a16="http://schemas.microsoft.com/office/drawing/2014/main" id="{DA331B44-973C-4FB1-AD66-2F8CA0EA28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229435" y="6242499"/>
                <a:ext cx="60335" cy="76580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59">
                <a:extLst>
                  <a:ext uri="{FF2B5EF4-FFF2-40B4-BE49-F238E27FC236}">
                    <a16:creationId xmlns:a16="http://schemas.microsoft.com/office/drawing/2014/main" id="{9AA5D140-B9C5-49B9-B47C-1399F0166B4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6075416"/>
                <a:ext cx="88183" cy="85862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Oval 1160">
                <a:extLst>
                  <a:ext uri="{FF2B5EF4-FFF2-40B4-BE49-F238E27FC236}">
                    <a16:creationId xmlns:a16="http://schemas.microsoft.com/office/drawing/2014/main" id="{777F9696-DE32-4237-83F7-03EB65F7E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9248" y="6075416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Oval 1161">
                <a:extLst>
                  <a:ext uri="{FF2B5EF4-FFF2-40B4-BE49-F238E27FC236}">
                    <a16:creationId xmlns:a16="http://schemas.microsoft.com/office/drawing/2014/main" id="{B17AC31C-2D6A-44B9-A4B4-59822DD74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Oval 1162">
                <a:extLst>
                  <a:ext uri="{FF2B5EF4-FFF2-40B4-BE49-F238E27FC236}">
                    <a16:creationId xmlns:a16="http://schemas.microsoft.com/office/drawing/2014/main" id="{7445C738-0A27-4D3B-B36D-E72E8083B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7430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Oval 1163">
                <a:extLst>
                  <a:ext uri="{FF2B5EF4-FFF2-40B4-BE49-F238E27FC236}">
                    <a16:creationId xmlns:a16="http://schemas.microsoft.com/office/drawing/2014/main" id="{923723A8-4411-429A-8F84-E7EA09365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8744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1164">
                <a:extLst>
                  <a:ext uri="{FF2B5EF4-FFF2-40B4-BE49-F238E27FC236}">
                    <a16:creationId xmlns:a16="http://schemas.microsoft.com/office/drawing/2014/main" id="{8F971356-D443-44CC-88D8-83EE65102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6424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165">
                <a:extLst>
                  <a:ext uri="{FF2B5EF4-FFF2-40B4-BE49-F238E27FC236}">
                    <a16:creationId xmlns:a16="http://schemas.microsoft.com/office/drawing/2014/main" id="{77E1A096-30B9-46B8-898B-659800708E3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7933" y="6254102"/>
                <a:ext cx="92824" cy="85862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1166">
                <a:extLst>
                  <a:ext uri="{FF2B5EF4-FFF2-40B4-BE49-F238E27FC236}">
                    <a16:creationId xmlns:a16="http://schemas.microsoft.com/office/drawing/2014/main" id="{5E0056B5-95AA-4ED2-BD60-EF0CE0DAC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8940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1167">
                <a:extLst>
                  <a:ext uri="{FF2B5EF4-FFF2-40B4-BE49-F238E27FC236}">
                    <a16:creationId xmlns:a16="http://schemas.microsoft.com/office/drawing/2014/main" id="{1A17664B-2765-4876-9AA3-7EDF5F01A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6163599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1168">
                <a:extLst>
                  <a:ext uri="{FF2B5EF4-FFF2-40B4-BE49-F238E27FC236}">
                    <a16:creationId xmlns:a16="http://schemas.microsoft.com/office/drawing/2014/main" id="{B8339D42-F8EC-4316-BED4-37E73BEF1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2" y="5984913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Oval 1169">
                <a:extLst>
                  <a:ext uri="{FF2B5EF4-FFF2-40B4-BE49-F238E27FC236}">
                    <a16:creationId xmlns:a16="http://schemas.microsoft.com/office/drawing/2014/main" id="{4ED8C899-6258-47FB-B9A7-C5677D95A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Oval 1170">
                <a:extLst>
                  <a:ext uri="{FF2B5EF4-FFF2-40B4-BE49-F238E27FC236}">
                    <a16:creationId xmlns:a16="http://schemas.microsoft.com/office/drawing/2014/main" id="{9107FCD3-81A9-4D2D-82F9-065F4B7C4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4956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Oval 1171">
                <a:extLst>
                  <a:ext uri="{FF2B5EF4-FFF2-40B4-BE49-F238E27FC236}">
                    <a16:creationId xmlns:a16="http://schemas.microsoft.com/office/drawing/2014/main" id="{DB24AD7A-4B3D-4F9A-82BF-EB44B2ACB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7625" y="6249461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72">
                <a:extLst>
                  <a:ext uri="{FF2B5EF4-FFF2-40B4-BE49-F238E27FC236}">
                    <a16:creationId xmlns:a16="http://schemas.microsoft.com/office/drawing/2014/main" id="{D583EE87-9E63-402F-B733-28AA0BB6319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68632" y="5894410"/>
                <a:ext cx="88183" cy="85862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Oval 1173">
                <a:extLst>
                  <a:ext uri="{FF2B5EF4-FFF2-40B4-BE49-F238E27FC236}">
                    <a16:creationId xmlns:a16="http://schemas.microsoft.com/office/drawing/2014/main" id="{61A00F49-B3F6-4904-80F4-D7A3B5958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2" y="6075416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Oval 1174">
                <a:extLst>
                  <a:ext uri="{FF2B5EF4-FFF2-40B4-BE49-F238E27FC236}">
                    <a16:creationId xmlns:a16="http://schemas.microsoft.com/office/drawing/2014/main" id="{1B6892CC-EC2F-4D8A-B2E7-9D6AECEEF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5" y="6158957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Oval 1175">
                <a:extLst>
                  <a:ext uri="{FF2B5EF4-FFF2-40B4-BE49-F238E27FC236}">
                    <a16:creationId xmlns:a16="http://schemas.microsoft.com/office/drawing/2014/main" id="{D52A5E00-4EAA-4301-A6B7-4DA151748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5980272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Oval 1176">
                <a:extLst>
                  <a:ext uri="{FF2B5EF4-FFF2-40B4-BE49-F238E27FC236}">
                    <a16:creationId xmlns:a16="http://schemas.microsoft.com/office/drawing/2014/main" id="{49629C6C-2F50-4B44-9A06-7B3AF5812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09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1177">
                <a:extLst>
                  <a:ext uri="{FF2B5EF4-FFF2-40B4-BE49-F238E27FC236}">
                    <a16:creationId xmlns:a16="http://schemas.microsoft.com/office/drawing/2014/main" id="{0265FBF4-4575-4CB4-AC48-728C37E0D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9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1178">
                <a:extLst>
                  <a:ext uri="{FF2B5EF4-FFF2-40B4-BE49-F238E27FC236}">
                    <a16:creationId xmlns:a16="http://schemas.microsoft.com/office/drawing/2014/main" id="{B6BF45B9-DA65-43BA-8C12-F9F3CB6B4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8478" y="6252941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9">
                <a:extLst>
                  <a:ext uri="{FF2B5EF4-FFF2-40B4-BE49-F238E27FC236}">
                    <a16:creationId xmlns:a16="http://schemas.microsoft.com/office/drawing/2014/main" id="{8F206D5D-8DF4-4969-8B14-3BED1D7E93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89946" y="5889769"/>
                <a:ext cx="88183" cy="9514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1180">
                <a:extLst>
                  <a:ext uri="{FF2B5EF4-FFF2-40B4-BE49-F238E27FC236}">
                    <a16:creationId xmlns:a16="http://schemas.microsoft.com/office/drawing/2014/main" id="{003A8CB0-3CD7-49C6-B5BA-099B4B146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6" y="6070775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81">
                <a:extLst>
                  <a:ext uri="{FF2B5EF4-FFF2-40B4-BE49-F238E27FC236}">
                    <a16:creationId xmlns:a16="http://schemas.microsoft.com/office/drawing/2014/main" id="{8C1A61AE-B68E-496B-BF97-F56DE3FF75D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074256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82">
                <a:extLst>
                  <a:ext uri="{FF2B5EF4-FFF2-40B4-BE49-F238E27FC236}">
                    <a16:creationId xmlns:a16="http://schemas.microsoft.com/office/drawing/2014/main" id="{F31FE27A-4EF7-4849-A9B4-084C3E1EE81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5893249"/>
                <a:ext cx="88183" cy="88183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Oval 1183">
                <a:extLst>
                  <a:ext uri="{FF2B5EF4-FFF2-40B4-BE49-F238E27FC236}">
                    <a16:creationId xmlns:a16="http://schemas.microsoft.com/office/drawing/2014/main" id="{D999F802-DD52-428C-A0FE-954DC4D23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Oval 1184">
                <a:extLst>
                  <a:ext uri="{FF2B5EF4-FFF2-40B4-BE49-F238E27FC236}">
                    <a16:creationId xmlns:a16="http://schemas.microsoft.com/office/drawing/2014/main" id="{22A5AFC9-9712-4E21-A248-04BFF3905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8" y="616011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Oval 1185">
                <a:extLst>
                  <a:ext uri="{FF2B5EF4-FFF2-40B4-BE49-F238E27FC236}">
                    <a16:creationId xmlns:a16="http://schemas.microsoft.com/office/drawing/2014/main" id="{CCF1F2E1-3A1C-4EF9-A42C-1AE40D5D4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5981432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Oval 1186">
                <a:extLst>
                  <a:ext uri="{FF2B5EF4-FFF2-40B4-BE49-F238E27FC236}">
                    <a16:creationId xmlns:a16="http://schemas.microsoft.com/office/drawing/2014/main" id="{4E82AB56-8253-46C7-82A3-6FA986BFD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616011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Oval 1187">
                <a:extLst>
                  <a:ext uri="{FF2B5EF4-FFF2-40B4-BE49-F238E27FC236}">
                    <a16:creationId xmlns:a16="http://schemas.microsoft.com/office/drawing/2014/main" id="{9F4B830B-1139-457B-BDDC-0C6D2D462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5981432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Oval 1188">
                <a:extLst>
                  <a:ext uri="{FF2B5EF4-FFF2-40B4-BE49-F238E27FC236}">
                    <a16:creationId xmlns:a16="http://schemas.microsoft.com/office/drawing/2014/main" id="{71F7CF6A-C4A4-4699-A9CC-FCE6026A2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6074256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1189">
                <a:extLst>
                  <a:ext uri="{FF2B5EF4-FFF2-40B4-BE49-F238E27FC236}">
                    <a16:creationId xmlns:a16="http://schemas.microsoft.com/office/drawing/2014/main" id="{1A9F854F-7844-4AA8-AC1A-91F899344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3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90">
                <a:extLst>
                  <a:ext uri="{FF2B5EF4-FFF2-40B4-BE49-F238E27FC236}">
                    <a16:creationId xmlns:a16="http://schemas.microsoft.com/office/drawing/2014/main" id="{CCA18E90-87ED-457D-8089-CEACA1297F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1497" y="5890929"/>
                <a:ext cx="88183" cy="92824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Oval 1191">
                <a:extLst>
                  <a:ext uri="{FF2B5EF4-FFF2-40B4-BE49-F238E27FC236}">
                    <a16:creationId xmlns:a16="http://schemas.microsoft.com/office/drawing/2014/main" id="{9273B79B-E81D-4BF8-A253-54F556DC0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7" y="6071935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Oval 1192">
                <a:extLst>
                  <a:ext uri="{FF2B5EF4-FFF2-40B4-BE49-F238E27FC236}">
                    <a16:creationId xmlns:a16="http://schemas.microsoft.com/office/drawing/2014/main" id="{37037970-3E13-4DDD-8ADA-D167FC025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1193">
                <a:extLst>
                  <a:ext uri="{FF2B5EF4-FFF2-40B4-BE49-F238E27FC236}">
                    <a16:creationId xmlns:a16="http://schemas.microsoft.com/office/drawing/2014/main" id="{20DCB70E-BD08-4DAA-B196-37F50D22C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Oval 1194">
                <a:extLst>
                  <a:ext uri="{FF2B5EF4-FFF2-40B4-BE49-F238E27FC236}">
                    <a16:creationId xmlns:a16="http://schemas.microsoft.com/office/drawing/2014/main" id="{CE810296-44AC-41E0-A13E-772608E80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3" y="616243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Oval 1195">
                <a:extLst>
                  <a:ext uri="{FF2B5EF4-FFF2-40B4-BE49-F238E27FC236}">
                    <a16:creationId xmlns:a16="http://schemas.microsoft.com/office/drawing/2014/main" id="{49231DD9-93CE-4241-A629-7A1267DBD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3" y="5983753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Oval 1196">
                <a:extLst>
                  <a:ext uri="{FF2B5EF4-FFF2-40B4-BE49-F238E27FC236}">
                    <a16:creationId xmlns:a16="http://schemas.microsoft.com/office/drawing/2014/main" id="{291C7695-C9C2-4D27-95EB-088713487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0182" y="6250621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97">
                <a:extLst>
                  <a:ext uri="{FF2B5EF4-FFF2-40B4-BE49-F238E27FC236}">
                    <a16:creationId xmlns:a16="http://schemas.microsoft.com/office/drawing/2014/main" id="{88CFAD6A-A681-45FC-8CCB-2268B87CC5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5893249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98">
                <a:extLst>
                  <a:ext uri="{FF2B5EF4-FFF2-40B4-BE49-F238E27FC236}">
                    <a16:creationId xmlns:a16="http://schemas.microsoft.com/office/drawing/2014/main" id="{CB0B813A-622B-46CD-8A52-60A1B285D3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203049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9">
                <a:extLst>
                  <a:ext uri="{FF2B5EF4-FFF2-40B4-BE49-F238E27FC236}">
                    <a16:creationId xmlns:a16="http://schemas.microsoft.com/office/drawing/2014/main" id="{558B3E44-41F0-4E11-9440-854E696386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022042"/>
                <a:ext cx="60335" cy="11603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1200">
                <a:extLst>
                  <a:ext uri="{FF2B5EF4-FFF2-40B4-BE49-F238E27FC236}">
                    <a16:creationId xmlns:a16="http://schemas.microsoft.com/office/drawing/2014/main" id="{3E43387A-262C-4A87-8050-CBD4CAE04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387235" y="6249461"/>
                <a:ext cx="92824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Oval 1201">
                <a:extLst>
                  <a:ext uri="{FF2B5EF4-FFF2-40B4-BE49-F238E27FC236}">
                    <a16:creationId xmlns:a16="http://schemas.microsoft.com/office/drawing/2014/main" id="{7750F674-F590-4135-8199-D41695102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480059" y="6344605"/>
                <a:ext cx="88183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202">
                <a:extLst>
                  <a:ext uri="{FF2B5EF4-FFF2-40B4-BE49-F238E27FC236}">
                    <a16:creationId xmlns:a16="http://schemas.microsoft.com/office/drawing/2014/main" id="{84309E78-5841-4E4D-8B4E-3E41F661119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359388" y="6337643"/>
                <a:ext cx="11603" cy="23206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Oval 1203">
                <a:extLst>
                  <a:ext uri="{FF2B5EF4-FFF2-40B4-BE49-F238E27FC236}">
                    <a16:creationId xmlns:a16="http://schemas.microsoft.com/office/drawing/2014/main" id="{EFE23E2C-0F53-4159-8CF3-BD74C09B3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6927" y="6254102"/>
                <a:ext cx="9282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Oval 1204">
                <a:extLst>
                  <a:ext uri="{FF2B5EF4-FFF2-40B4-BE49-F238E27FC236}">
                    <a16:creationId xmlns:a16="http://schemas.microsoft.com/office/drawing/2014/main" id="{724C951D-38EF-49AB-ACB3-6021848DE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745767" y="6436268"/>
                <a:ext cx="95144" cy="8586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205">
                <a:extLst>
                  <a:ext uri="{FF2B5EF4-FFF2-40B4-BE49-F238E27FC236}">
                    <a16:creationId xmlns:a16="http://schemas.microsoft.com/office/drawing/2014/main" id="{7A79B4EE-5FEC-49A5-BB11-8E6EDCEC7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40911" y="6522130"/>
                <a:ext cx="85862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206">
                <a:extLst>
                  <a:ext uri="{FF2B5EF4-FFF2-40B4-BE49-F238E27FC236}">
                    <a16:creationId xmlns:a16="http://schemas.microsoft.com/office/drawing/2014/main" id="{65E0A57F-5C66-4102-8EA2-387409665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839751" y="6339964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207">
                <a:extLst>
                  <a:ext uri="{FF2B5EF4-FFF2-40B4-BE49-F238E27FC236}">
                    <a16:creationId xmlns:a16="http://schemas.microsoft.com/office/drawing/2014/main" id="{8AC6D3F8-D2B0-4292-83D9-2059434CF16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693553" y="6511688"/>
                <a:ext cx="41771" cy="71938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208">
                <a:extLst>
                  <a:ext uri="{FF2B5EF4-FFF2-40B4-BE49-F238E27FC236}">
                    <a16:creationId xmlns:a16="http://schemas.microsoft.com/office/drawing/2014/main" id="{66CDA38C-97A3-499A-A882-63297F832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658744" y="6339964"/>
                <a:ext cx="88183" cy="9514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9">
                <a:extLst>
                  <a:ext uri="{FF2B5EF4-FFF2-40B4-BE49-F238E27FC236}">
                    <a16:creationId xmlns:a16="http://schemas.microsoft.com/office/drawing/2014/main" id="{52896C07-8F7D-493D-97DD-8D1990036E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572883" y="6425826"/>
                <a:ext cx="76580" cy="88183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1211">
                <a:extLst>
                  <a:ext uri="{FF2B5EF4-FFF2-40B4-BE49-F238E27FC236}">
                    <a16:creationId xmlns:a16="http://schemas.microsoft.com/office/drawing/2014/main" id="{E3DF84EE-B0E2-4891-BBBA-A4FFCBAFC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6464" y="6431626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1212">
                <a:extLst>
                  <a:ext uri="{FF2B5EF4-FFF2-40B4-BE49-F238E27FC236}">
                    <a16:creationId xmlns:a16="http://schemas.microsoft.com/office/drawing/2014/main" id="{F311682D-5A83-4BE8-A027-422965307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6619" y="6249461"/>
                <a:ext cx="92824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Oval 1213">
                <a:extLst>
                  <a:ext uri="{FF2B5EF4-FFF2-40B4-BE49-F238E27FC236}">
                    <a16:creationId xmlns:a16="http://schemas.microsoft.com/office/drawing/2014/main" id="{22C83EBC-843F-4C3A-A78C-4617FB202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05458" y="6431626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Oval 1214">
                <a:extLst>
                  <a:ext uri="{FF2B5EF4-FFF2-40B4-BE49-F238E27FC236}">
                    <a16:creationId xmlns:a16="http://schemas.microsoft.com/office/drawing/2014/main" id="{23E66B01-6B01-4A2E-BDBF-96CCFA8F6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00603" y="6526772"/>
                <a:ext cx="8586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Oval 1215">
                <a:extLst>
                  <a:ext uri="{FF2B5EF4-FFF2-40B4-BE49-F238E27FC236}">
                    <a16:creationId xmlns:a16="http://schemas.microsoft.com/office/drawing/2014/main" id="{9C82CC88-3F58-443D-B264-071D79A4B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9443" y="6344605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Oval 1216">
                <a:extLst>
                  <a:ext uri="{FF2B5EF4-FFF2-40B4-BE49-F238E27FC236}">
                    <a16:creationId xmlns:a16="http://schemas.microsoft.com/office/drawing/2014/main" id="{A1CD2CD7-0A87-498B-B30E-FE74B6137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8436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Oval 1217">
                <a:extLst>
                  <a:ext uri="{FF2B5EF4-FFF2-40B4-BE49-F238E27FC236}">
                    <a16:creationId xmlns:a16="http://schemas.microsoft.com/office/drawing/2014/main" id="{DD5A6569-4BD1-4146-AA97-2FEAA3015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017276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218">
                <a:extLst>
                  <a:ext uri="{FF2B5EF4-FFF2-40B4-BE49-F238E27FC236}">
                    <a16:creationId xmlns:a16="http://schemas.microsoft.com/office/drawing/2014/main" id="{10605911-C7B2-4DB7-8847-6B72F98E04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08939" y="6609152"/>
                <a:ext cx="88183" cy="95145"/>
              </a:xfrm>
              <a:custGeom>
                <a:avLst/>
                <a:gdLst>
                  <a:gd name="T0" fmla="*/ 8 w 16"/>
                  <a:gd name="T1" fmla="*/ 0 h 17"/>
                  <a:gd name="T2" fmla="*/ 3 w 16"/>
                  <a:gd name="T3" fmla="*/ 2 h 17"/>
                  <a:gd name="T4" fmla="*/ 0 w 16"/>
                  <a:gd name="T5" fmla="*/ 9 h 17"/>
                  <a:gd name="T6" fmla="*/ 3 w 16"/>
                  <a:gd name="T7" fmla="*/ 15 h 17"/>
                  <a:gd name="T8" fmla="*/ 8 w 16"/>
                  <a:gd name="T9" fmla="*/ 17 h 17"/>
                  <a:gd name="T10" fmla="*/ 16 w 16"/>
                  <a:gd name="T11" fmla="*/ 9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219">
                <a:extLst>
                  <a:ext uri="{FF2B5EF4-FFF2-40B4-BE49-F238E27FC236}">
                    <a16:creationId xmlns:a16="http://schemas.microsoft.com/office/drawing/2014/main" id="{E45B4A0B-A7D6-4AAC-AAD7-1A31EF3B31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26773" y="6436268"/>
                <a:ext cx="95145" cy="85863"/>
              </a:xfrm>
              <a:custGeom>
                <a:avLst/>
                <a:gdLst>
                  <a:gd name="T0" fmla="*/ 3 w 17"/>
                  <a:gd name="T1" fmla="*/ 14 h 16"/>
                  <a:gd name="T2" fmla="*/ 9 w 17"/>
                  <a:gd name="T3" fmla="*/ 16 h 16"/>
                  <a:gd name="T4" fmla="*/ 14 w 17"/>
                  <a:gd name="T5" fmla="*/ 14 h 16"/>
                  <a:gd name="T6" fmla="*/ 17 w 17"/>
                  <a:gd name="T7" fmla="*/ 8 h 16"/>
                  <a:gd name="T8" fmla="*/ 14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3 w 17"/>
                  <a:gd name="T1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14"/>
                    </a:move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Oval 1220">
                <a:extLst>
                  <a:ext uri="{FF2B5EF4-FFF2-40B4-BE49-F238E27FC236}">
                    <a16:creationId xmlns:a16="http://schemas.microsoft.com/office/drawing/2014/main" id="{2714D4E8-6DDA-4AAF-AF61-D6DC80443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6310" y="6254102"/>
                <a:ext cx="92824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Oval 1221">
                <a:extLst>
                  <a:ext uri="{FF2B5EF4-FFF2-40B4-BE49-F238E27FC236}">
                    <a16:creationId xmlns:a16="http://schemas.microsoft.com/office/drawing/2014/main" id="{731F2745-80A7-46C1-81A9-9871B3CDD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5151" y="6436268"/>
                <a:ext cx="95145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Oval 1222">
                <a:extLst>
                  <a:ext uri="{FF2B5EF4-FFF2-40B4-BE49-F238E27FC236}">
                    <a16:creationId xmlns:a16="http://schemas.microsoft.com/office/drawing/2014/main" id="{EC68C2B2-A1C3-438A-B94C-2F81BA790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60295" y="6522130"/>
                <a:ext cx="8586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Oval 1223">
                <a:extLst>
                  <a:ext uri="{FF2B5EF4-FFF2-40B4-BE49-F238E27FC236}">
                    <a16:creationId xmlns:a16="http://schemas.microsoft.com/office/drawing/2014/main" id="{F5FE64F1-992D-4557-AC5C-055D02226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9134" y="6339963"/>
                <a:ext cx="8818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Oval 1224">
                <a:extLst>
                  <a:ext uri="{FF2B5EF4-FFF2-40B4-BE49-F238E27FC236}">
                    <a16:creationId xmlns:a16="http://schemas.microsoft.com/office/drawing/2014/main" id="{DF6DF3B8-BDB5-4BDE-9C5F-F095DB567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2769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Oval 1225">
                <a:extLst>
                  <a:ext uri="{FF2B5EF4-FFF2-40B4-BE49-F238E27FC236}">
                    <a16:creationId xmlns:a16="http://schemas.microsoft.com/office/drawing/2014/main" id="{9E7395C7-1F9D-4E51-996C-5EA54F296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81610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1226">
                <a:extLst>
                  <a:ext uri="{FF2B5EF4-FFF2-40B4-BE49-F238E27FC236}">
                    <a16:creationId xmlns:a16="http://schemas.microsoft.com/office/drawing/2014/main" id="{C012C53E-F22C-4AE6-9543-F95E334F2AC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50798" y="6612633"/>
                <a:ext cx="88183" cy="88183"/>
              </a:xfrm>
              <a:custGeom>
                <a:avLst/>
                <a:gdLst>
                  <a:gd name="T0" fmla="*/ 8 w 16"/>
                  <a:gd name="T1" fmla="*/ 0 h 16"/>
                  <a:gd name="T2" fmla="*/ 3 w 16"/>
                  <a:gd name="T3" fmla="*/ 1 h 16"/>
                  <a:gd name="T4" fmla="*/ 0 w 16"/>
                  <a:gd name="T5" fmla="*/ 8 h 16"/>
                  <a:gd name="T6" fmla="*/ 3 w 16"/>
                  <a:gd name="T7" fmla="*/ 15 h 16"/>
                  <a:gd name="T8" fmla="*/ 8 w 16"/>
                  <a:gd name="T9" fmla="*/ 16 h 16"/>
                  <a:gd name="T10" fmla="*/ 16 w 16"/>
                  <a:gd name="T11" fmla="*/ 8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1227">
                <a:extLst>
                  <a:ext uri="{FF2B5EF4-FFF2-40B4-BE49-F238E27FC236}">
                    <a16:creationId xmlns:a16="http://schemas.microsoft.com/office/drawing/2014/main" id="{1CA0F99F-93F3-485B-AD4B-4AE6ADF8DC1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09329" y="6435108"/>
                <a:ext cx="95145" cy="88183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Oval 1228">
                <a:extLst>
                  <a:ext uri="{FF2B5EF4-FFF2-40B4-BE49-F238E27FC236}">
                    <a16:creationId xmlns:a16="http://schemas.microsoft.com/office/drawing/2014/main" id="{121AD5F9-D0E5-4D45-AEBA-CFB7010C4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9483" y="6252942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Oval 1229">
                <a:extLst>
                  <a:ext uri="{FF2B5EF4-FFF2-40B4-BE49-F238E27FC236}">
                    <a16:creationId xmlns:a16="http://schemas.microsoft.com/office/drawing/2014/main" id="{5FA79733-F8EF-43AB-9D3C-D31789CA9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28323" y="6435108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Oval 1230">
                <a:extLst>
                  <a:ext uri="{FF2B5EF4-FFF2-40B4-BE49-F238E27FC236}">
                    <a16:creationId xmlns:a16="http://schemas.microsoft.com/office/drawing/2014/main" id="{782F6718-449B-4AF3-8D00-02151CCEA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3468" y="6523291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Oval 1231">
                <a:extLst>
                  <a:ext uri="{FF2B5EF4-FFF2-40B4-BE49-F238E27FC236}">
                    <a16:creationId xmlns:a16="http://schemas.microsoft.com/office/drawing/2014/main" id="{BC38A7C4-17A5-4D09-927E-2CA9BEAEA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7" y="634112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Oval 1232">
                <a:extLst>
                  <a:ext uri="{FF2B5EF4-FFF2-40B4-BE49-F238E27FC236}">
                    <a16:creationId xmlns:a16="http://schemas.microsoft.com/office/drawing/2014/main" id="{75B5268E-6A9D-4AE8-A70E-981B1FAE6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2461" y="6523291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Oval 1233">
                <a:extLst>
                  <a:ext uri="{FF2B5EF4-FFF2-40B4-BE49-F238E27FC236}">
                    <a16:creationId xmlns:a16="http://schemas.microsoft.com/office/drawing/2014/main" id="{59B2394C-501B-4309-9A14-6D6EE3CE9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6341124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Oval 1234">
                <a:extLst>
                  <a:ext uri="{FF2B5EF4-FFF2-40B4-BE49-F238E27FC236}">
                    <a16:creationId xmlns:a16="http://schemas.microsoft.com/office/drawing/2014/main" id="{E4C1138D-92D0-424D-AC76-963DB8277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47316" y="6435108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Oval 1235">
                <a:extLst>
                  <a:ext uri="{FF2B5EF4-FFF2-40B4-BE49-F238E27FC236}">
                    <a16:creationId xmlns:a16="http://schemas.microsoft.com/office/drawing/2014/main" id="{86A3E949-A3CD-4AA6-AC8A-008433C9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643278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Oval 1236">
                <a:extLst>
                  <a:ext uri="{FF2B5EF4-FFF2-40B4-BE49-F238E27FC236}">
                    <a16:creationId xmlns:a16="http://schemas.microsoft.com/office/drawing/2014/main" id="{DA146ED4-3634-406E-B0EE-1818B026C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9176" y="6250620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Oval 1237">
                <a:extLst>
                  <a:ext uri="{FF2B5EF4-FFF2-40B4-BE49-F238E27FC236}">
                    <a16:creationId xmlns:a16="http://schemas.microsoft.com/office/drawing/2014/main" id="{F47C42E3-57FF-4976-9725-1F3CB3551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8015" y="643278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Oval 1238">
                <a:extLst>
                  <a:ext uri="{FF2B5EF4-FFF2-40B4-BE49-F238E27FC236}">
                    <a16:creationId xmlns:a16="http://schemas.microsoft.com/office/drawing/2014/main" id="{36A92965-B0B5-4FB0-B498-7E01311AF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3159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Oval 1239">
                <a:extLst>
                  <a:ext uri="{FF2B5EF4-FFF2-40B4-BE49-F238E27FC236}">
                    <a16:creationId xmlns:a16="http://schemas.microsoft.com/office/drawing/2014/main" id="{C9A28398-6C9C-4B0C-A5B4-EC72453F0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Oval 1240">
                <a:extLst>
                  <a:ext uri="{FF2B5EF4-FFF2-40B4-BE49-F238E27FC236}">
                    <a16:creationId xmlns:a16="http://schemas.microsoft.com/office/drawing/2014/main" id="{A6DB0F60-CC3E-476A-97D5-F0C8FFF8F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2153" y="6525611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Oval 1241">
                <a:extLst>
                  <a:ext uri="{FF2B5EF4-FFF2-40B4-BE49-F238E27FC236}">
                    <a16:creationId xmlns:a16="http://schemas.microsoft.com/office/drawing/2014/main" id="{87175338-CF93-45FA-B194-54A7C20EA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4" y="634344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242">
                <a:extLst>
                  <a:ext uri="{FF2B5EF4-FFF2-40B4-BE49-F238E27FC236}">
                    <a16:creationId xmlns:a16="http://schemas.microsoft.com/office/drawing/2014/main" id="{C913682C-1459-43C9-9AFE-3ED755EA91F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2502" y="6610313"/>
                <a:ext cx="88183" cy="92824"/>
              </a:xfrm>
              <a:custGeom>
                <a:avLst/>
                <a:gdLst>
                  <a:gd name="T0" fmla="*/ 8 w 16"/>
                  <a:gd name="T1" fmla="*/ 0 h 17"/>
                  <a:gd name="T2" fmla="*/ 3 w 16"/>
                  <a:gd name="T3" fmla="*/ 2 h 17"/>
                  <a:gd name="T4" fmla="*/ 0 w 16"/>
                  <a:gd name="T5" fmla="*/ 8 h 17"/>
                  <a:gd name="T6" fmla="*/ 3 w 16"/>
                  <a:gd name="T7" fmla="*/ 15 h 17"/>
                  <a:gd name="T8" fmla="*/ 8 w 16"/>
                  <a:gd name="T9" fmla="*/ 17 h 17"/>
                  <a:gd name="T10" fmla="*/ 16 w 16"/>
                  <a:gd name="T11" fmla="*/ 8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243">
                <a:extLst>
                  <a:ext uri="{FF2B5EF4-FFF2-40B4-BE49-F238E27FC236}">
                    <a16:creationId xmlns:a16="http://schemas.microsoft.com/office/drawing/2014/main" id="{5C16C0BA-1D62-43D5-B11D-0C5A36785A8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0490" y="6252942"/>
                <a:ext cx="92824" cy="88183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244">
                <a:extLst>
                  <a:ext uri="{FF2B5EF4-FFF2-40B4-BE49-F238E27FC236}">
                    <a16:creationId xmlns:a16="http://schemas.microsoft.com/office/drawing/2014/main" id="{CB52042F-AD0E-40D9-BA7B-2B03E0B930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560420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245">
                <a:extLst>
                  <a:ext uri="{FF2B5EF4-FFF2-40B4-BE49-F238E27FC236}">
                    <a16:creationId xmlns:a16="http://schemas.microsoft.com/office/drawing/2014/main" id="{C1F42F9A-8057-490F-B952-24F0884B7C3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379414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246">
                <a:extLst>
                  <a:ext uri="{FF2B5EF4-FFF2-40B4-BE49-F238E27FC236}">
                    <a16:creationId xmlns:a16="http://schemas.microsoft.com/office/drawing/2014/main" id="{E9E6D6B7-8958-4CDB-A7A4-1D87CC3572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150709" y="6783197"/>
                <a:ext cx="39451" cy="60335"/>
              </a:xfrm>
              <a:custGeom>
                <a:avLst/>
                <a:gdLst>
                  <a:gd name="T0" fmla="*/ 7 w 7"/>
                  <a:gd name="T1" fmla="*/ 3 h 11"/>
                  <a:gd name="T2" fmla="*/ 7 w 7"/>
                  <a:gd name="T3" fmla="*/ 0 h 11"/>
                  <a:gd name="T4" fmla="*/ 0 w 7"/>
                  <a:gd name="T5" fmla="*/ 11 h 11"/>
                  <a:gd name="T6" fmla="*/ 7 w 7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3"/>
                    </a:moveTo>
                    <a:cubicBezTo>
                      <a:pt x="7" y="2"/>
                      <a:pt x="7" y="1"/>
                      <a:pt x="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0"/>
                      <a:pt x="7" y="7"/>
                      <a:pt x="7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Oval 1247">
                <a:extLst>
                  <a:ext uri="{FF2B5EF4-FFF2-40B4-BE49-F238E27FC236}">
                    <a16:creationId xmlns:a16="http://schemas.microsoft.com/office/drawing/2014/main" id="{28FAE1CF-4230-4776-A85B-5D505403A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197121" y="6704297"/>
                <a:ext cx="92824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248">
                <a:extLst>
                  <a:ext uri="{FF2B5EF4-FFF2-40B4-BE49-F238E27FC236}">
                    <a16:creationId xmlns:a16="http://schemas.microsoft.com/office/drawing/2014/main" id="{9393DFB1-D563-4D53-AC1E-603DB35055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028879" y="6696174"/>
                <a:ext cx="71939" cy="81222"/>
              </a:xfrm>
              <a:custGeom>
                <a:avLst/>
                <a:gdLst>
                  <a:gd name="T0" fmla="*/ 13 w 13"/>
                  <a:gd name="T1" fmla="*/ 7 h 15"/>
                  <a:gd name="T2" fmla="*/ 8 w 13"/>
                  <a:gd name="T3" fmla="*/ 0 h 15"/>
                  <a:gd name="T4" fmla="*/ 0 w 13"/>
                  <a:gd name="T5" fmla="*/ 14 h 15"/>
                  <a:gd name="T6" fmla="*/ 4 w 13"/>
                  <a:gd name="T7" fmla="*/ 15 h 15"/>
                  <a:gd name="T8" fmla="*/ 13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7"/>
                    </a:moveTo>
                    <a:cubicBezTo>
                      <a:pt x="13" y="4"/>
                      <a:pt x="11" y="1"/>
                      <a:pt x="8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5"/>
                      <a:pt x="4" y="15"/>
                    </a:cubicBezTo>
                    <a:cubicBezTo>
                      <a:pt x="9" y="15"/>
                      <a:pt x="13" y="12"/>
                      <a:pt x="13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249">
                <a:extLst>
                  <a:ext uri="{FF2B5EF4-FFF2-40B4-BE49-F238E27FC236}">
                    <a16:creationId xmlns:a16="http://schemas.microsoft.com/office/drawing/2014/main" id="{2F863191-0076-47D1-83A3-6D8F9BB736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6930254" y="6613793"/>
                <a:ext cx="88183" cy="8586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4 w 16"/>
                  <a:gd name="T5" fmla="*/ 14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4 w 16"/>
                  <a:gd name="T13" fmla="*/ 0 h 16"/>
                  <a:gd name="T14" fmla="*/ 0 w 16"/>
                  <a:gd name="T15" fmla="*/ 8 h 16"/>
                  <a:gd name="T16" fmla="*/ 0 w 16"/>
                  <a:gd name="T17" fmla="*/ 8 h 16"/>
                  <a:gd name="T18" fmla="*/ 2 w 16"/>
                  <a:gd name="T19" fmla="*/ 14 h 16"/>
                  <a:gd name="T20" fmla="*/ 3 w 16"/>
                  <a:gd name="T2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250">
                <a:extLst>
                  <a:ext uri="{FF2B5EF4-FFF2-40B4-BE49-F238E27FC236}">
                    <a16:creationId xmlns:a16="http://schemas.microsoft.com/office/drawing/2014/main" id="{FE3DEB49-F2A1-4AA6-89A2-2D67635C43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68631" y="6613793"/>
                <a:ext cx="88183" cy="8586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3 w 16"/>
                  <a:gd name="T9" fmla="*/ 1 h 16"/>
                  <a:gd name="T10" fmla="*/ 0 w 16"/>
                  <a:gd name="T11" fmla="*/ 8 h 16"/>
                  <a:gd name="T12" fmla="*/ 3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Oval 1251">
                <a:extLst>
                  <a:ext uri="{FF2B5EF4-FFF2-40B4-BE49-F238E27FC236}">
                    <a16:creationId xmlns:a16="http://schemas.microsoft.com/office/drawing/2014/main" id="{5FF2A5B0-5359-4D54-8F82-3D0456F22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468631" y="6794800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Oval 1252">
                <a:extLst>
                  <a:ext uri="{FF2B5EF4-FFF2-40B4-BE49-F238E27FC236}">
                    <a16:creationId xmlns:a16="http://schemas.microsoft.com/office/drawing/2014/main" id="{F56728FB-3F6C-4901-AA16-36BA74C00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5653" y="6881822"/>
                <a:ext cx="95145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Oval 1253">
                <a:extLst>
                  <a:ext uri="{FF2B5EF4-FFF2-40B4-BE49-F238E27FC236}">
                    <a16:creationId xmlns:a16="http://schemas.microsoft.com/office/drawing/2014/main" id="{3D96C35A-962B-4716-9696-FE51D2BB0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556814" y="6699656"/>
                <a:ext cx="92824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254">
                <a:extLst>
                  <a:ext uri="{FF2B5EF4-FFF2-40B4-BE49-F238E27FC236}">
                    <a16:creationId xmlns:a16="http://schemas.microsoft.com/office/drawing/2014/main" id="{AD3D9974-13B6-4142-BDBA-C907E676F5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381610" y="6881822"/>
                <a:ext cx="88183" cy="88183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6 w 16"/>
                  <a:gd name="T7" fmla="*/ 0 h 16"/>
                  <a:gd name="T8" fmla="*/ 0 w 16"/>
                  <a:gd name="T9" fmla="*/ 11 h 16"/>
                  <a:gd name="T10" fmla="*/ 8 w 16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Oval 1255">
                <a:extLst>
                  <a:ext uri="{FF2B5EF4-FFF2-40B4-BE49-F238E27FC236}">
                    <a16:creationId xmlns:a16="http://schemas.microsoft.com/office/drawing/2014/main" id="{47C86850-040F-4BAD-B0D3-B59494E6B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379288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256">
                <a:extLst>
                  <a:ext uri="{FF2B5EF4-FFF2-40B4-BE49-F238E27FC236}">
                    <a16:creationId xmlns:a16="http://schemas.microsoft.com/office/drawing/2014/main" id="{391AD438-C824-4DF9-AD61-942B2230C95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487196" y="6968845"/>
                <a:ext cx="60335" cy="76580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3 w 11"/>
                  <a:gd name="T5" fmla="*/ 8 h 14"/>
                  <a:gd name="T6" fmla="*/ 0 w 11"/>
                  <a:gd name="T7" fmla="*/ 14 h 14"/>
                  <a:gd name="T8" fmla="*/ 3 w 11"/>
                  <a:gd name="T9" fmla="*/ 14 h 14"/>
                  <a:gd name="T10" fmla="*/ 11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8" y="14"/>
                      <a:pt x="11" y="11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257">
                <a:extLst>
                  <a:ext uri="{FF2B5EF4-FFF2-40B4-BE49-F238E27FC236}">
                    <a16:creationId xmlns:a16="http://schemas.microsoft.com/office/drawing/2014/main" id="{412086BC-19EF-4415-8CC4-2033A4FCE2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289945" y="6609152"/>
                <a:ext cx="88183" cy="95145"/>
              </a:xfrm>
              <a:custGeom>
                <a:avLst/>
                <a:gdLst>
                  <a:gd name="T0" fmla="*/ 3 w 16"/>
                  <a:gd name="T1" fmla="*/ 15 h 17"/>
                  <a:gd name="T2" fmla="*/ 8 w 16"/>
                  <a:gd name="T3" fmla="*/ 17 h 17"/>
                  <a:gd name="T4" fmla="*/ 16 w 16"/>
                  <a:gd name="T5" fmla="*/ 8 h 17"/>
                  <a:gd name="T6" fmla="*/ 8 w 16"/>
                  <a:gd name="T7" fmla="*/ 0 h 17"/>
                  <a:gd name="T8" fmla="*/ 3 w 16"/>
                  <a:gd name="T9" fmla="*/ 2 h 17"/>
                  <a:gd name="T10" fmla="*/ 0 w 16"/>
                  <a:gd name="T11" fmla="*/ 8 h 17"/>
                  <a:gd name="T12" fmla="*/ 3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3" y="15"/>
                    </a:move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Oval 1258">
                <a:extLst>
                  <a:ext uri="{FF2B5EF4-FFF2-40B4-BE49-F238E27FC236}">
                    <a16:creationId xmlns:a16="http://schemas.microsoft.com/office/drawing/2014/main" id="{E62D8370-8743-4DEE-BCC3-E01EC6105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289945" y="6790159"/>
                <a:ext cx="88183" cy="9514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259">
                <a:extLst>
                  <a:ext uri="{FF2B5EF4-FFF2-40B4-BE49-F238E27FC236}">
                    <a16:creationId xmlns:a16="http://schemas.microsoft.com/office/drawing/2014/main" id="{65B7E815-19EE-4FBA-A301-318DA8D630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793639"/>
                <a:ext cx="88183" cy="88183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260">
                <a:extLst>
                  <a:ext uri="{FF2B5EF4-FFF2-40B4-BE49-F238E27FC236}">
                    <a16:creationId xmlns:a16="http://schemas.microsoft.com/office/drawing/2014/main" id="{C587FD5D-6CFF-4AF6-B736-575D9E1049B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6612633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3 w 16"/>
                  <a:gd name="T9" fmla="*/ 1 h 16"/>
                  <a:gd name="T10" fmla="*/ 0 w 16"/>
                  <a:gd name="T11" fmla="*/ 8 h 16"/>
                  <a:gd name="T12" fmla="*/ 3 w 16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6"/>
                      <a:pt x="6" y="16"/>
                      <a:pt x="8" y="16"/>
                    </a:cubicBezTo>
                    <a:cubicBezTo>
                      <a:pt x="12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Oval 1261">
                <a:extLst>
                  <a:ext uri="{FF2B5EF4-FFF2-40B4-BE49-F238E27FC236}">
                    <a16:creationId xmlns:a16="http://schemas.microsoft.com/office/drawing/2014/main" id="{AA617E8B-E426-4F5B-848A-9481C0140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1805" y="679363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Oval 1262">
                <a:extLst>
                  <a:ext uri="{FF2B5EF4-FFF2-40B4-BE49-F238E27FC236}">
                    <a16:creationId xmlns:a16="http://schemas.microsoft.com/office/drawing/2014/main" id="{6616CF64-DA96-43EE-9A21-115058A30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8827" y="6882982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Oval 1263">
                <a:extLst>
                  <a:ext uri="{FF2B5EF4-FFF2-40B4-BE49-F238E27FC236}">
                    <a16:creationId xmlns:a16="http://schemas.microsoft.com/office/drawing/2014/main" id="{18DAC8BC-8EF0-428E-88BD-39E97BB55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19987" y="6700815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Oval 1264">
                <a:extLst>
                  <a:ext uri="{FF2B5EF4-FFF2-40B4-BE49-F238E27FC236}">
                    <a16:creationId xmlns:a16="http://schemas.microsoft.com/office/drawing/2014/main" id="{ECE34896-AF20-4DEA-98C3-F52FB4918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7820" y="6882982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Oval 1265">
                <a:extLst>
                  <a:ext uri="{FF2B5EF4-FFF2-40B4-BE49-F238E27FC236}">
                    <a16:creationId xmlns:a16="http://schemas.microsoft.com/office/drawing/2014/main" id="{D68EAE8A-7B76-46A2-B625-AFDE4E052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38981" y="6700815"/>
                <a:ext cx="92824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Oval 1266">
                <a:extLst>
                  <a:ext uri="{FF2B5EF4-FFF2-40B4-BE49-F238E27FC236}">
                    <a16:creationId xmlns:a16="http://schemas.microsoft.com/office/drawing/2014/main" id="{C2145C33-0E38-4082-B34B-0173649D1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832964" y="6975806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Oval 1267">
                <a:extLst>
                  <a:ext uri="{FF2B5EF4-FFF2-40B4-BE49-F238E27FC236}">
                    <a16:creationId xmlns:a16="http://schemas.microsoft.com/office/drawing/2014/main" id="{5ACBE81F-B9F3-4C42-9EAA-350D2B30C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0798" y="6793639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Oval 1268">
                <a:extLst>
                  <a:ext uri="{FF2B5EF4-FFF2-40B4-BE49-F238E27FC236}">
                    <a16:creationId xmlns:a16="http://schemas.microsoft.com/office/drawing/2014/main" id="{E0178788-4CF8-460E-B5AA-0BC4D2BAE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2502" y="679131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269">
                <a:extLst>
                  <a:ext uri="{FF2B5EF4-FFF2-40B4-BE49-F238E27FC236}">
                    <a16:creationId xmlns:a16="http://schemas.microsoft.com/office/drawing/2014/main" id="{E1710542-3865-47D4-9AA7-9ED7349E88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91496" y="6610313"/>
                <a:ext cx="88183" cy="92824"/>
              </a:xfrm>
              <a:custGeom>
                <a:avLst/>
                <a:gdLst>
                  <a:gd name="T0" fmla="*/ 3 w 16"/>
                  <a:gd name="T1" fmla="*/ 15 h 17"/>
                  <a:gd name="T2" fmla="*/ 8 w 16"/>
                  <a:gd name="T3" fmla="*/ 17 h 17"/>
                  <a:gd name="T4" fmla="*/ 16 w 16"/>
                  <a:gd name="T5" fmla="*/ 9 h 17"/>
                  <a:gd name="T6" fmla="*/ 8 w 16"/>
                  <a:gd name="T7" fmla="*/ 0 h 17"/>
                  <a:gd name="T8" fmla="*/ 3 w 16"/>
                  <a:gd name="T9" fmla="*/ 2 h 17"/>
                  <a:gd name="T10" fmla="*/ 0 w 16"/>
                  <a:gd name="T11" fmla="*/ 9 h 17"/>
                  <a:gd name="T12" fmla="*/ 3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3" y="15"/>
                    </a:moveTo>
                    <a:cubicBezTo>
                      <a:pt x="4" y="16"/>
                      <a:pt x="6" y="17"/>
                      <a:pt x="8" y="17"/>
                    </a:cubicBezTo>
                    <a:cubicBezTo>
                      <a:pt x="12" y="17"/>
                      <a:pt x="16" y="13"/>
                      <a:pt x="16" y="9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1"/>
                      <a:pt x="1" y="14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Oval 1270">
                <a:extLst>
                  <a:ext uri="{FF2B5EF4-FFF2-40B4-BE49-F238E27FC236}">
                    <a16:creationId xmlns:a16="http://schemas.microsoft.com/office/drawing/2014/main" id="{737A3755-8295-4883-B47E-8CA5610DE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1496" y="6791319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Oval 1271">
                <a:extLst>
                  <a:ext uri="{FF2B5EF4-FFF2-40B4-BE49-F238E27FC236}">
                    <a16:creationId xmlns:a16="http://schemas.microsoft.com/office/drawing/2014/main" id="{515CCE34-C1CA-4200-9300-EB3BB2FB0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8518" y="6885304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Oval 1272">
                <a:extLst>
                  <a:ext uri="{FF2B5EF4-FFF2-40B4-BE49-F238E27FC236}">
                    <a16:creationId xmlns:a16="http://schemas.microsoft.com/office/drawing/2014/main" id="{9AD08ECD-E23C-4776-BFCB-145AE5C0E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79679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Oval 1273">
                <a:extLst>
                  <a:ext uri="{FF2B5EF4-FFF2-40B4-BE49-F238E27FC236}">
                    <a16:creationId xmlns:a16="http://schemas.microsoft.com/office/drawing/2014/main" id="{D75FE0F4-FF10-4970-A0DD-DBBF34A9B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7512" y="6885304"/>
                <a:ext cx="95145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Oval 1274">
                <a:extLst>
                  <a:ext uri="{FF2B5EF4-FFF2-40B4-BE49-F238E27FC236}">
                    <a16:creationId xmlns:a16="http://schemas.microsoft.com/office/drawing/2014/main" id="{3E661DBF-40F8-475C-BFBC-FD45FC82C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098672" y="6703137"/>
                <a:ext cx="92824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Oval 1275">
                <a:extLst>
                  <a:ext uri="{FF2B5EF4-FFF2-40B4-BE49-F238E27FC236}">
                    <a16:creationId xmlns:a16="http://schemas.microsoft.com/office/drawing/2014/main" id="{0970EC89-2B5D-464B-817E-CA6326D6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73663" y="6973486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276">
                <a:extLst>
                  <a:ext uri="{FF2B5EF4-FFF2-40B4-BE49-F238E27FC236}">
                    <a16:creationId xmlns:a16="http://schemas.microsoft.com/office/drawing/2014/main" id="{0078179B-8EB9-4CA2-9048-CFB448EB85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2811" y="6612633"/>
                <a:ext cx="88183" cy="88183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2 w 16"/>
                  <a:gd name="T5" fmla="*/ 15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3 w 16"/>
                  <a:gd name="T13" fmla="*/ 1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4" y="15"/>
                      <a:pt x="6" y="16"/>
                      <a:pt x="8" y="16"/>
                    </a:cubicBezTo>
                    <a:cubicBezTo>
                      <a:pt x="9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277">
                <a:extLst>
                  <a:ext uri="{FF2B5EF4-FFF2-40B4-BE49-F238E27FC236}">
                    <a16:creationId xmlns:a16="http://schemas.microsoft.com/office/drawing/2014/main" id="{D088E8F5-3D03-47B4-801E-4D045645B05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922433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278">
                <a:extLst>
                  <a:ext uri="{FF2B5EF4-FFF2-40B4-BE49-F238E27FC236}">
                    <a16:creationId xmlns:a16="http://schemas.microsoft.com/office/drawing/2014/main" id="{E48730A0-3504-4331-85C6-11849AEC746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6741427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279">
                <a:extLst>
                  <a:ext uri="{FF2B5EF4-FFF2-40B4-BE49-F238E27FC236}">
                    <a16:creationId xmlns:a16="http://schemas.microsoft.com/office/drawing/2014/main" id="{9B6032A4-2EED-4525-91CB-321081F62A5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07867" y="7054706"/>
                <a:ext cx="27847" cy="44092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0 w 5"/>
                  <a:gd name="T5" fmla="*/ 8 h 8"/>
                  <a:gd name="T6" fmla="*/ 5 w 5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7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280">
                <a:extLst>
                  <a:ext uri="{FF2B5EF4-FFF2-40B4-BE49-F238E27FC236}">
                    <a16:creationId xmlns:a16="http://schemas.microsoft.com/office/drawing/2014/main" id="{EF8CE211-2B2B-40DD-B9C4-FCD87EDA375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09329" y="7154492"/>
                <a:ext cx="95145" cy="88183"/>
              </a:xfrm>
              <a:custGeom>
                <a:avLst/>
                <a:gdLst>
                  <a:gd name="T0" fmla="*/ 14 w 17"/>
                  <a:gd name="T1" fmla="*/ 2 h 16"/>
                  <a:gd name="T2" fmla="*/ 8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8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281">
                <a:extLst>
                  <a:ext uri="{FF2B5EF4-FFF2-40B4-BE49-F238E27FC236}">
                    <a16:creationId xmlns:a16="http://schemas.microsoft.com/office/drawing/2014/main" id="{79B4BFB7-3755-4924-93DC-1C868487696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31805" y="7151010"/>
                <a:ext cx="88183" cy="88183"/>
              </a:xfrm>
              <a:custGeom>
                <a:avLst/>
                <a:gdLst>
                  <a:gd name="T0" fmla="*/ 7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0 w 16"/>
                  <a:gd name="T7" fmla="*/ 12 h 16"/>
                  <a:gd name="T8" fmla="*/ 7 w 16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12" y="16"/>
                      <a:pt x="16" y="12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282">
                <a:extLst>
                  <a:ext uri="{FF2B5EF4-FFF2-40B4-BE49-F238E27FC236}">
                    <a16:creationId xmlns:a16="http://schemas.microsoft.com/office/drawing/2014/main" id="{F7092E51-0F5D-48C9-8CCF-994F88CC075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947834" y="7234552"/>
                <a:ext cx="53374" cy="76580"/>
              </a:xfrm>
              <a:custGeom>
                <a:avLst/>
                <a:gdLst>
                  <a:gd name="T0" fmla="*/ 10 w 10"/>
                  <a:gd name="T1" fmla="*/ 5 h 14"/>
                  <a:gd name="T2" fmla="*/ 8 w 10"/>
                  <a:gd name="T3" fmla="*/ 0 h 14"/>
                  <a:gd name="T4" fmla="*/ 0 w 10"/>
                  <a:gd name="T5" fmla="*/ 13 h 14"/>
                  <a:gd name="T6" fmla="*/ 2 w 10"/>
                  <a:gd name="T7" fmla="*/ 14 h 14"/>
                  <a:gd name="T8" fmla="*/ 10 w 10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5"/>
                    </a:moveTo>
                    <a:cubicBezTo>
                      <a:pt x="10" y="3"/>
                      <a:pt x="9" y="1"/>
                      <a:pt x="8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6" y="14"/>
                      <a:pt x="10" y="10"/>
                      <a:pt x="10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Oval 1283">
                <a:extLst>
                  <a:ext uri="{FF2B5EF4-FFF2-40B4-BE49-F238E27FC236}">
                    <a16:creationId xmlns:a16="http://schemas.microsoft.com/office/drawing/2014/main" id="{1A21B3A4-A066-4BD6-A863-CB54E5824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922307" y="706050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Oval 1284">
                <a:extLst>
                  <a:ext uri="{FF2B5EF4-FFF2-40B4-BE49-F238E27FC236}">
                    <a16:creationId xmlns:a16="http://schemas.microsoft.com/office/drawing/2014/main" id="{1444412B-31D8-452D-B251-2B0555353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741301" y="7060508"/>
                <a:ext cx="8818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Oval 1285">
                <a:extLst>
                  <a:ext uri="{FF2B5EF4-FFF2-40B4-BE49-F238E27FC236}">
                    <a16:creationId xmlns:a16="http://schemas.microsoft.com/office/drawing/2014/main" id="{1A3F1F7E-1EB4-44A3-9D09-3AB0E4935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7651958" y="6975806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Oval 1286">
                <a:extLst>
                  <a:ext uri="{FF2B5EF4-FFF2-40B4-BE49-F238E27FC236}">
                    <a16:creationId xmlns:a16="http://schemas.microsoft.com/office/drawing/2014/main" id="{2627230F-569E-4948-892F-5DE646B75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7152171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Oval 1287">
                <a:extLst>
                  <a:ext uri="{FF2B5EF4-FFF2-40B4-BE49-F238E27FC236}">
                    <a16:creationId xmlns:a16="http://schemas.microsoft.com/office/drawing/2014/main" id="{38FE8164-68BB-4912-8D1C-8AD2DA3B2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92657" y="6973486"/>
                <a:ext cx="85863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Oval 1288">
                <a:extLst>
                  <a:ext uri="{FF2B5EF4-FFF2-40B4-BE49-F238E27FC236}">
                    <a16:creationId xmlns:a16="http://schemas.microsoft.com/office/drawing/2014/main" id="{F3892A95-A268-4FBB-BBF3-42A4FEF47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88015" y="7152171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Oval 1289">
                <a:extLst>
                  <a:ext uri="{FF2B5EF4-FFF2-40B4-BE49-F238E27FC236}">
                    <a16:creationId xmlns:a16="http://schemas.microsoft.com/office/drawing/2014/main" id="{8F3D01A9-C5E1-4523-8AF6-C1E3223B9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3159" y="7244995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Oval 1290">
                <a:extLst>
                  <a:ext uri="{FF2B5EF4-FFF2-40B4-BE49-F238E27FC236}">
                    <a16:creationId xmlns:a16="http://schemas.microsoft.com/office/drawing/2014/main" id="{5C4CDB87-488F-4FB7-B853-C2347BB5E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282000" y="706282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Oval 1291">
                <a:extLst>
                  <a:ext uri="{FF2B5EF4-FFF2-40B4-BE49-F238E27FC236}">
                    <a16:creationId xmlns:a16="http://schemas.microsoft.com/office/drawing/2014/main" id="{C8D34E0D-B21D-46D8-AA37-083F6F9B1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2153" y="7244995"/>
                <a:ext cx="8586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Oval 1292">
                <a:extLst>
                  <a:ext uri="{FF2B5EF4-FFF2-40B4-BE49-F238E27FC236}">
                    <a16:creationId xmlns:a16="http://schemas.microsoft.com/office/drawing/2014/main" id="{E916E5B8-3A59-409F-BF91-CE227ED1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100994" y="706282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Oval 1293">
                <a:extLst>
                  <a:ext uri="{FF2B5EF4-FFF2-40B4-BE49-F238E27FC236}">
                    <a16:creationId xmlns:a16="http://schemas.microsoft.com/office/drawing/2014/main" id="{1800EC68-2C86-493C-8B0F-40BBC4BD8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8369022" y="7333177"/>
                <a:ext cx="95145" cy="92824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294">
                <a:extLst>
                  <a:ext uri="{FF2B5EF4-FFF2-40B4-BE49-F238E27FC236}">
                    <a16:creationId xmlns:a16="http://schemas.microsoft.com/office/drawing/2014/main" id="{2F3C5822-B1C3-4F60-8BB6-C7D8F427B71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013970" y="6975806"/>
                <a:ext cx="85863" cy="88183"/>
              </a:xfrm>
              <a:custGeom>
                <a:avLst/>
                <a:gdLst>
                  <a:gd name="T0" fmla="*/ 4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6 w 16"/>
                  <a:gd name="T7" fmla="*/ 8 h 16"/>
                  <a:gd name="T8" fmla="*/ 14 w 16"/>
                  <a:gd name="T9" fmla="*/ 2 h 16"/>
                  <a:gd name="T10" fmla="*/ 8 w 16"/>
                  <a:gd name="T11" fmla="*/ 0 h 16"/>
                  <a:gd name="T12" fmla="*/ 2 w 16"/>
                  <a:gd name="T13" fmla="*/ 2 h 16"/>
                  <a:gd name="T14" fmla="*/ 0 w 16"/>
                  <a:gd name="T15" fmla="*/ 8 h 16"/>
                  <a:gd name="T16" fmla="*/ 4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4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295">
                <a:extLst>
                  <a:ext uri="{FF2B5EF4-FFF2-40B4-BE49-F238E27FC236}">
                    <a16:creationId xmlns:a16="http://schemas.microsoft.com/office/drawing/2014/main" id="{201F53B7-45F1-42DC-8ACE-BA32854DA08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286766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296">
                <a:extLst>
                  <a:ext uri="{FF2B5EF4-FFF2-40B4-BE49-F238E27FC236}">
                    <a16:creationId xmlns:a16="http://schemas.microsoft.com/office/drawing/2014/main" id="{01AEF51E-E030-4EF0-BC82-94D2B811705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105759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297">
                <a:extLst>
                  <a:ext uri="{FF2B5EF4-FFF2-40B4-BE49-F238E27FC236}">
                    <a16:creationId xmlns:a16="http://schemas.microsoft.com/office/drawing/2014/main" id="{139E38F3-408A-45EF-8C7C-CA91229D8DD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04991" y="7499099"/>
                <a:ext cx="44092" cy="71939"/>
              </a:xfrm>
              <a:custGeom>
                <a:avLst/>
                <a:gdLst>
                  <a:gd name="T0" fmla="*/ 4 w 8"/>
                  <a:gd name="T1" fmla="*/ 4 h 13"/>
                  <a:gd name="T2" fmla="*/ 0 w 8"/>
                  <a:gd name="T3" fmla="*/ 13 h 13"/>
                  <a:gd name="T4" fmla="*/ 0 w 8"/>
                  <a:gd name="T5" fmla="*/ 13 h 13"/>
                  <a:gd name="T6" fmla="*/ 8 w 8"/>
                  <a:gd name="T7" fmla="*/ 4 h 13"/>
                  <a:gd name="T8" fmla="*/ 7 w 8"/>
                  <a:gd name="T9" fmla="*/ 0 h 13"/>
                  <a:gd name="T10" fmla="*/ 4 w 8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4" y="4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3"/>
                      <a:pt x="8" y="9"/>
                      <a:pt x="8" y="4"/>
                    </a:cubicBezTo>
                    <a:cubicBezTo>
                      <a:pt x="8" y="3"/>
                      <a:pt x="7" y="1"/>
                      <a:pt x="7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298">
                <a:extLst>
                  <a:ext uri="{FF2B5EF4-FFF2-40B4-BE49-F238E27FC236}">
                    <a16:creationId xmlns:a16="http://schemas.microsoft.com/office/drawing/2014/main" id="{067BCDA5-550A-4764-9990-8CCE1D77BC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188015" y="7333177"/>
                <a:ext cx="95145" cy="92824"/>
              </a:xfrm>
              <a:custGeom>
                <a:avLst/>
                <a:gdLst>
                  <a:gd name="T0" fmla="*/ 8 w 17"/>
                  <a:gd name="T1" fmla="*/ 17 h 17"/>
                  <a:gd name="T2" fmla="*/ 17 w 17"/>
                  <a:gd name="T3" fmla="*/ 9 h 17"/>
                  <a:gd name="T4" fmla="*/ 8 w 17"/>
                  <a:gd name="T5" fmla="*/ 0 h 17"/>
                  <a:gd name="T6" fmla="*/ 2 w 17"/>
                  <a:gd name="T7" fmla="*/ 3 h 17"/>
                  <a:gd name="T8" fmla="*/ 1 w 17"/>
                  <a:gd name="T9" fmla="*/ 6 h 17"/>
                  <a:gd name="T10" fmla="*/ 0 w 17"/>
                  <a:gd name="T11" fmla="*/ 9 h 17"/>
                  <a:gd name="T12" fmla="*/ 8 w 17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299">
                <a:extLst>
                  <a:ext uri="{FF2B5EF4-FFF2-40B4-BE49-F238E27FC236}">
                    <a16:creationId xmlns:a16="http://schemas.microsoft.com/office/drawing/2014/main" id="{8C4B3E2D-0808-43B9-B439-82224758B2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87800" y="7421360"/>
                <a:ext cx="76580" cy="88183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14 h 16"/>
                  <a:gd name="T4" fmla="*/ 6 w 14"/>
                  <a:gd name="T5" fmla="*/ 16 h 16"/>
                  <a:gd name="T6" fmla="*/ 14 w 14"/>
                  <a:gd name="T7" fmla="*/ 8 h 16"/>
                  <a:gd name="T8" fmla="*/ 8 w 14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4" y="16"/>
                      <a:pt x="6" y="16"/>
                    </a:cubicBezTo>
                    <a:cubicBezTo>
                      <a:pt x="11" y="16"/>
                      <a:pt x="14" y="12"/>
                      <a:pt x="14" y="8"/>
                    </a:cubicBezTo>
                    <a:cubicBezTo>
                      <a:pt x="14" y="4"/>
                      <a:pt x="12" y="1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300">
                <a:extLst>
                  <a:ext uri="{FF2B5EF4-FFF2-40B4-BE49-F238E27FC236}">
                    <a16:creationId xmlns:a16="http://schemas.microsoft.com/office/drawing/2014/main" id="{0F6DA094-8C7F-4EC0-BCDB-94276D6D07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38640" y="7460811"/>
                <a:ext cx="60335" cy="11604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896" name="文本框 895">
            <a:extLst>
              <a:ext uri="{FF2B5EF4-FFF2-40B4-BE49-F238E27FC236}">
                <a16:creationId xmlns:a16="http://schemas.microsoft.com/office/drawing/2014/main" id="{D74A88D5-774A-4D60-8048-915FA644B389}"/>
              </a:ext>
            </a:extLst>
          </p:cNvPr>
          <p:cNvSpPr txBox="1"/>
          <p:nvPr userDrawn="1"/>
        </p:nvSpPr>
        <p:spPr>
          <a:xfrm>
            <a:off x="0" y="6982406"/>
            <a:ext cx="3101648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定制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PPT</a:t>
            </a: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：静水流深工作室</a:t>
            </a:r>
            <a:endParaRPr lang="en-US" altLang="zh-CN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QQ</a:t>
            </a: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：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276060523</a:t>
            </a:r>
          </a:p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微信：</a:t>
            </a:r>
            <a:r>
              <a:rPr lang="en-US" altLang="zh-CN" sz="1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whishile</a:t>
            </a:r>
            <a:endParaRPr lang="en-US" altLang="zh-CN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电话：</a:t>
            </a:r>
            <a:r>
              <a:rPr lang="en-US" altLang="zh-CN" sz="1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charset="0"/>
                <a:ea typeface="微软雅黑" charset="0"/>
              </a:rPr>
              <a:t>18928897164</a:t>
            </a:r>
            <a:endParaRPr lang="zh-CN" altLang="en-US" sz="1200" b="1" dirty="0">
              <a:solidFill>
                <a:schemeClr val="tx1">
                  <a:lumMod val="95000"/>
                  <a:lumOff val="5000"/>
                </a:schemeClr>
              </a:solidFill>
              <a:latin typeface="微软雅黑" charset="0"/>
              <a:ea typeface="微软雅黑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460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8804D6D-2C98-41EE-BEE7-B1DC82E24F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CAE2954-9CF9-430D-BBE9-7E39A9AAD8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2CDE9C8D-856F-4D91-997A-42584069F5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1E3608C2-2066-4227-8E61-EC5B309BCD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2216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684A1813-8A0D-47C6-901F-A00897E7AB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BDCAEF90-9DE3-4D78-971C-8536CD8932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C3ED5E54-A00C-41A1-8CF1-5A7D54304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0278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D8714DD-720B-4F31-AF2F-02D8903D69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4AE43AB-82E2-4507-A3E2-9A3D7DA112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6DB29F6-A970-43FB-B437-A20B9BD327F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852F1657-0649-427A-BD8F-58DA321C2D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9FD2AAB-09A1-454D-8741-534F38FEE4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0C1D874-0FC4-47D6-9E92-6A692A78A4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167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3988AA-A92E-4C48-B3BE-975D5D3096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EF4D692-0014-42AA-9E70-92753AAFBD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A85FB445-2215-415F-A39E-E0C9A7C2EC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89831E3A-5952-443E-9A99-FE9135CFF4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DF65D35-93CA-4619-84D6-01E9814B86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349EACC-D932-4AD0-887F-BC6C0E9A72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9412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8E83A501-4942-4570-8AF0-9CC0B4BBD6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FA78598-0760-434E-A2C7-388B19DF1A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53B7E63-5E5B-445F-AA2B-9CFB5758E42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6A7D9B-B980-4A54-8473-8DC988AFFC02}" type="datetimeFigureOut">
              <a:rPr lang="zh-CN" altLang="en-US" smtClean="0"/>
              <a:t>2020/10/28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7B74A31-E919-4B70-B0EF-50C465B802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0563035-2EEF-42DF-9025-236056D4C2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5F4895-76C9-4C89-9A0B-C54A4E037FC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8493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5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g"/><Relationship Id="rId3" Type="http://schemas.openxmlformats.org/officeDocument/2006/relationships/image" Target="../media/image8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jpg"/><Relationship Id="rId9" Type="http://schemas.openxmlformats.org/officeDocument/2006/relationships/image" Target="../media/image14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1D4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AA3203B4-59B1-4CD8-ACA0-F22761278D62}"/>
              </a:ext>
            </a:extLst>
          </p:cNvPr>
          <p:cNvGrpSpPr/>
          <p:nvPr/>
        </p:nvGrpSpPr>
        <p:grpSpPr>
          <a:xfrm>
            <a:off x="1217496" y="-605510"/>
            <a:ext cx="9738233" cy="8692857"/>
            <a:chOff x="2931601" y="916090"/>
            <a:chExt cx="6092825" cy="5438775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D171859-A76D-434B-BDB3-3CE2CDDCB87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6937657" y="616846"/>
              <a:ext cx="1787525" cy="238601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14D9CCA5-0FE1-4CAD-A806-480660FF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0C50CA65-A5D7-4C5D-9A55-956587E2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6ED443B3-3DF8-4B69-81BE-B9CCCC74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B1E0F23F-8AA0-4B83-8F60-77F2AB01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C4B6778F-EA7A-49F8-82ED-A8C5DA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5146EFA2-D346-436A-8D8F-3F803309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DD314F5-EFE7-4072-B21B-5A77ACE8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05F7DFA8-73C2-4736-B6C8-35C4356F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CC76D216-7DDA-4AA4-9F81-6C434F8BA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B797740-B772-48C9-A736-47D63D8F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4CDE0C92-B16A-41A4-BBAD-ABF16DC3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253C6D9A-FA33-4A68-BF09-A3CA071E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21448116-433B-4B21-A0AD-8EB3E360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638DD5BE-D9DB-482D-B00D-A274D7E9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2987FC85-F3B9-4E92-9B0E-2463FC720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3919DA90-AF8F-445F-8C64-F0C8ADC2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10B55520-2A1F-4D52-8A9F-41D8FB4F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AEF2F4FC-217A-4544-9B2A-9563D751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6012EE28-D29D-4EB6-B67D-12A39D1D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4E82794B-FDEA-4150-B3F7-95CB4FED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6F94562D-77AC-4724-B942-65EFEFE6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BC5F9733-684C-44A7-BC19-125FE65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C041533C-A3D0-46BF-9337-03A4126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4D8F2D38-4325-4758-8AE2-A3F46182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F8715743-E965-4B87-A552-3B9B73A4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4C7307F3-0ABC-4158-A594-4CBCCAF3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AB4C5E3F-CD32-4026-A24C-869B38A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05D8FA04-CCB3-4CBB-88BD-2C9F52A0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B17C62C4-A114-4EC3-AF25-381CA7A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0A6C5B38-27E5-4F3B-81B4-F0BDEB9A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A9400DDB-7271-4F59-869D-C0C3DD2F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CA2B295F-CF21-4A28-ABC6-BC40938A7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15A1491B-5EE9-495A-BD94-1838CC49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53CD8C12-A499-48E7-9F52-885EDE8C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DE8650A9-C860-46A3-9B04-FDEA4D5D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CF587444-A87E-4773-8097-F424FD7F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E6F83343-795A-4CEC-9D5A-07A7C17B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92B41C5A-508B-452E-86E9-9AD2DA00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20D81406-4B87-436C-AB9A-15A93EBD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49271BB2-14A6-4D0F-8438-CC9FE90F4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AA1EA0BB-742D-4E31-B133-BC92AEF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08163354-B3B0-48BA-BDA4-37282027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1A8BE807-C9F1-4723-98A3-B48C0E38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A2DD460E-569B-4CD7-8FC1-BF658776B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A4F1CAA1-7FCC-4BC6-964F-574E894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017680BD-AA17-4C08-A564-D6229160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6EA70987-CE2E-42BB-AD54-4667A23B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0A5F09FC-5AEC-45BC-8478-57E0DD1F7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26421D04-C610-4BD8-8D64-342F9929B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CFAFD806-476C-49C4-940A-F8E3D95B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A70E3D69-6F08-4A25-A228-8D848DA2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56F19F1E-36E4-4E9D-A73C-A2BA26B3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E7E362A3-01F4-4B7B-9C3A-E89A08D4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A062DC20-DDB7-4295-A0D8-7A433B92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B9EB07ED-9EC9-4817-A4A0-ADD1CB2D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E0396646-18D6-4A38-B8B0-7804D87E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B96CBD20-F7DD-4A99-8C25-D9E647EAC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3CD741EC-CA0D-4E9C-8C27-B4E26C93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218E0BBC-6ACF-488A-B7FE-D7FCC239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3D23B2A2-87F2-4D1A-B2C7-192CA71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87B832AD-17E5-497C-9A9B-0203CB2C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5AD646B-0049-4E2C-A9D4-319722A2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9A049E17-C58A-4831-9B63-FE962943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E83CF1AC-6590-4284-824B-8BA688EC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9AF324D3-9234-4FAD-8914-FF4EAB80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7D71D3E6-000D-4E8F-8133-2E133369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7B8F9BF5-F6E8-499E-9372-D13C8964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ADD1ECBB-6142-4EFF-A763-C5E02126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5DE0CEC1-D33F-4B47-9A47-F0211A3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EF3F7003-C4A4-420F-9756-A4D7D8C6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B120052B-1C13-4F92-BD54-6125C294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1B975AE2-494F-44D8-9B57-4725B5ACE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9A58E7A7-5ADA-43C9-AE4D-4395AFD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5E02C48F-328A-4535-8134-1C1548CE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448CD95C-FEA7-401C-8F68-75BD6ADA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419DEEB5-2A4F-46AD-B703-8C746A62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5F86226B-02F9-4919-A9B3-4FA0C8F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AAB6839A-8172-41B6-BB5F-A2251F41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8FE64CBE-19E0-4B48-A797-A298CD34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53642E92-5CE4-4BB3-9018-3D346CDE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16E11017-D597-47E0-B101-CA4A929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FC77986E-B1C5-43BE-8785-FEA98053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16389B56-05AF-49F9-8AFB-262482E7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4B37474-4FBD-46A3-AED1-7336A3A7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610AAD3-0CBB-4A01-BF79-956B909CF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0651F3F1-8F26-409C-ABFF-15640ACC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ED6048F8-D130-452E-9045-537985DFE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CCB2050C-27E9-417B-BAEA-64C0D24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2E17C17F-5B8A-462D-AD99-76B51C07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371EEA5C-6BDF-48F0-8F3B-AA5A90F3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6C0AAB22-2632-4BEA-8AD5-B694F608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987FA936-1A44-4853-9FF4-F42A69F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30728CA6-768B-4A66-AD7E-2530ABE7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F5A52BA-D092-4A08-8054-82CEB580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A7FB0D1B-B2D4-45AD-8006-2854BD4A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3D1358F6-0FE6-44A5-8F6D-411B913D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45CBAA8-144F-4904-88EF-EC60822B2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7B01568B-679A-4897-8AB4-D3F81BA2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AAB8C55A-AEB5-4F9A-9A68-ED116C1D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D7530546-6335-4A4E-A120-5D02D425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72ADE49A-4370-45BD-A679-4843AD98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088B9438-0BF9-4E0C-8C25-6E575592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86B43444-522A-41C1-A1EE-29CA1F4B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522EF2F6-14E1-4388-83CB-71C59910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8FA6E1B2-B1A8-411C-9D46-0247A6E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FE8BE89E-E42B-4772-A74D-48C5A648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0CCC9EA5-EBD2-4AB1-8C61-672FD4C1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53419960-533D-40AB-926B-F2256C7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E2D3E36B-9924-4DE9-B38F-217863A6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F56D0D7E-99E5-4382-942E-5CA4CAB2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F21D9735-48DB-4C0C-BCAA-FBCB7055D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4E2664B5-8EF5-4C79-B769-04134EEE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28280E4-64C5-4883-ABFF-D81B464D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C645A432-02F4-4421-922F-4362926E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B9A7B1B9-E2ED-4319-8FCC-F4F862CB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8E52FBC9-6628-4420-8422-8361367A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2F185658-0361-458D-AF90-5DD5D4EC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2207CB-B934-4F5E-AD3E-11E6CDE3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3A340896-D09C-4C3C-A5C9-28A05E57F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6E451BED-F0D1-44E1-85FE-7005B820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D9C4B021-E9CA-44D5-B7CE-1FE466FD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37B4B2C5-72C5-4AF9-AA89-FB80FBD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7E060B65-7CA1-493C-9806-555DBC33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3A48AE27-5A02-423E-B610-CE222AB3B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9586DE-18CC-4A96-8D88-401501E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EFCD14A5-D668-4ABF-B6DB-A2D22C1B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C86DB632-B0B1-42A6-96FE-C14A3D9D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9228CEC8-E2CA-4ABB-9342-61873FE1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4792BF8E-FC1B-4B13-87CB-7009923A9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82573440-338F-497F-A5D1-980C9381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29F8B1F7-F61A-467D-AE08-D15FBC50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9445BC35-D529-4E34-B00D-045187BB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3A4ED7BE-55EB-492D-BD90-A8888674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E3427648-1EBC-4651-9FE2-D766CC12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5FFC27F0-A301-4490-8B28-8A7FA4B8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CB0FA19D-878A-482E-A6A0-12823FF5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E2A22266-B6AC-4B80-AE35-D8F1736B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5332EAA7-6AA7-426F-8D09-18A0FF7D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75F88C1D-45A5-44F1-92E9-90D4657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73D2EAAE-A9B2-4743-9EE4-C66AA590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0D78D60B-DCBA-4EE0-97FA-727EC6E4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96D70F75-A769-4330-84BC-9BAD99ED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B03E557D-0638-4261-95AA-246C10B5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803D5FAF-D368-46DA-9965-745C54BC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B27FFDB1-EEED-46CB-8B71-7C3553B5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3EAE3333-1D1B-4632-B51F-ACEDF770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E1C74092-7D59-418E-9AF7-E4E3EB93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8531A5AE-4610-4CD8-BBFA-45FE8598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8EE49B39-4EFB-450E-8E75-79EC0CB9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5687517F-94B4-42F1-87F9-0AF5734F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183D79F-0601-46B0-BD6F-BD933BCC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768CF668-15C0-44EE-BD6C-7E4898C1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5619A01F-8215-4447-8559-7B705C97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10795001-A6F1-49D8-BDF0-E88881A4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7553FABC-2C23-45FA-B422-6B286DD9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4FA81B7F-B2EF-4528-A33C-3469136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2581A05E-8961-426F-B4CC-8B2D4FDE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2DE03CA5-79F9-42A2-A4D3-57B8BEB86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AE395031-3262-4FA9-B979-6022711A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6AA41950-8951-4C46-B05D-2524E0742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BE7EA62F-8218-4E2D-815F-FFC1A1D0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88F6B47B-CB7C-4D84-8B9B-7BB6DAF0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C21F3878-228D-4EC7-B8FB-54042B9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908CB18A-D4F9-40FF-8E38-9C18B5F3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64DC7579-284C-4D46-9F97-4613F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E52B6E23-DE8B-4DF3-998F-B7212369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F1A5D7BC-966D-4494-9845-60FA8331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BB1A3D9A-AAFE-4940-AD39-CA30D9A6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CD005FB0-B6DD-459C-9E20-60A0A6C4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CA985E38-2B56-4D52-8F44-0DAF301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FF52799B-71F6-442F-AB70-49B78662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15B2CC93-3B09-4A5E-AD8B-A39ED069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49A04FF5-782A-4BBC-9867-F2F2DA549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17B72D27-47DE-40D4-A796-5D7F661B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B506503-4612-4551-B54F-0FDE0BCE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CEC2EF4E-012A-4184-B78D-FC06CB45C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1480AC39-94FE-470E-982F-E6A21F89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DE9501BC-F8D6-4A96-B345-3C9EAC6A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E9E832B-4676-463C-8425-2EF0AC43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12D84117-A259-4FB7-AD11-5B4D7448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1895E2C0-3DEE-41B6-961B-C6407634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BA2B625C-F066-433D-9322-42C7A88F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13D9AD4F-4D2B-499A-966B-A357DCBE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B3847954-C9C9-4D8E-A67F-D696912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E73CC8A4-057D-46B0-B117-39224BEEE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EEAAA702-2DBF-40C0-A478-588AC7DA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5B0D820E-495D-476E-BA89-FEF7599F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17751643-C2A7-468B-9675-4F69E326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1AADC10-F4E0-4A04-82EC-23893851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073707F8-C8A9-4D36-8221-5966E1B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6FFB98BB-6A43-4A01-A6C4-0447E1D2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8268DC0A-0F7F-4614-87BA-ADFA7100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C5411881-E6AE-4C6F-A8E6-349C7D0C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2817732-DF27-457F-989F-FCA93A90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B8B0EC6B-F7B8-4715-9641-A71FFE3E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BAB8ED2F-81E2-44ED-8493-809A2716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7264A281-FCE4-4C74-975D-7B108D8B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A7851BE5-9312-4E39-8ACA-1B6771ED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4F23757D-2374-4FEB-BDB8-A81C5650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FB09CB17-9F3D-4C4F-9677-7FD62E01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E055502B-7468-41C4-B567-CB08866DACD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79389" y="130277"/>
              <a:ext cx="3659188" cy="5688013"/>
              <a:chOff x="3104" y="451"/>
              <a:chExt cx="2305" cy="3583"/>
            </a:xfrm>
          </p:grpSpPr>
          <p:sp>
            <p:nvSpPr>
              <p:cNvPr id="901" name="Freeform 206">
                <a:extLst>
                  <a:ext uri="{FF2B5EF4-FFF2-40B4-BE49-F238E27FC236}">
                    <a16:creationId xmlns:a16="http://schemas.microsoft.com/office/drawing/2014/main" id="{E70446CA-B79D-4C2E-9EF8-80394287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95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07">
                <a:extLst>
                  <a:ext uri="{FF2B5EF4-FFF2-40B4-BE49-F238E27FC236}">
                    <a16:creationId xmlns:a16="http://schemas.microsoft.com/office/drawing/2014/main" id="{E02B063A-887E-4FDE-B668-F4C650F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00"/>
                <a:ext cx="19" cy="14"/>
              </a:xfrm>
              <a:custGeom>
                <a:avLst/>
                <a:gdLst>
                  <a:gd name="T0" fmla="*/ 2 w 8"/>
                  <a:gd name="T1" fmla="*/ 6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3 h 6"/>
                  <a:gd name="T10" fmla="*/ 0 w 8"/>
                  <a:gd name="T11" fmla="*/ 6 h 6"/>
                  <a:gd name="T12" fmla="*/ 2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08">
                <a:extLst>
                  <a:ext uri="{FF2B5EF4-FFF2-40B4-BE49-F238E27FC236}">
                    <a16:creationId xmlns:a16="http://schemas.microsoft.com/office/drawing/2014/main" id="{5C7D299B-1666-4674-A058-A9C874A6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09">
                <a:extLst>
                  <a:ext uri="{FF2B5EF4-FFF2-40B4-BE49-F238E27FC236}">
                    <a16:creationId xmlns:a16="http://schemas.microsoft.com/office/drawing/2014/main" id="{4F0B10AE-B38C-4C11-A54C-40CC2827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10">
                <a:extLst>
                  <a:ext uri="{FF2B5EF4-FFF2-40B4-BE49-F238E27FC236}">
                    <a16:creationId xmlns:a16="http://schemas.microsoft.com/office/drawing/2014/main" id="{0E467FB8-FABB-48D3-A31F-F9FAA67B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211">
                <a:extLst>
                  <a:ext uri="{FF2B5EF4-FFF2-40B4-BE49-F238E27FC236}">
                    <a16:creationId xmlns:a16="http://schemas.microsoft.com/office/drawing/2014/main" id="{6F58019E-346E-4A47-929A-2B347CA2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Oval 212">
                <a:extLst>
                  <a:ext uri="{FF2B5EF4-FFF2-40B4-BE49-F238E27FC236}">
                    <a16:creationId xmlns:a16="http://schemas.microsoft.com/office/drawing/2014/main" id="{87B90732-6153-4D98-B6D7-E58DCAD84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Oval 213">
                <a:extLst>
                  <a:ext uri="{FF2B5EF4-FFF2-40B4-BE49-F238E27FC236}">
                    <a16:creationId xmlns:a16="http://schemas.microsoft.com/office/drawing/2014/main" id="{FA2B581C-E50C-4B24-A602-5CD15469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Oval 214">
                <a:extLst>
                  <a:ext uri="{FF2B5EF4-FFF2-40B4-BE49-F238E27FC236}">
                    <a16:creationId xmlns:a16="http://schemas.microsoft.com/office/drawing/2014/main" id="{7A2ABA68-D587-4D3F-8B08-6A4446739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Oval 215">
                <a:extLst>
                  <a:ext uri="{FF2B5EF4-FFF2-40B4-BE49-F238E27FC236}">
                    <a16:creationId xmlns:a16="http://schemas.microsoft.com/office/drawing/2014/main" id="{53FDC36E-D6F1-4B9E-A336-A99CC07D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16">
                <a:extLst>
                  <a:ext uri="{FF2B5EF4-FFF2-40B4-BE49-F238E27FC236}">
                    <a16:creationId xmlns:a16="http://schemas.microsoft.com/office/drawing/2014/main" id="{4173B8A4-F000-4604-ADE7-D0C86E52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5 w 8"/>
                  <a:gd name="T5" fmla="*/ 1 h 7"/>
                  <a:gd name="T6" fmla="*/ 2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17">
                <a:extLst>
                  <a:ext uri="{FF2B5EF4-FFF2-40B4-BE49-F238E27FC236}">
                    <a16:creationId xmlns:a16="http://schemas.microsoft.com/office/drawing/2014/main" id="{13673BA0-63B4-4878-A44A-04E69BB8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5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18">
                <a:extLst>
                  <a:ext uri="{FF2B5EF4-FFF2-40B4-BE49-F238E27FC236}">
                    <a16:creationId xmlns:a16="http://schemas.microsoft.com/office/drawing/2014/main" id="{D64292BB-5A4D-432F-85D9-730173E8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1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19">
                <a:extLst>
                  <a:ext uri="{FF2B5EF4-FFF2-40B4-BE49-F238E27FC236}">
                    <a16:creationId xmlns:a16="http://schemas.microsoft.com/office/drawing/2014/main" id="{A27FEF63-A593-4501-8C94-929649F6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20">
                <a:extLst>
                  <a:ext uri="{FF2B5EF4-FFF2-40B4-BE49-F238E27FC236}">
                    <a16:creationId xmlns:a16="http://schemas.microsoft.com/office/drawing/2014/main" id="{FC19DFAB-0CFE-47CE-AAB0-D8E66562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21">
                <a:extLst>
                  <a:ext uri="{FF2B5EF4-FFF2-40B4-BE49-F238E27FC236}">
                    <a16:creationId xmlns:a16="http://schemas.microsoft.com/office/drawing/2014/main" id="{9B56F0EA-FB14-4F70-9174-5A23966D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22">
                <a:extLst>
                  <a:ext uri="{FF2B5EF4-FFF2-40B4-BE49-F238E27FC236}">
                    <a16:creationId xmlns:a16="http://schemas.microsoft.com/office/drawing/2014/main" id="{96BF366F-C192-44C8-A24B-D293F55A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23">
                <a:extLst>
                  <a:ext uri="{FF2B5EF4-FFF2-40B4-BE49-F238E27FC236}">
                    <a16:creationId xmlns:a16="http://schemas.microsoft.com/office/drawing/2014/main" id="{1045CF83-6E8F-416A-B08D-E9A57339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224">
                <a:extLst>
                  <a:ext uri="{FF2B5EF4-FFF2-40B4-BE49-F238E27FC236}">
                    <a16:creationId xmlns:a16="http://schemas.microsoft.com/office/drawing/2014/main" id="{FD3664ED-03AA-4022-92B4-AA323368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Oval 225">
                <a:extLst>
                  <a:ext uri="{FF2B5EF4-FFF2-40B4-BE49-F238E27FC236}">
                    <a16:creationId xmlns:a16="http://schemas.microsoft.com/office/drawing/2014/main" id="{F8DAD7F2-D096-48FD-9406-3B114144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Oval 226">
                <a:extLst>
                  <a:ext uri="{FF2B5EF4-FFF2-40B4-BE49-F238E27FC236}">
                    <a16:creationId xmlns:a16="http://schemas.microsoft.com/office/drawing/2014/main" id="{CB3DDB49-1871-42B3-BA98-AB3EC551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227">
                <a:extLst>
                  <a:ext uri="{FF2B5EF4-FFF2-40B4-BE49-F238E27FC236}">
                    <a16:creationId xmlns:a16="http://schemas.microsoft.com/office/drawing/2014/main" id="{D37CD758-0D75-4089-B776-8313A651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Oval 228">
                <a:extLst>
                  <a:ext uri="{FF2B5EF4-FFF2-40B4-BE49-F238E27FC236}">
                    <a16:creationId xmlns:a16="http://schemas.microsoft.com/office/drawing/2014/main" id="{F576EFDD-B888-4775-AF15-B7693FDE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29">
                <a:extLst>
                  <a:ext uri="{FF2B5EF4-FFF2-40B4-BE49-F238E27FC236}">
                    <a16:creationId xmlns:a16="http://schemas.microsoft.com/office/drawing/2014/main" id="{EFE00C32-DC40-40BF-8F13-5B5FE3BF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30">
                <a:extLst>
                  <a:ext uri="{FF2B5EF4-FFF2-40B4-BE49-F238E27FC236}">
                    <a16:creationId xmlns:a16="http://schemas.microsoft.com/office/drawing/2014/main" id="{E2478387-52B6-4052-B3C9-34E32C18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43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31">
                <a:extLst>
                  <a:ext uri="{FF2B5EF4-FFF2-40B4-BE49-F238E27FC236}">
                    <a16:creationId xmlns:a16="http://schemas.microsoft.com/office/drawing/2014/main" id="{9C55355A-37A3-4F80-A9A1-3244400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32">
                <a:extLst>
                  <a:ext uri="{FF2B5EF4-FFF2-40B4-BE49-F238E27FC236}">
                    <a16:creationId xmlns:a16="http://schemas.microsoft.com/office/drawing/2014/main" id="{F5EB6072-45E1-41CE-9325-63EF578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33">
                <a:extLst>
                  <a:ext uri="{FF2B5EF4-FFF2-40B4-BE49-F238E27FC236}">
                    <a16:creationId xmlns:a16="http://schemas.microsoft.com/office/drawing/2014/main" id="{E3301B10-2367-47F3-8372-D449D8DFC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67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34">
                <a:extLst>
                  <a:ext uri="{FF2B5EF4-FFF2-40B4-BE49-F238E27FC236}">
                    <a16:creationId xmlns:a16="http://schemas.microsoft.com/office/drawing/2014/main" id="{C39B7F06-9A54-4A7E-A072-3B9A6F4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35">
                <a:extLst>
                  <a:ext uri="{FF2B5EF4-FFF2-40B4-BE49-F238E27FC236}">
                    <a16:creationId xmlns:a16="http://schemas.microsoft.com/office/drawing/2014/main" id="{D5CB3BD5-D07C-4D15-BF6D-B0EF0CB4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36">
                <a:extLst>
                  <a:ext uri="{FF2B5EF4-FFF2-40B4-BE49-F238E27FC236}">
                    <a16:creationId xmlns:a16="http://schemas.microsoft.com/office/drawing/2014/main" id="{D11A03C6-1B45-4B23-8ACE-27CD5FFF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237">
                <a:extLst>
                  <a:ext uri="{FF2B5EF4-FFF2-40B4-BE49-F238E27FC236}">
                    <a16:creationId xmlns:a16="http://schemas.microsoft.com/office/drawing/2014/main" id="{C3D5C6DF-4E8F-46E3-9E15-D4EEFB42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238">
                <a:extLst>
                  <a:ext uri="{FF2B5EF4-FFF2-40B4-BE49-F238E27FC236}">
                    <a16:creationId xmlns:a16="http://schemas.microsoft.com/office/drawing/2014/main" id="{528CA57C-F958-42F2-BF3F-389813CE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Oval 239">
                <a:extLst>
                  <a:ext uri="{FF2B5EF4-FFF2-40B4-BE49-F238E27FC236}">
                    <a16:creationId xmlns:a16="http://schemas.microsoft.com/office/drawing/2014/main" id="{682DD17C-8EC1-4B20-91AF-8A771D463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240">
                <a:extLst>
                  <a:ext uri="{FF2B5EF4-FFF2-40B4-BE49-F238E27FC236}">
                    <a16:creationId xmlns:a16="http://schemas.microsoft.com/office/drawing/2014/main" id="{5F1CEF4A-E4D9-4B9D-A4D3-27A08E9D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241">
                <a:extLst>
                  <a:ext uri="{FF2B5EF4-FFF2-40B4-BE49-F238E27FC236}">
                    <a16:creationId xmlns:a16="http://schemas.microsoft.com/office/drawing/2014/main" id="{67A94B5F-6677-41E9-AE32-C4224D17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42">
                <a:extLst>
                  <a:ext uri="{FF2B5EF4-FFF2-40B4-BE49-F238E27FC236}">
                    <a16:creationId xmlns:a16="http://schemas.microsoft.com/office/drawing/2014/main" id="{C9C171EA-C835-48AB-8613-AB5DB98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22"/>
                <a:ext cx="19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43">
                <a:extLst>
                  <a:ext uri="{FF2B5EF4-FFF2-40B4-BE49-F238E27FC236}">
                    <a16:creationId xmlns:a16="http://schemas.microsoft.com/office/drawing/2014/main" id="{EC9F0F90-6947-4B56-BE83-D9B435A2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30"/>
                <a:ext cx="19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244">
                <a:extLst>
                  <a:ext uri="{FF2B5EF4-FFF2-40B4-BE49-F238E27FC236}">
                    <a16:creationId xmlns:a16="http://schemas.microsoft.com/office/drawing/2014/main" id="{6A5AE1F8-A156-4D35-AF6B-23727B88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45">
                <a:extLst>
                  <a:ext uri="{FF2B5EF4-FFF2-40B4-BE49-F238E27FC236}">
                    <a16:creationId xmlns:a16="http://schemas.microsoft.com/office/drawing/2014/main" id="{EAF111C1-7920-4414-92AF-61EADCE2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46">
                <a:extLst>
                  <a:ext uri="{FF2B5EF4-FFF2-40B4-BE49-F238E27FC236}">
                    <a16:creationId xmlns:a16="http://schemas.microsoft.com/office/drawing/2014/main" id="{285F1C4D-9567-40C4-8FCE-EC0D0322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54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47">
                <a:extLst>
                  <a:ext uri="{FF2B5EF4-FFF2-40B4-BE49-F238E27FC236}">
                    <a16:creationId xmlns:a16="http://schemas.microsoft.com/office/drawing/2014/main" id="{897E89C7-9E40-4E7D-8682-0D8A2720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48">
                <a:extLst>
                  <a:ext uri="{FF2B5EF4-FFF2-40B4-BE49-F238E27FC236}">
                    <a16:creationId xmlns:a16="http://schemas.microsoft.com/office/drawing/2014/main" id="{4966CAD5-C26B-4D19-928E-B262AFC8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49">
                <a:extLst>
                  <a:ext uri="{FF2B5EF4-FFF2-40B4-BE49-F238E27FC236}">
                    <a16:creationId xmlns:a16="http://schemas.microsoft.com/office/drawing/2014/main" id="{1F7F730A-DDCF-42DC-88D7-460C9A77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Oval 250">
                <a:extLst>
                  <a:ext uri="{FF2B5EF4-FFF2-40B4-BE49-F238E27FC236}">
                    <a16:creationId xmlns:a16="http://schemas.microsoft.com/office/drawing/2014/main" id="{D8029D6E-C52B-4D5B-A5E4-2B44A6389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Oval 251">
                <a:extLst>
                  <a:ext uri="{FF2B5EF4-FFF2-40B4-BE49-F238E27FC236}">
                    <a16:creationId xmlns:a16="http://schemas.microsoft.com/office/drawing/2014/main" id="{245AD1C4-4B1C-4A39-A638-B6F1E6F49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Oval 252">
                <a:extLst>
                  <a:ext uri="{FF2B5EF4-FFF2-40B4-BE49-F238E27FC236}">
                    <a16:creationId xmlns:a16="http://schemas.microsoft.com/office/drawing/2014/main" id="{60D077F3-C860-438D-B99E-41B90EEA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Oval 253">
                <a:extLst>
                  <a:ext uri="{FF2B5EF4-FFF2-40B4-BE49-F238E27FC236}">
                    <a16:creationId xmlns:a16="http://schemas.microsoft.com/office/drawing/2014/main" id="{BD40FAD0-D63E-42AE-A21E-51921771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Oval 254">
                <a:extLst>
                  <a:ext uri="{FF2B5EF4-FFF2-40B4-BE49-F238E27FC236}">
                    <a16:creationId xmlns:a16="http://schemas.microsoft.com/office/drawing/2014/main" id="{28197E0F-C19D-4EFC-BB61-A55C054E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55">
                <a:extLst>
                  <a:ext uri="{FF2B5EF4-FFF2-40B4-BE49-F238E27FC236}">
                    <a16:creationId xmlns:a16="http://schemas.microsoft.com/office/drawing/2014/main" id="{609F653C-E199-4392-B39F-4D51FEF2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6">
                <a:extLst>
                  <a:ext uri="{FF2B5EF4-FFF2-40B4-BE49-F238E27FC236}">
                    <a16:creationId xmlns:a16="http://schemas.microsoft.com/office/drawing/2014/main" id="{4566C9DA-D854-4424-82A7-EA2819F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417"/>
                <a:ext cx="19" cy="35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8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5"/>
                      <a:pt x="8" y="11"/>
                      <a:pt x="8" y="8"/>
                    </a:cubicBez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57">
                <a:extLst>
                  <a:ext uri="{FF2B5EF4-FFF2-40B4-BE49-F238E27FC236}">
                    <a16:creationId xmlns:a16="http://schemas.microsoft.com/office/drawing/2014/main" id="{010D99C6-EBE9-4551-B7A7-AFFF9F478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58">
                <a:extLst>
                  <a:ext uri="{FF2B5EF4-FFF2-40B4-BE49-F238E27FC236}">
                    <a16:creationId xmlns:a16="http://schemas.microsoft.com/office/drawing/2014/main" id="{649AD173-14CB-48AB-9ABD-39408001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59">
                <a:extLst>
                  <a:ext uri="{FF2B5EF4-FFF2-40B4-BE49-F238E27FC236}">
                    <a16:creationId xmlns:a16="http://schemas.microsoft.com/office/drawing/2014/main" id="{3C25B22B-5B58-4E4F-9912-89C1A17F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60">
                <a:extLst>
                  <a:ext uri="{FF2B5EF4-FFF2-40B4-BE49-F238E27FC236}">
                    <a16:creationId xmlns:a16="http://schemas.microsoft.com/office/drawing/2014/main" id="{C51FB95B-0894-4969-AF7D-536F1C8CA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601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Oval 261">
                <a:extLst>
                  <a:ext uri="{FF2B5EF4-FFF2-40B4-BE49-F238E27FC236}">
                    <a16:creationId xmlns:a16="http://schemas.microsoft.com/office/drawing/2014/main" id="{0F284515-675E-4E63-9D50-B69F0B38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62">
                <a:extLst>
                  <a:ext uri="{FF2B5EF4-FFF2-40B4-BE49-F238E27FC236}">
                    <a16:creationId xmlns:a16="http://schemas.microsoft.com/office/drawing/2014/main" id="{3D2AC1B2-120C-4BC6-9A8F-269F2F13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Oval 263">
                <a:extLst>
                  <a:ext uri="{FF2B5EF4-FFF2-40B4-BE49-F238E27FC236}">
                    <a16:creationId xmlns:a16="http://schemas.microsoft.com/office/drawing/2014/main" id="{26DC7962-C5B2-43FD-9CC7-C930D185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55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64">
                <a:extLst>
                  <a:ext uri="{FF2B5EF4-FFF2-40B4-BE49-F238E27FC236}">
                    <a16:creationId xmlns:a16="http://schemas.microsoft.com/office/drawing/2014/main" id="{8556130B-05CF-40C0-9D74-3BD0C013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65">
                <a:extLst>
                  <a:ext uri="{FF2B5EF4-FFF2-40B4-BE49-F238E27FC236}">
                    <a16:creationId xmlns:a16="http://schemas.microsoft.com/office/drawing/2014/main" id="{3D5D3B3F-6CD9-40FF-95F6-F6B9884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01"/>
                <a:ext cx="19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66">
                <a:extLst>
                  <a:ext uri="{FF2B5EF4-FFF2-40B4-BE49-F238E27FC236}">
                    <a16:creationId xmlns:a16="http://schemas.microsoft.com/office/drawing/2014/main" id="{580F11DE-A0D6-4F31-800C-70A7839C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67">
                <a:extLst>
                  <a:ext uri="{FF2B5EF4-FFF2-40B4-BE49-F238E27FC236}">
                    <a16:creationId xmlns:a16="http://schemas.microsoft.com/office/drawing/2014/main" id="{6A2AF498-5E98-4EEB-87B2-448C1484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68">
                <a:extLst>
                  <a:ext uri="{FF2B5EF4-FFF2-40B4-BE49-F238E27FC236}">
                    <a16:creationId xmlns:a16="http://schemas.microsoft.com/office/drawing/2014/main" id="{8E2C791A-B712-49E1-83FB-7928ED63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69">
                <a:extLst>
                  <a:ext uri="{FF2B5EF4-FFF2-40B4-BE49-F238E27FC236}">
                    <a16:creationId xmlns:a16="http://schemas.microsoft.com/office/drawing/2014/main" id="{E191ADBE-6D7B-4DF7-9958-D56B3913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6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70">
                <a:extLst>
                  <a:ext uri="{FF2B5EF4-FFF2-40B4-BE49-F238E27FC236}">
                    <a16:creationId xmlns:a16="http://schemas.microsoft.com/office/drawing/2014/main" id="{54308ACA-A5D2-4B10-B10D-BED1285C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63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71">
                <a:extLst>
                  <a:ext uri="{FF2B5EF4-FFF2-40B4-BE49-F238E27FC236}">
                    <a16:creationId xmlns:a16="http://schemas.microsoft.com/office/drawing/2014/main" id="{D0982ED5-7006-45AB-8517-9EDB18C4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669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Oval 272">
                <a:extLst>
                  <a:ext uri="{FF2B5EF4-FFF2-40B4-BE49-F238E27FC236}">
                    <a16:creationId xmlns:a16="http://schemas.microsoft.com/office/drawing/2014/main" id="{CA38B3C9-995C-4FA8-94C0-3C7243C41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Oval 273">
                <a:extLst>
                  <a:ext uri="{FF2B5EF4-FFF2-40B4-BE49-F238E27FC236}">
                    <a16:creationId xmlns:a16="http://schemas.microsoft.com/office/drawing/2014/main" id="{5C9D93D4-D872-40D2-9D06-9713F1F9F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Oval 274">
                <a:extLst>
                  <a:ext uri="{FF2B5EF4-FFF2-40B4-BE49-F238E27FC236}">
                    <a16:creationId xmlns:a16="http://schemas.microsoft.com/office/drawing/2014/main" id="{3E073CD0-9779-4A16-B2A1-9EEECDAC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75">
                <a:extLst>
                  <a:ext uri="{FF2B5EF4-FFF2-40B4-BE49-F238E27FC236}">
                    <a16:creationId xmlns:a16="http://schemas.microsoft.com/office/drawing/2014/main" id="{BE2D5F94-F138-4B8F-BC1E-392B9BF6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24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76">
                <a:extLst>
                  <a:ext uri="{FF2B5EF4-FFF2-40B4-BE49-F238E27FC236}">
                    <a16:creationId xmlns:a16="http://schemas.microsoft.com/office/drawing/2014/main" id="{C9B88316-1C09-4927-B59B-B61A0964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63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77">
                <a:extLst>
                  <a:ext uri="{FF2B5EF4-FFF2-40B4-BE49-F238E27FC236}">
                    <a16:creationId xmlns:a16="http://schemas.microsoft.com/office/drawing/2014/main" id="{2384742E-9E05-4A87-A156-E6DF8FFA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607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1 h 3"/>
                  <a:gd name="T10" fmla="*/ 0 w 4"/>
                  <a:gd name="T11" fmla="*/ 1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78">
                <a:extLst>
                  <a:ext uri="{FF2B5EF4-FFF2-40B4-BE49-F238E27FC236}">
                    <a16:creationId xmlns:a16="http://schemas.microsoft.com/office/drawing/2014/main" id="{4474F420-C46D-4392-9EF3-3A3A417C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50"/>
                <a:ext cx="16" cy="1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3 w 7"/>
                  <a:gd name="T5" fmla="*/ 1 h 7"/>
                  <a:gd name="T6" fmla="*/ 0 w 7"/>
                  <a:gd name="T7" fmla="*/ 7 h 7"/>
                  <a:gd name="T8" fmla="*/ 7 w 7"/>
                  <a:gd name="T9" fmla="*/ 7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79">
                <a:extLst>
                  <a:ext uri="{FF2B5EF4-FFF2-40B4-BE49-F238E27FC236}">
                    <a16:creationId xmlns:a16="http://schemas.microsoft.com/office/drawing/2014/main" id="{938706E2-32EB-4D8D-B09F-90D34AAE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80">
                <a:extLst>
                  <a:ext uri="{FF2B5EF4-FFF2-40B4-BE49-F238E27FC236}">
                    <a16:creationId xmlns:a16="http://schemas.microsoft.com/office/drawing/2014/main" id="{D3087A92-C5A8-486B-9312-00512BE0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56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Oval 281">
                <a:extLst>
                  <a:ext uri="{FF2B5EF4-FFF2-40B4-BE49-F238E27FC236}">
                    <a16:creationId xmlns:a16="http://schemas.microsoft.com/office/drawing/2014/main" id="{BE4FEED8-EC71-4849-AF81-E8491D101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Oval 282">
                <a:extLst>
                  <a:ext uri="{FF2B5EF4-FFF2-40B4-BE49-F238E27FC236}">
                    <a16:creationId xmlns:a16="http://schemas.microsoft.com/office/drawing/2014/main" id="{38342849-2F55-4CB8-9639-CF414739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Oval 283">
                <a:extLst>
                  <a:ext uri="{FF2B5EF4-FFF2-40B4-BE49-F238E27FC236}">
                    <a16:creationId xmlns:a16="http://schemas.microsoft.com/office/drawing/2014/main" id="{FFDFCD8D-28A5-460D-BE13-F9DDD765F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Oval 284">
                <a:extLst>
                  <a:ext uri="{FF2B5EF4-FFF2-40B4-BE49-F238E27FC236}">
                    <a16:creationId xmlns:a16="http://schemas.microsoft.com/office/drawing/2014/main" id="{AF6ECB28-462F-4FCC-8514-B4720878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Oval 285">
                <a:extLst>
                  <a:ext uri="{FF2B5EF4-FFF2-40B4-BE49-F238E27FC236}">
                    <a16:creationId xmlns:a16="http://schemas.microsoft.com/office/drawing/2014/main" id="{AB1271E4-B28B-469B-AE2D-42F11296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86">
                <a:extLst>
                  <a:ext uri="{FF2B5EF4-FFF2-40B4-BE49-F238E27FC236}">
                    <a16:creationId xmlns:a16="http://schemas.microsoft.com/office/drawing/2014/main" id="{A12E6120-BF4D-4B69-94B5-BECEA395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50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4 w 8"/>
                  <a:gd name="T5" fmla="*/ 1 h 7"/>
                  <a:gd name="T6" fmla="*/ 1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6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87">
                <a:extLst>
                  <a:ext uri="{FF2B5EF4-FFF2-40B4-BE49-F238E27FC236}">
                    <a16:creationId xmlns:a16="http://schemas.microsoft.com/office/drawing/2014/main" id="{A9718273-2453-409D-9230-4503359B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5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88">
                <a:extLst>
                  <a:ext uri="{FF2B5EF4-FFF2-40B4-BE49-F238E27FC236}">
                    <a16:creationId xmlns:a16="http://schemas.microsoft.com/office/drawing/2014/main" id="{740DB266-6DD5-417B-8772-A23F4697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82"/>
                <a:ext cx="16" cy="19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1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4" y="8"/>
                      <a:pt x="7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89">
                <a:extLst>
                  <a:ext uri="{FF2B5EF4-FFF2-40B4-BE49-F238E27FC236}">
                    <a16:creationId xmlns:a16="http://schemas.microsoft.com/office/drawing/2014/main" id="{6AAF4AB0-600F-4089-B03A-A6189559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90">
                <a:extLst>
                  <a:ext uri="{FF2B5EF4-FFF2-40B4-BE49-F238E27FC236}">
                    <a16:creationId xmlns:a16="http://schemas.microsoft.com/office/drawing/2014/main" id="{5D610636-0415-40EC-9069-B9BB96D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82"/>
                <a:ext cx="18" cy="19"/>
              </a:xfrm>
              <a:custGeom>
                <a:avLst/>
                <a:gdLst>
                  <a:gd name="T0" fmla="*/ 7 w 8"/>
                  <a:gd name="T1" fmla="*/ 1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7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91">
                <a:extLst>
                  <a:ext uri="{FF2B5EF4-FFF2-40B4-BE49-F238E27FC236}">
                    <a16:creationId xmlns:a16="http://schemas.microsoft.com/office/drawing/2014/main" id="{A7EE454E-0233-4867-A931-4E344BF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35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92">
                <a:extLst>
                  <a:ext uri="{FF2B5EF4-FFF2-40B4-BE49-F238E27FC236}">
                    <a16:creationId xmlns:a16="http://schemas.microsoft.com/office/drawing/2014/main" id="{46CCCD5F-5F58-4F21-9D54-28F5C98B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93">
                <a:extLst>
                  <a:ext uri="{FF2B5EF4-FFF2-40B4-BE49-F238E27FC236}">
                    <a16:creationId xmlns:a16="http://schemas.microsoft.com/office/drawing/2014/main" id="{4BA3321A-9F72-4A69-8BC6-2E0D1E97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43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294">
                <a:extLst>
                  <a:ext uri="{FF2B5EF4-FFF2-40B4-BE49-F238E27FC236}">
                    <a16:creationId xmlns:a16="http://schemas.microsoft.com/office/drawing/2014/main" id="{98A0BF71-D9FC-4D8A-8B0A-78BA26A6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295">
                <a:extLst>
                  <a:ext uri="{FF2B5EF4-FFF2-40B4-BE49-F238E27FC236}">
                    <a16:creationId xmlns:a16="http://schemas.microsoft.com/office/drawing/2014/main" id="{E2292FF9-26D7-4076-9A1B-2C29A69B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296">
                <a:extLst>
                  <a:ext uri="{FF2B5EF4-FFF2-40B4-BE49-F238E27FC236}">
                    <a16:creationId xmlns:a16="http://schemas.microsoft.com/office/drawing/2014/main" id="{EAA56A4D-6113-4309-B8FD-D124029A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297">
                <a:extLst>
                  <a:ext uri="{FF2B5EF4-FFF2-40B4-BE49-F238E27FC236}">
                    <a16:creationId xmlns:a16="http://schemas.microsoft.com/office/drawing/2014/main" id="{B58D0EAB-8AFE-4132-BE9B-18CEF6FC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298">
                <a:extLst>
                  <a:ext uri="{FF2B5EF4-FFF2-40B4-BE49-F238E27FC236}">
                    <a16:creationId xmlns:a16="http://schemas.microsoft.com/office/drawing/2014/main" id="{FE84A1EF-5EF3-4703-9637-A76825B83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99">
                <a:extLst>
                  <a:ext uri="{FF2B5EF4-FFF2-40B4-BE49-F238E27FC236}">
                    <a16:creationId xmlns:a16="http://schemas.microsoft.com/office/drawing/2014/main" id="{DCAD59EE-8640-4438-83FD-CAB20BD9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00">
                <a:extLst>
                  <a:ext uri="{FF2B5EF4-FFF2-40B4-BE49-F238E27FC236}">
                    <a16:creationId xmlns:a16="http://schemas.microsoft.com/office/drawing/2014/main" id="{8F17A2C7-273C-4270-A28C-2CF5B76D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043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01">
                <a:extLst>
                  <a:ext uri="{FF2B5EF4-FFF2-40B4-BE49-F238E27FC236}">
                    <a16:creationId xmlns:a16="http://schemas.microsoft.com/office/drawing/2014/main" id="{F9D7522D-FE42-4E06-9A0F-133EFB43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67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02">
                <a:extLst>
                  <a:ext uri="{FF2B5EF4-FFF2-40B4-BE49-F238E27FC236}">
                    <a16:creationId xmlns:a16="http://schemas.microsoft.com/office/drawing/2014/main" id="{7152B438-0DC6-49C5-A855-71E7AEF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67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4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03">
                <a:extLst>
                  <a:ext uri="{FF2B5EF4-FFF2-40B4-BE49-F238E27FC236}">
                    <a16:creationId xmlns:a16="http://schemas.microsoft.com/office/drawing/2014/main" id="{D7E68631-728A-47BD-B75D-AACDB823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67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04">
                <a:extLst>
                  <a:ext uri="{FF2B5EF4-FFF2-40B4-BE49-F238E27FC236}">
                    <a16:creationId xmlns:a16="http://schemas.microsoft.com/office/drawing/2014/main" id="{FB0826F6-638E-4853-8CD9-7A9391CD4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22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05">
                <a:extLst>
                  <a:ext uri="{FF2B5EF4-FFF2-40B4-BE49-F238E27FC236}">
                    <a16:creationId xmlns:a16="http://schemas.microsoft.com/office/drawing/2014/main" id="{333E2A67-1DCA-4E09-BBF5-D6E4F946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06">
                <a:extLst>
                  <a:ext uri="{FF2B5EF4-FFF2-40B4-BE49-F238E27FC236}">
                    <a16:creationId xmlns:a16="http://schemas.microsoft.com/office/drawing/2014/main" id="{436E142C-9AB2-4E23-8F30-BEC10C22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230"/>
                <a:ext cx="16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Oval 307">
                <a:extLst>
                  <a:ext uri="{FF2B5EF4-FFF2-40B4-BE49-F238E27FC236}">
                    <a16:creationId xmlns:a16="http://schemas.microsoft.com/office/drawing/2014/main" id="{8CF4D42B-6F15-40BF-A9D1-080D0E4AB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Oval 308">
                <a:extLst>
                  <a:ext uri="{FF2B5EF4-FFF2-40B4-BE49-F238E27FC236}">
                    <a16:creationId xmlns:a16="http://schemas.microsoft.com/office/drawing/2014/main" id="{F652ADE8-2A76-4DD8-8D49-D7E7A671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Oval 309">
                <a:extLst>
                  <a:ext uri="{FF2B5EF4-FFF2-40B4-BE49-F238E27FC236}">
                    <a16:creationId xmlns:a16="http://schemas.microsoft.com/office/drawing/2014/main" id="{47E4186B-CE46-4577-8AA0-968E0DA5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Oval 310">
                <a:extLst>
                  <a:ext uri="{FF2B5EF4-FFF2-40B4-BE49-F238E27FC236}">
                    <a16:creationId xmlns:a16="http://schemas.microsoft.com/office/drawing/2014/main" id="{C95D24AF-6129-48C7-9028-AE7D19A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Oval 311">
                <a:extLst>
                  <a:ext uri="{FF2B5EF4-FFF2-40B4-BE49-F238E27FC236}">
                    <a16:creationId xmlns:a16="http://schemas.microsoft.com/office/drawing/2014/main" id="{81634EDA-C31D-4E03-9278-12965899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12">
                <a:extLst>
                  <a:ext uri="{FF2B5EF4-FFF2-40B4-BE49-F238E27FC236}">
                    <a16:creationId xmlns:a16="http://schemas.microsoft.com/office/drawing/2014/main" id="{BA80BB59-1D8D-4E94-ACF5-AC6270F8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2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13">
                <a:extLst>
                  <a:ext uri="{FF2B5EF4-FFF2-40B4-BE49-F238E27FC236}">
                    <a16:creationId xmlns:a16="http://schemas.microsoft.com/office/drawing/2014/main" id="{B402930B-9317-42F0-AEF5-05A8D824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30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14">
                <a:extLst>
                  <a:ext uri="{FF2B5EF4-FFF2-40B4-BE49-F238E27FC236}">
                    <a16:creationId xmlns:a16="http://schemas.microsoft.com/office/drawing/2014/main" id="{C60C8288-EC39-4B42-AD9E-44F636CD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54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15">
                <a:extLst>
                  <a:ext uri="{FF2B5EF4-FFF2-40B4-BE49-F238E27FC236}">
                    <a16:creationId xmlns:a16="http://schemas.microsoft.com/office/drawing/2014/main" id="{1274BB07-8D84-416B-B3E1-3AB7E2B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16">
                <a:extLst>
                  <a:ext uri="{FF2B5EF4-FFF2-40B4-BE49-F238E27FC236}">
                    <a16:creationId xmlns:a16="http://schemas.microsoft.com/office/drawing/2014/main" id="{FDAB56AB-8D8F-414C-B844-C47F64EF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54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17">
                <a:extLst>
                  <a:ext uri="{FF2B5EF4-FFF2-40B4-BE49-F238E27FC236}">
                    <a16:creationId xmlns:a16="http://schemas.microsoft.com/office/drawing/2014/main" id="{6E2B87C1-F6DF-4282-9F4D-A5D242C2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09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18">
                <a:extLst>
                  <a:ext uri="{FF2B5EF4-FFF2-40B4-BE49-F238E27FC236}">
                    <a16:creationId xmlns:a16="http://schemas.microsoft.com/office/drawing/2014/main" id="{8A4FE4A8-41E2-46BE-AF70-CE331F72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19">
                <a:extLst>
                  <a:ext uri="{FF2B5EF4-FFF2-40B4-BE49-F238E27FC236}">
                    <a16:creationId xmlns:a16="http://schemas.microsoft.com/office/drawing/2014/main" id="{093E3CAF-8C2F-4053-BE98-B5FECD85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417"/>
                <a:ext cx="16" cy="35"/>
              </a:xfrm>
              <a:custGeom>
                <a:avLst/>
                <a:gdLst>
                  <a:gd name="T0" fmla="*/ 0 w 7"/>
                  <a:gd name="T1" fmla="*/ 8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Oval 320">
                <a:extLst>
                  <a:ext uri="{FF2B5EF4-FFF2-40B4-BE49-F238E27FC236}">
                    <a16:creationId xmlns:a16="http://schemas.microsoft.com/office/drawing/2014/main" id="{F5385F3D-5DB3-4C09-AECC-3FF7B87C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Oval 321">
                <a:extLst>
                  <a:ext uri="{FF2B5EF4-FFF2-40B4-BE49-F238E27FC236}">
                    <a16:creationId xmlns:a16="http://schemas.microsoft.com/office/drawing/2014/main" id="{2A947540-85E2-4635-9EF5-4E5E93B4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Oval 322">
                <a:extLst>
                  <a:ext uri="{FF2B5EF4-FFF2-40B4-BE49-F238E27FC236}">
                    <a16:creationId xmlns:a16="http://schemas.microsoft.com/office/drawing/2014/main" id="{D8DEA379-A1A1-4DFF-B399-DDBAEA95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Oval 323">
                <a:extLst>
                  <a:ext uri="{FF2B5EF4-FFF2-40B4-BE49-F238E27FC236}">
                    <a16:creationId xmlns:a16="http://schemas.microsoft.com/office/drawing/2014/main" id="{45FA11DB-BEE2-4E0F-939E-0C9A54B7B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Oval 324">
                <a:extLst>
                  <a:ext uri="{FF2B5EF4-FFF2-40B4-BE49-F238E27FC236}">
                    <a16:creationId xmlns:a16="http://schemas.microsoft.com/office/drawing/2014/main" id="{DE8DBF7F-3E12-4F78-B4C1-DDDBC208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25">
                <a:extLst>
                  <a:ext uri="{FF2B5EF4-FFF2-40B4-BE49-F238E27FC236}">
                    <a16:creationId xmlns:a16="http://schemas.microsoft.com/office/drawing/2014/main" id="{6CCF27D6-32F1-43D6-8A3A-1177D2E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09"/>
                <a:ext cx="18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26">
                <a:extLst>
                  <a:ext uri="{FF2B5EF4-FFF2-40B4-BE49-F238E27FC236}">
                    <a16:creationId xmlns:a16="http://schemas.microsoft.com/office/drawing/2014/main" id="{6F5C60F8-80F7-4900-A75B-BCF786AA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417"/>
                <a:ext cx="18" cy="35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27">
                <a:extLst>
                  <a:ext uri="{FF2B5EF4-FFF2-40B4-BE49-F238E27FC236}">
                    <a16:creationId xmlns:a16="http://schemas.microsoft.com/office/drawing/2014/main" id="{FE8688B4-81C2-460E-85F2-783D78CE3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41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28">
                <a:extLst>
                  <a:ext uri="{FF2B5EF4-FFF2-40B4-BE49-F238E27FC236}">
                    <a16:creationId xmlns:a16="http://schemas.microsoft.com/office/drawing/2014/main" id="{CDD4FDD1-D841-4F25-8646-1C758BF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29">
                <a:extLst>
                  <a:ext uri="{FF2B5EF4-FFF2-40B4-BE49-F238E27FC236}">
                    <a16:creationId xmlns:a16="http://schemas.microsoft.com/office/drawing/2014/main" id="{D7D16C44-1CD1-485B-B87A-6650F883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41"/>
                <a:ext cx="18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30">
                <a:extLst>
                  <a:ext uri="{FF2B5EF4-FFF2-40B4-BE49-F238E27FC236}">
                    <a16:creationId xmlns:a16="http://schemas.microsoft.com/office/drawing/2014/main" id="{F0D4AC27-A4BC-49FB-934B-37BBB316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601"/>
                <a:ext cx="16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31">
                <a:extLst>
                  <a:ext uri="{FF2B5EF4-FFF2-40B4-BE49-F238E27FC236}">
                    <a16:creationId xmlns:a16="http://schemas.microsoft.com/office/drawing/2014/main" id="{A3F36870-659E-488F-97AC-D2CB57FC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556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Oval 332">
                <a:extLst>
                  <a:ext uri="{FF2B5EF4-FFF2-40B4-BE49-F238E27FC236}">
                    <a16:creationId xmlns:a16="http://schemas.microsoft.com/office/drawing/2014/main" id="{6E45B31E-B17D-49F6-8982-F0985AEA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33">
                <a:extLst>
                  <a:ext uri="{FF2B5EF4-FFF2-40B4-BE49-F238E27FC236}">
                    <a16:creationId xmlns:a16="http://schemas.microsoft.com/office/drawing/2014/main" id="{82758CF4-24D9-4D97-95AB-A34C9FB0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28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34">
                <a:extLst>
                  <a:ext uri="{FF2B5EF4-FFF2-40B4-BE49-F238E27FC236}">
                    <a16:creationId xmlns:a16="http://schemas.microsoft.com/office/drawing/2014/main" id="{30B3B440-964A-487C-8DF1-AF04AA19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35">
                <a:extLst>
                  <a:ext uri="{FF2B5EF4-FFF2-40B4-BE49-F238E27FC236}">
                    <a16:creationId xmlns:a16="http://schemas.microsoft.com/office/drawing/2014/main" id="{EF510C7F-7A9E-47A3-984E-26CCD0E2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28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36">
                <a:extLst>
                  <a:ext uri="{FF2B5EF4-FFF2-40B4-BE49-F238E27FC236}">
                    <a16:creationId xmlns:a16="http://schemas.microsoft.com/office/drawing/2014/main" id="{D5178283-A93E-447B-A3E3-2FC3D2F7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37">
                <a:extLst>
                  <a:ext uri="{FF2B5EF4-FFF2-40B4-BE49-F238E27FC236}">
                    <a16:creationId xmlns:a16="http://schemas.microsoft.com/office/drawing/2014/main" id="{69CF9710-54E7-4A62-A537-0A983149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3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38">
                <a:extLst>
                  <a:ext uri="{FF2B5EF4-FFF2-40B4-BE49-F238E27FC236}">
                    <a16:creationId xmlns:a16="http://schemas.microsoft.com/office/drawing/2014/main" id="{0F9B91C3-46D4-4658-BD40-4E4F4D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339">
                <a:extLst>
                  <a:ext uri="{FF2B5EF4-FFF2-40B4-BE49-F238E27FC236}">
                    <a16:creationId xmlns:a16="http://schemas.microsoft.com/office/drawing/2014/main" id="{06686970-641B-4DC5-A0E4-A388E38D3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40">
                <a:extLst>
                  <a:ext uri="{FF2B5EF4-FFF2-40B4-BE49-F238E27FC236}">
                    <a16:creationId xmlns:a16="http://schemas.microsoft.com/office/drawing/2014/main" id="{F850EFB8-7D51-408A-8FF0-EB23AE9AE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856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341">
                <a:extLst>
                  <a:ext uri="{FF2B5EF4-FFF2-40B4-BE49-F238E27FC236}">
                    <a16:creationId xmlns:a16="http://schemas.microsoft.com/office/drawing/2014/main" id="{07CA7B75-898D-42CD-B22B-10557809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08"/>
                <a:ext cx="18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Oval 342">
                <a:extLst>
                  <a:ext uri="{FF2B5EF4-FFF2-40B4-BE49-F238E27FC236}">
                    <a16:creationId xmlns:a16="http://schemas.microsoft.com/office/drawing/2014/main" id="{652EF748-8E3C-4812-B7C3-A84E8F86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Oval 343">
                <a:extLst>
                  <a:ext uri="{FF2B5EF4-FFF2-40B4-BE49-F238E27FC236}">
                    <a16:creationId xmlns:a16="http://schemas.microsoft.com/office/drawing/2014/main" id="{81D7E991-165C-486C-A1EA-93118B36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44">
                <a:extLst>
                  <a:ext uri="{FF2B5EF4-FFF2-40B4-BE49-F238E27FC236}">
                    <a16:creationId xmlns:a16="http://schemas.microsoft.com/office/drawing/2014/main" id="{FBDC1D2D-D362-44DA-8408-EDC0A834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8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1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45">
                <a:extLst>
                  <a:ext uri="{FF2B5EF4-FFF2-40B4-BE49-F238E27FC236}">
                    <a16:creationId xmlns:a16="http://schemas.microsoft.com/office/drawing/2014/main" id="{43BABEEB-8EA7-4E17-B892-D59E7532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46">
                <a:extLst>
                  <a:ext uri="{FF2B5EF4-FFF2-40B4-BE49-F238E27FC236}">
                    <a16:creationId xmlns:a16="http://schemas.microsoft.com/office/drawing/2014/main" id="{500227AB-D9D0-4D8C-B54F-8A85201C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47">
                <a:extLst>
                  <a:ext uri="{FF2B5EF4-FFF2-40B4-BE49-F238E27FC236}">
                    <a16:creationId xmlns:a16="http://schemas.microsoft.com/office/drawing/2014/main" id="{A43F67FC-1B9B-40D0-81DC-A0A2DE58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Oval 348">
                <a:extLst>
                  <a:ext uri="{FF2B5EF4-FFF2-40B4-BE49-F238E27FC236}">
                    <a16:creationId xmlns:a16="http://schemas.microsoft.com/office/drawing/2014/main" id="{D7198ACF-11A3-45B7-94FD-865581B1D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Oval 349">
                <a:extLst>
                  <a:ext uri="{FF2B5EF4-FFF2-40B4-BE49-F238E27FC236}">
                    <a16:creationId xmlns:a16="http://schemas.microsoft.com/office/drawing/2014/main" id="{9FF80593-ABBE-43DD-9612-442EBD6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090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Oval 350">
                <a:extLst>
                  <a:ext uri="{FF2B5EF4-FFF2-40B4-BE49-F238E27FC236}">
                    <a16:creationId xmlns:a16="http://schemas.microsoft.com/office/drawing/2014/main" id="{53E0DDDF-1B8B-4FA0-84A5-88BECEBE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Oval 351">
                <a:extLst>
                  <a:ext uri="{FF2B5EF4-FFF2-40B4-BE49-F238E27FC236}">
                    <a16:creationId xmlns:a16="http://schemas.microsoft.com/office/drawing/2014/main" id="{C755ACFF-0D33-4DB7-96E5-8C1E4F138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995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Oval 352">
                <a:extLst>
                  <a:ext uri="{FF2B5EF4-FFF2-40B4-BE49-F238E27FC236}">
                    <a16:creationId xmlns:a16="http://schemas.microsoft.com/office/drawing/2014/main" id="{E33BD87A-1462-457C-B3D8-545C94CF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3">
                <a:extLst>
                  <a:ext uri="{FF2B5EF4-FFF2-40B4-BE49-F238E27FC236}">
                    <a16:creationId xmlns:a16="http://schemas.microsoft.com/office/drawing/2014/main" id="{51A80879-36AA-49F4-8A73-09204B51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4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54">
                <a:extLst>
                  <a:ext uri="{FF2B5EF4-FFF2-40B4-BE49-F238E27FC236}">
                    <a16:creationId xmlns:a16="http://schemas.microsoft.com/office/drawing/2014/main" id="{0D553A55-B812-471A-A9E5-E69153B5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06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55">
                <a:extLst>
                  <a:ext uri="{FF2B5EF4-FFF2-40B4-BE49-F238E27FC236}">
                    <a16:creationId xmlns:a16="http://schemas.microsoft.com/office/drawing/2014/main" id="{BF33E22B-D35E-4AC8-AE15-40CAB25C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56">
                <a:extLst>
                  <a:ext uri="{FF2B5EF4-FFF2-40B4-BE49-F238E27FC236}">
                    <a16:creationId xmlns:a16="http://schemas.microsoft.com/office/drawing/2014/main" id="{2F3A3648-5195-478D-B828-AEBD6832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67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57">
                <a:extLst>
                  <a:ext uri="{FF2B5EF4-FFF2-40B4-BE49-F238E27FC236}">
                    <a16:creationId xmlns:a16="http://schemas.microsoft.com/office/drawing/2014/main" id="{847C3DE4-AB17-4107-B4E3-3F0ED2E2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58">
                <a:extLst>
                  <a:ext uri="{FF2B5EF4-FFF2-40B4-BE49-F238E27FC236}">
                    <a16:creationId xmlns:a16="http://schemas.microsoft.com/office/drawing/2014/main" id="{FA3F835F-557D-4595-A2DB-E4C47F6E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59">
                <a:extLst>
                  <a:ext uri="{FF2B5EF4-FFF2-40B4-BE49-F238E27FC236}">
                    <a16:creationId xmlns:a16="http://schemas.microsoft.com/office/drawing/2014/main" id="{F95EDFE3-D1CB-43E2-88E6-E15436EE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30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Oval 360">
                <a:extLst>
                  <a:ext uri="{FF2B5EF4-FFF2-40B4-BE49-F238E27FC236}">
                    <a16:creationId xmlns:a16="http://schemas.microsoft.com/office/drawing/2014/main" id="{BD93054C-6C1D-4135-B0DE-80B26927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61">
                <a:extLst>
                  <a:ext uri="{FF2B5EF4-FFF2-40B4-BE49-F238E27FC236}">
                    <a16:creationId xmlns:a16="http://schemas.microsoft.com/office/drawing/2014/main" id="{E67F7CBE-A0A6-44D3-B563-0798AF0B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77"/>
                <a:ext cx="26" cy="35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Oval 362">
                <a:extLst>
                  <a:ext uri="{FF2B5EF4-FFF2-40B4-BE49-F238E27FC236}">
                    <a16:creationId xmlns:a16="http://schemas.microsoft.com/office/drawing/2014/main" id="{F3130245-27B6-4A81-9BFE-D6B7FAA2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63">
                <a:extLst>
                  <a:ext uri="{FF2B5EF4-FFF2-40B4-BE49-F238E27FC236}">
                    <a16:creationId xmlns:a16="http://schemas.microsoft.com/office/drawing/2014/main" id="{FCD9A695-42F5-4112-8856-747BEF39B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182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Oval 364">
                <a:extLst>
                  <a:ext uri="{FF2B5EF4-FFF2-40B4-BE49-F238E27FC236}">
                    <a16:creationId xmlns:a16="http://schemas.microsoft.com/office/drawing/2014/main" id="{2DDD0877-AA10-417B-9FB3-BBD712566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65">
                <a:extLst>
                  <a:ext uri="{FF2B5EF4-FFF2-40B4-BE49-F238E27FC236}">
                    <a16:creationId xmlns:a16="http://schemas.microsoft.com/office/drawing/2014/main" id="{375A9D31-6E31-4B28-B9ED-9447B7F4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66">
                <a:extLst>
                  <a:ext uri="{FF2B5EF4-FFF2-40B4-BE49-F238E27FC236}">
                    <a16:creationId xmlns:a16="http://schemas.microsoft.com/office/drawing/2014/main" id="{989E067F-A61B-4E12-A062-ED200478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4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67">
                <a:extLst>
                  <a:ext uri="{FF2B5EF4-FFF2-40B4-BE49-F238E27FC236}">
                    <a16:creationId xmlns:a16="http://schemas.microsoft.com/office/drawing/2014/main" id="{AF49AEE8-983C-44D8-94FD-5D1087BF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54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68">
                <a:extLst>
                  <a:ext uri="{FF2B5EF4-FFF2-40B4-BE49-F238E27FC236}">
                    <a16:creationId xmlns:a16="http://schemas.microsoft.com/office/drawing/2014/main" id="{39D6ADE7-12C2-4E27-932C-C85CB374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509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69">
                <a:extLst>
                  <a:ext uri="{FF2B5EF4-FFF2-40B4-BE49-F238E27FC236}">
                    <a16:creationId xmlns:a16="http://schemas.microsoft.com/office/drawing/2014/main" id="{4FEF75EB-F4C9-47F7-B646-6812E2E5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17"/>
                <a:ext cx="19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70">
                <a:extLst>
                  <a:ext uri="{FF2B5EF4-FFF2-40B4-BE49-F238E27FC236}">
                    <a16:creationId xmlns:a16="http://schemas.microsoft.com/office/drawing/2014/main" id="{369F02E7-E1DD-40A8-B375-183EDEF0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71">
                <a:extLst>
                  <a:ext uri="{FF2B5EF4-FFF2-40B4-BE49-F238E27FC236}">
                    <a16:creationId xmlns:a16="http://schemas.microsoft.com/office/drawing/2014/main" id="{26E0779E-18E3-44CA-9106-FBBA03FA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462"/>
                <a:ext cx="21" cy="23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Oval 372">
                <a:extLst>
                  <a:ext uri="{FF2B5EF4-FFF2-40B4-BE49-F238E27FC236}">
                    <a16:creationId xmlns:a16="http://schemas.microsoft.com/office/drawing/2014/main" id="{A6999225-673A-48D0-9561-85FA4EB3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73">
                <a:extLst>
                  <a:ext uri="{FF2B5EF4-FFF2-40B4-BE49-F238E27FC236}">
                    <a16:creationId xmlns:a16="http://schemas.microsoft.com/office/drawing/2014/main" id="{ECB612C4-BF71-401F-9ABD-8FF75941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74">
                <a:extLst>
                  <a:ext uri="{FF2B5EF4-FFF2-40B4-BE49-F238E27FC236}">
                    <a16:creationId xmlns:a16="http://schemas.microsoft.com/office/drawing/2014/main" id="{6E53398E-41F3-47E3-BCB9-FE36E6F6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4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75">
                <a:extLst>
                  <a:ext uri="{FF2B5EF4-FFF2-40B4-BE49-F238E27FC236}">
                    <a16:creationId xmlns:a16="http://schemas.microsoft.com/office/drawing/2014/main" id="{022989DB-C88A-4AA6-BCA7-F80A24833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518"/>
                <a:ext cx="436" cy="436"/>
              </a:xfrm>
              <a:custGeom>
                <a:avLst/>
                <a:gdLst>
                  <a:gd name="T0" fmla="*/ 89 w 184"/>
                  <a:gd name="T1" fmla="*/ 184 h 184"/>
                  <a:gd name="T2" fmla="*/ 105 w 184"/>
                  <a:gd name="T3" fmla="*/ 179 h 184"/>
                  <a:gd name="T4" fmla="*/ 92 w 184"/>
                  <a:gd name="T5" fmla="*/ 184 h 184"/>
                  <a:gd name="T6" fmla="*/ 57 w 184"/>
                  <a:gd name="T7" fmla="*/ 177 h 184"/>
                  <a:gd name="T8" fmla="*/ 74 w 184"/>
                  <a:gd name="T9" fmla="*/ 178 h 184"/>
                  <a:gd name="T10" fmla="*/ 121 w 184"/>
                  <a:gd name="T11" fmla="*/ 179 h 184"/>
                  <a:gd name="T12" fmla="*/ 134 w 184"/>
                  <a:gd name="T13" fmla="*/ 169 h 184"/>
                  <a:gd name="T14" fmla="*/ 121 w 184"/>
                  <a:gd name="T15" fmla="*/ 179 h 184"/>
                  <a:gd name="T16" fmla="*/ 30 w 184"/>
                  <a:gd name="T17" fmla="*/ 160 h 184"/>
                  <a:gd name="T18" fmla="*/ 45 w 184"/>
                  <a:gd name="T19" fmla="*/ 167 h 184"/>
                  <a:gd name="T20" fmla="*/ 150 w 184"/>
                  <a:gd name="T21" fmla="*/ 163 h 184"/>
                  <a:gd name="T22" fmla="*/ 158 w 184"/>
                  <a:gd name="T23" fmla="*/ 149 h 184"/>
                  <a:gd name="T24" fmla="*/ 150 w 184"/>
                  <a:gd name="T25" fmla="*/ 163 h 184"/>
                  <a:gd name="T26" fmla="*/ 10 w 184"/>
                  <a:gd name="T27" fmla="*/ 134 h 184"/>
                  <a:gd name="T28" fmla="*/ 22 w 184"/>
                  <a:gd name="T29" fmla="*/ 146 h 184"/>
                  <a:gd name="T30" fmla="*/ 171 w 184"/>
                  <a:gd name="T31" fmla="*/ 139 h 184"/>
                  <a:gd name="T32" fmla="*/ 174 w 184"/>
                  <a:gd name="T33" fmla="*/ 123 h 184"/>
                  <a:gd name="T34" fmla="*/ 171 w 184"/>
                  <a:gd name="T35" fmla="*/ 139 h 184"/>
                  <a:gd name="T36" fmla="*/ 0 w 184"/>
                  <a:gd name="T37" fmla="*/ 103 h 184"/>
                  <a:gd name="T38" fmla="*/ 7 w 184"/>
                  <a:gd name="T39" fmla="*/ 118 h 184"/>
                  <a:gd name="T40" fmla="*/ 182 w 184"/>
                  <a:gd name="T41" fmla="*/ 108 h 184"/>
                  <a:gd name="T42" fmla="*/ 180 w 184"/>
                  <a:gd name="T43" fmla="*/ 92 h 184"/>
                  <a:gd name="T44" fmla="*/ 182 w 184"/>
                  <a:gd name="T45" fmla="*/ 108 h 184"/>
                  <a:gd name="T46" fmla="*/ 0 w 184"/>
                  <a:gd name="T47" fmla="*/ 87 h 184"/>
                  <a:gd name="T48" fmla="*/ 6 w 184"/>
                  <a:gd name="T49" fmla="*/ 72 h 184"/>
                  <a:gd name="T50" fmla="*/ 179 w 184"/>
                  <a:gd name="T51" fmla="*/ 86 h 184"/>
                  <a:gd name="T52" fmla="*/ 181 w 184"/>
                  <a:gd name="T53" fmla="*/ 69 h 184"/>
                  <a:gd name="T54" fmla="*/ 179 w 184"/>
                  <a:gd name="T55" fmla="*/ 86 h 184"/>
                  <a:gd name="T56" fmla="*/ 7 w 184"/>
                  <a:gd name="T57" fmla="*/ 55 h 184"/>
                  <a:gd name="T58" fmla="*/ 18 w 184"/>
                  <a:gd name="T59" fmla="*/ 43 h 184"/>
                  <a:gd name="T60" fmla="*/ 172 w 184"/>
                  <a:gd name="T61" fmla="*/ 55 h 184"/>
                  <a:gd name="T62" fmla="*/ 167 w 184"/>
                  <a:gd name="T63" fmla="*/ 40 h 184"/>
                  <a:gd name="T64" fmla="*/ 172 w 184"/>
                  <a:gd name="T65" fmla="*/ 55 h 184"/>
                  <a:gd name="T66" fmla="*/ 25 w 184"/>
                  <a:gd name="T67" fmla="*/ 28 h 184"/>
                  <a:gd name="T68" fmla="*/ 40 w 184"/>
                  <a:gd name="T69" fmla="*/ 21 h 184"/>
                  <a:gd name="T70" fmla="*/ 154 w 184"/>
                  <a:gd name="T71" fmla="*/ 30 h 184"/>
                  <a:gd name="T72" fmla="*/ 144 w 184"/>
                  <a:gd name="T73" fmla="*/ 16 h 184"/>
                  <a:gd name="T74" fmla="*/ 154 w 184"/>
                  <a:gd name="T75" fmla="*/ 30 h 184"/>
                  <a:gd name="T76" fmla="*/ 51 w 184"/>
                  <a:gd name="T77" fmla="*/ 9 h 184"/>
                  <a:gd name="T78" fmla="*/ 67 w 184"/>
                  <a:gd name="T79" fmla="*/ 7 h 184"/>
                  <a:gd name="T80" fmla="*/ 129 w 184"/>
                  <a:gd name="T81" fmla="*/ 12 h 184"/>
                  <a:gd name="T82" fmla="*/ 115 w 184"/>
                  <a:gd name="T83" fmla="*/ 3 h 184"/>
                  <a:gd name="T84" fmla="*/ 129 w 184"/>
                  <a:gd name="T85" fmla="*/ 12 h 184"/>
                  <a:gd name="T86" fmla="*/ 82 w 184"/>
                  <a:gd name="T87" fmla="*/ 0 h 184"/>
                  <a:gd name="T88" fmla="*/ 98 w 184"/>
                  <a:gd name="T89" fmla="*/ 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91" y="184"/>
                      <a:pt x="90" y="184"/>
                      <a:pt x="89" y="184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94" y="180"/>
                      <a:pt x="100" y="180"/>
                      <a:pt x="105" y="179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101" y="184"/>
                      <a:pt x="96" y="184"/>
                      <a:pt x="92" y="184"/>
                    </a:cubicBezTo>
                    <a:close/>
                    <a:moveTo>
                      <a:pt x="73" y="182"/>
                    </a:moveTo>
                    <a:cubicBezTo>
                      <a:pt x="68" y="181"/>
                      <a:pt x="62" y="179"/>
                      <a:pt x="57" y="177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4" y="176"/>
                      <a:pt x="69" y="177"/>
                      <a:pt x="74" y="178"/>
                    </a:cubicBezTo>
                    <a:lnTo>
                      <a:pt x="73" y="182"/>
                    </a:lnTo>
                    <a:close/>
                    <a:moveTo>
                      <a:pt x="121" y="179"/>
                    </a:move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5" y="174"/>
                      <a:pt x="130" y="172"/>
                      <a:pt x="134" y="169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1" y="175"/>
                      <a:pt x="126" y="177"/>
                      <a:pt x="121" y="179"/>
                    </a:cubicBezTo>
                    <a:close/>
                    <a:moveTo>
                      <a:pt x="43" y="170"/>
                    </a:moveTo>
                    <a:cubicBezTo>
                      <a:pt x="38" y="167"/>
                      <a:pt x="34" y="164"/>
                      <a:pt x="30" y="160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6" y="161"/>
                      <a:pt x="40" y="164"/>
                      <a:pt x="45" y="167"/>
                    </a:cubicBezTo>
                    <a:lnTo>
                      <a:pt x="43" y="170"/>
                    </a:lnTo>
                    <a:close/>
                    <a:moveTo>
                      <a:pt x="150" y="163"/>
                    </a:move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51" y="157"/>
                      <a:pt x="155" y="153"/>
                      <a:pt x="158" y="149"/>
                    </a:cubicBezTo>
                    <a:cubicBezTo>
                      <a:pt x="161" y="152"/>
                      <a:pt x="161" y="152"/>
                      <a:pt x="161" y="152"/>
                    </a:cubicBezTo>
                    <a:cubicBezTo>
                      <a:pt x="158" y="156"/>
                      <a:pt x="154" y="160"/>
                      <a:pt x="150" y="163"/>
                    </a:cubicBezTo>
                    <a:close/>
                    <a:moveTo>
                      <a:pt x="19" y="148"/>
                    </a:moveTo>
                    <a:cubicBezTo>
                      <a:pt x="15" y="144"/>
                      <a:pt x="12" y="139"/>
                      <a:pt x="10" y="134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6" y="137"/>
                      <a:pt x="19" y="142"/>
                      <a:pt x="22" y="146"/>
                    </a:cubicBezTo>
                    <a:lnTo>
                      <a:pt x="19" y="148"/>
                    </a:lnTo>
                    <a:close/>
                    <a:moveTo>
                      <a:pt x="171" y="139"/>
                    </a:moveTo>
                    <a:cubicBezTo>
                      <a:pt x="167" y="137"/>
                      <a:pt x="167" y="137"/>
                      <a:pt x="167" y="137"/>
                    </a:cubicBezTo>
                    <a:cubicBezTo>
                      <a:pt x="170" y="132"/>
                      <a:pt x="172" y="127"/>
                      <a:pt x="174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6" y="129"/>
                      <a:pt x="174" y="134"/>
                      <a:pt x="171" y="139"/>
                    </a:cubicBezTo>
                    <a:close/>
                    <a:moveTo>
                      <a:pt x="4" y="119"/>
                    </a:moveTo>
                    <a:cubicBezTo>
                      <a:pt x="2" y="114"/>
                      <a:pt x="1" y="109"/>
                      <a:pt x="0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8"/>
                      <a:pt x="6" y="113"/>
                      <a:pt x="7" y="118"/>
                    </a:cubicBezTo>
                    <a:lnTo>
                      <a:pt x="4" y="119"/>
                    </a:lnTo>
                    <a:close/>
                    <a:moveTo>
                      <a:pt x="182" y="108"/>
                    </a:move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2"/>
                      <a:pt x="180" y="97"/>
                      <a:pt x="180" y="92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7"/>
                      <a:pt x="183" y="103"/>
                      <a:pt x="182" y="108"/>
                    </a:cubicBezTo>
                    <a:close/>
                    <a:moveTo>
                      <a:pt x="4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0" y="82"/>
                      <a:pt x="1" y="76"/>
                      <a:pt x="2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7"/>
                      <a:pt x="4" y="82"/>
                      <a:pt x="4" y="87"/>
                    </a:cubicBezTo>
                    <a:close/>
                    <a:moveTo>
                      <a:pt x="179" y="86"/>
                    </a:moveTo>
                    <a:cubicBezTo>
                      <a:pt x="179" y="80"/>
                      <a:pt x="178" y="75"/>
                      <a:pt x="177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74"/>
                      <a:pt x="183" y="80"/>
                      <a:pt x="183" y="85"/>
                    </a:cubicBezTo>
                    <a:lnTo>
                      <a:pt x="179" y="86"/>
                    </a:lnTo>
                    <a:close/>
                    <a:moveTo>
                      <a:pt x="11" y="57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9" y="50"/>
                      <a:pt x="12" y="46"/>
                      <a:pt x="15" y="41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5" y="48"/>
                      <a:pt x="13" y="52"/>
                      <a:pt x="11" y="57"/>
                    </a:cubicBezTo>
                    <a:close/>
                    <a:moveTo>
                      <a:pt x="172" y="55"/>
                    </a:moveTo>
                    <a:cubicBezTo>
                      <a:pt x="170" y="51"/>
                      <a:pt x="167" y="46"/>
                      <a:pt x="164" y="42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3" y="49"/>
                      <a:pt x="175" y="54"/>
                    </a:cubicBezTo>
                    <a:lnTo>
                      <a:pt x="172" y="55"/>
                    </a:lnTo>
                    <a:close/>
                    <a:moveTo>
                      <a:pt x="28" y="31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4"/>
                      <a:pt x="33" y="21"/>
                      <a:pt x="37" y="17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24"/>
                      <a:pt x="31" y="27"/>
                      <a:pt x="28" y="31"/>
                    </a:cubicBezTo>
                    <a:close/>
                    <a:moveTo>
                      <a:pt x="154" y="30"/>
                    </a:moveTo>
                    <a:cubicBezTo>
                      <a:pt x="150" y="26"/>
                      <a:pt x="146" y="23"/>
                      <a:pt x="142" y="20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9" y="20"/>
                      <a:pt x="153" y="23"/>
                      <a:pt x="157" y="27"/>
                    </a:cubicBezTo>
                    <a:lnTo>
                      <a:pt x="154" y="30"/>
                    </a:lnTo>
                    <a:close/>
                    <a:moveTo>
                      <a:pt x="53" y="13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6" y="7"/>
                      <a:pt x="61" y="5"/>
                      <a:pt x="66" y="3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2" y="9"/>
                      <a:pt x="58" y="10"/>
                      <a:pt x="53" y="13"/>
                    </a:cubicBezTo>
                    <a:close/>
                    <a:moveTo>
                      <a:pt x="129" y="12"/>
                    </a:moveTo>
                    <a:cubicBezTo>
                      <a:pt x="124" y="10"/>
                      <a:pt x="119" y="8"/>
                      <a:pt x="114" y="7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20" y="4"/>
                      <a:pt x="125" y="6"/>
                      <a:pt x="130" y="8"/>
                    </a:cubicBezTo>
                    <a:lnTo>
                      <a:pt x="129" y="12"/>
                    </a:lnTo>
                    <a:close/>
                    <a:moveTo>
                      <a:pt x="83" y="4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88" y="0"/>
                      <a:pt x="93" y="0"/>
                      <a:pt x="99" y="0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3" y="4"/>
                      <a:pt x="88" y="4"/>
                      <a:pt x="83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76">
                <a:extLst>
                  <a:ext uri="{FF2B5EF4-FFF2-40B4-BE49-F238E27FC236}">
                    <a16:creationId xmlns:a16="http://schemas.microsoft.com/office/drawing/2014/main" id="{679CFBED-020B-473B-99A3-D7F0A5ED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05"/>
                <a:ext cx="1420" cy="1429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C525E50E-EB9F-4B55-B816-BD5C48F3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451"/>
                <a:ext cx="1564" cy="1186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78">
                <a:extLst>
                  <a:ext uri="{FF2B5EF4-FFF2-40B4-BE49-F238E27FC236}">
                    <a16:creationId xmlns:a16="http://schemas.microsoft.com/office/drawing/2014/main" id="{25E3A0F3-3E01-4A3D-AF4F-C7F99BC6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656"/>
                <a:ext cx="45" cy="45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79">
                <a:extLst>
                  <a:ext uri="{FF2B5EF4-FFF2-40B4-BE49-F238E27FC236}">
                    <a16:creationId xmlns:a16="http://schemas.microsoft.com/office/drawing/2014/main" id="{6283ED9C-0850-4699-8B7A-C01275B3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428"/>
                <a:ext cx="38" cy="36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14 h 15"/>
                  <a:gd name="T4" fmla="*/ 8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" y="3"/>
                      <a:pt x="0" y="8"/>
                      <a:pt x="4" y="14"/>
                    </a:cubicBezTo>
                    <a:cubicBezTo>
                      <a:pt x="13" y="15"/>
                      <a:pt x="16" y="3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80">
                <a:extLst>
                  <a:ext uri="{FF2B5EF4-FFF2-40B4-BE49-F238E27FC236}">
                    <a16:creationId xmlns:a16="http://schemas.microsoft.com/office/drawing/2014/main" id="{A600DF10-0FF5-4ED8-AD68-21326F0F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6"/>
                <a:ext cx="154" cy="175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81">
                <a:extLst>
                  <a:ext uri="{FF2B5EF4-FFF2-40B4-BE49-F238E27FC236}">
                    <a16:creationId xmlns:a16="http://schemas.microsoft.com/office/drawing/2014/main" id="{9422D9B4-C57B-4332-B934-DC75B08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4"/>
                <a:ext cx="31" cy="23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382">
                <a:extLst>
                  <a:ext uri="{FF2B5EF4-FFF2-40B4-BE49-F238E27FC236}">
                    <a16:creationId xmlns:a16="http://schemas.microsoft.com/office/drawing/2014/main" id="{2E7089F1-C40F-4C03-B31D-BBD0690B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8"/>
                <a:ext cx="83" cy="90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383">
                <a:extLst>
                  <a:ext uri="{FF2B5EF4-FFF2-40B4-BE49-F238E27FC236}">
                    <a16:creationId xmlns:a16="http://schemas.microsoft.com/office/drawing/2014/main" id="{7FE4202F-7DEC-4E9C-961E-1DAAE54C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51"/>
                <a:ext cx="64" cy="92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84">
                <a:extLst>
                  <a:ext uri="{FF2B5EF4-FFF2-40B4-BE49-F238E27FC236}">
                    <a16:creationId xmlns:a16="http://schemas.microsoft.com/office/drawing/2014/main" id="{DECD65EA-53CB-407A-B4A9-FAF58A1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426"/>
                <a:ext cx="73" cy="97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85">
                <a:extLst>
                  <a:ext uri="{FF2B5EF4-FFF2-40B4-BE49-F238E27FC236}">
                    <a16:creationId xmlns:a16="http://schemas.microsoft.com/office/drawing/2014/main" id="{014F2F83-6944-4ADC-8A1F-BD8F3B6C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45"/>
                <a:ext cx="36" cy="28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86">
                <a:extLst>
                  <a:ext uri="{FF2B5EF4-FFF2-40B4-BE49-F238E27FC236}">
                    <a16:creationId xmlns:a16="http://schemas.microsoft.com/office/drawing/2014/main" id="{9F0514DB-CB92-457B-9622-3586E17B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327"/>
                <a:ext cx="66" cy="78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87">
                <a:extLst>
                  <a:ext uri="{FF2B5EF4-FFF2-40B4-BE49-F238E27FC236}">
                    <a16:creationId xmlns:a16="http://schemas.microsoft.com/office/drawing/2014/main" id="{ACA3C80D-0FAF-47EF-9122-5717E679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96"/>
                <a:ext cx="33" cy="31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88">
                <a:extLst>
                  <a:ext uri="{FF2B5EF4-FFF2-40B4-BE49-F238E27FC236}">
                    <a16:creationId xmlns:a16="http://schemas.microsoft.com/office/drawing/2014/main" id="{FD4891BA-9775-46A0-91DE-6F2EDFB9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234"/>
                <a:ext cx="47" cy="55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89">
                <a:extLst>
                  <a:ext uri="{FF2B5EF4-FFF2-40B4-BE49-F238E27FC236}">
                    <a16:creationId xmlns:a16="http://schemas.microsoft.com/office/drawing/2014/main" id="{647F1BE0-A1FD-49FE-A309-6783C24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407"/>
                <a:ext cx="40" cy="5"/>
              </a:xfrm>
              <a:custGeom>
                <a:avLst/>
                <a:gdLst>
                  <a:gd name="T0" fmla="*/ 16 w 17"/>
                  <a:gd name="T1" fmla="*/ 0 h 2"/>
                  <a:gd name="T2" fmla="*/ 17 w 17"/>
                  <a:gd name="T3" fmla="*/ 1 h 2"/>
                  <a:gd name="T4" fmla="*/ 16 w 1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">
                    <a:moveTo>
                      <a:pt x="16" y="0"/>
                    </a:moveTo>
                    <a:cubicBezTo>
                      <a:pt x="0" y="0"/>
                      <a:pt x="2" y="2"/>
                      <a:pt x="17" y="1"/>
                    </a:cubicBezTo>
                    <a:cubicBezTo>
                      <a:pt x="14" y="1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90">
                <a:extLst>
                  <a:ext uri="{FF2B5EF4-FFF2-40B4-BE49-F238E27FC236}">
                    <a16:creationId xmlns:a16="http://schemas.microsoft.com/office/drawing/2014/main" id="{C6D0D02A-076A-4782-92A1-0106D470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15"/>
                <a:ext cx="24" cy="19"/>
              </a:xfrm>
              <a:custGeom>
                <a:avLst/>
                <a:gdLst>
                  <a:gd name="T0" fmla="*/ 0 w 10"/>
                  <a:gd name="T1" fmla="*/ 6 h 8"/>
                  <a:gd name="T2" fmla="*/ 10 w 10"/>
                  <a:gd name="T3" fmla="*/ 2 h 8"/>
                  <a:gd name="T4" fmla="*/ 2 w 10"/>
                  <a:gd name="T5" fmla="*/ 0 h 8"/>
                  <a:gd name="T6" fmla="*/ 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5" y="8"/>
                      <a:pt x="9" y="8"/>
                      <a:pt x="10" y="2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91">
                <a:extLst>
                  <a:ext uri="{FF2B5EF4-FFF2-40B4-BE49-F238E27FC236}">
                    <a16:creationId xmlns:a16="http://schemas.microsoft.com/office/drawing/2014/main" id="{E57987A2-C030-4D23-9345-61905887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521"/>
                <a:ext cx="42" cy="4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92">
                <a:extLst>
                  <a:ext uri="{FF2B5EF4-FFF2-40B4-BE49-F238E27FC236}">
                    <a16:creationId xmlns:a16="http://schemas.microsoft.com/office/drawing/2014/main" id="{55DB862C-7590-43E0-81F7-100F97C4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33"/>
                <a:ext cx="140" cy="10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93">
                <a:extLst>
                  <a:ext uri="{FF2B5EF4-FFF2-40B4-BE49-F238E27FC236}">
                    <a16:creationId xmlns:a16="http://schemas.microsoft.com/office/drawing/2014/main" id="{0B24D9F1-55C9-409D-B5B3-B8ABC6F2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220"/>
                <a:ext cx="50" cy="4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94">
                <a:extLst>
                  <a:ext uri="{FF2B5EF4-FFF2-40B4-BE49-F238E27FC236}">
                    <a16:creationId xmlns:a16="http://schemas.microsoft.com/office/drawing/2014/main" id="{5D9C3A30-F070-47BC-9F91-F5D4EBA6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265"/>
                <a:ext cx="66" cy="55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95">
                <a:extLst>
                  <a:ext uri="{FF2B5EF4-FFF2-40B4-BE49-F238E27FC236}">
                    <a16:creationId xmlns:a16="http://schemas.microsoft.com/office/drawing/2014/main" id="{C15C7BF3-9DAC-4BC9-8BCC-7D8407E1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01"/>
                <a:ext cx="12" cy="11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96">
                <a:extLst>
                  <a:ext uri="{FF2B5EF4-FFF2-40B4-BE49-F238E27FC236}">
                    <a16:creationId xmlns:a16="http://schemas.microsoft.com/office/drawing/2014/main" id="{98A43A48-E935-4204-9592-69596697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41"/>
                <a:ext cx="15" cy="19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97">
                <a:extLst>
                  <a:ext uri="{FF2B5EF4-FFF2-40B4-BE49-F238E27FC236}">
                    <a16:creationId xmlns:a16="http://schemas.microsoft.com/office/drawing/2014/main" id="{56B74796-1458-4B13-B990-E9F828B3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75"/>
                <a:ext cx="29" cy="38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98">
                <a:extLst>
                  <a:ext uri="{FF2B5EF4-FFF2-40B4-BE49-F238E27FC236}">
                    <a16:creationId xmlns:a16="http://schemas.microsoft.com/office/drawing/2014/main" id="{89DF242C-DB47-4864-875D-47EB67B7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14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99">
                <a:extLst>
                  <a:ext uri="{FF2B5EF4-FFF2-40B4-BE49-F238E27FC236}">
                    <a16:creationId xmlns:a16="http://schemas.microsoft.com/office/drawing/2014/main" id="{87B49047-19F1-45BC-BFFA-32B0C47A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286"/>
                <a:ext cx="17" cy="17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00">
                <a:extLst>
                  <a:ext uri="{FF2B5EF4-FFF2-40B4-BE49-F238E27FC236}">
                    <a16:creationId xmlns:a16="http://schemas.microsoft.com/office/drawing/2014/main" id="{6F2BAFEA-E80F-4EA0-9560-798D84E1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66"/>
                <a:ext cx="21" cy="23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01">
                <a:extLst>
                  <a:ext uri="{FF2B5EF4-FFF2-40B4-BE49-F238E27FC236}">
                    <a16:creationId xmlns:a16="http://schemas.microsoft.com/office/drawing/2014/main" id="{A6CBE13A-6308-4B9F-8F59-45461B83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77"/>
                <a:ext cx="28" cy="31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02">
                <a:extLst>
                  <a:ext uri="{FF2B5EF4-FFF2-40B4-BE49-F238E27FC236}">
                    <a16:creationId xmlns:a16="http://schemas.microsoft.com/office/drawing/2014/main" id="{BF40A393-27E2-4858-B8F7-9627D32E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322"/>
                <a:ext cx="21" cy="2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03">
                <a:extLst>
                  <a:ext uri="{FF2B5EF4-FFF2-40B4-BE49-F238E27FC236}">
                    <a16:creationId xmlns:a16="http://schemas.microsoft.com/office/drawing/2014/main" id="{0158FEE1-791F-413B-A16B-1E24E20D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246"/>
                <a:ext cx="26" cy="26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04">
                <a:extLst>
                  <a:ext uri="{FF2B5EF4-FFF2-40B4-BE49-F238E27FC236}">
                    <a16:creationId xmlns:a16="http://schemas.microsoft.com/office/drawing/2014/main" id="{08527FB0-1C03-4A57-8965-4A0C7550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5"/>
                <a:ext cx="21" cy="23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05">
                <a:extLst>
                  <a:ext uri="{FF2B5EF4-FFF2-40B4-BE49-F238E27FC236}">
                    <a16:creationId xmlns:a16="http://schemas.microsoft.com/office/drawing/2014/main" id="{08004EDC-8BCA-4FE9-9024-08FE7DE8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246"/>
                <a:ext cx="57" cy="36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7D12D4D4-2C30-4AA1-8563-1E883D3833C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790564" y="998640"/>
              <a:ext cx="2133600" cy="5229225"/>
              <a:chOff x="3182" y="437"/>
              <a:chExt cx="1344" cy="3294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0DFE0282-03AB-4DFD-A90B-51378482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310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9FC4224-E87B-4E21-9332-ADAE6D5C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258"/>
                <a:ext cx="23" cy="21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E318D82B-D715-42A5-AD89-D5A1BC5F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50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177299CD-E0DC-48A0-B3BF-C9C117E3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3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B2D628E7-8E41-4E35-93C8-50FED1CE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95"/>
                <a:ext cx="28" cy="28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D9BA45F3-FC11-4974-9E5E-C887A47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3"/>
                <a:ext cx="18" cy="11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B7771503-7D93-4D97-81F2-21FC641FD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154"/>
                <a:ext cx="33" cy="35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5C4E0F26-018F-4F6D-B41C-811773CC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04"/>
                <a:ext cx="33" cy="30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7E4C908B-39AF-4BED-8788-2347D33D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324"/>
                <a:ext cx="31" cy="24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8202DCAB-2E53-487F-9019-0FB03694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79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374A84BB-C88B-4875-B2B0-E9EF6BA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220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59BD7512-727B-44A7-BD9E-146C7694E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87"/>
                <a:ext cx="17" cy="24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4251589B-DEF4-496F-894C-D65DEC79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94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C07CB077-630C-4062-B45E-34B96B90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249"/>
                <a:ext cx="62" cy="54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6599201B-D3DA-495C-8B74-9E50948F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518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1749D8EC-FBC2-4144-8476-21EC66EE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346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1396AA-3504-40BA-951E-4337C605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265"/>
                <a:ext cx="19" cy="2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BF559BFC-C55C-4632-AA1E-E3945851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206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B45EA869-41F1-4EA5-8585-DF7724A99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589"/>
                <a:ext cx="21" cy="22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CA787328-E9FF-46D5-883A-2764A7A1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608"/>
                <a:ext cx="16" cy="22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945479F3-EA3C-44C6-BD2A-A889B75B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303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706DA533-39DF-4C3E-847A-7D45A16B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60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43BCB406-BD87-435B-B5E6-D78BB588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47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6E9E2A45-9364-4599-9DEE-EB74DF7D5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433"/>
                <a:ext cx="38" cy="59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AAAD9286-78C2-4645-B4C7-D0C061FE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561"/>
                <a:ext cx="31" cy="45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88AA2C78-C026-499E-8439-94DF3CAD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275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3616C295-79A2-4405-B1A7-6E1B0C21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34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74923A40-A524-48D1-A29B-B0479517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549"/>
                <a:ext cx="14" cy="12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3821313C-A630-4A6E-A272-34689D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27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EEEACB7F-6EF4-40BE-B91A-30923E56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462"/>
                <a:ext cx="14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52B5C0CE-91C4-4834-ABFC-627E8097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599"/>
                <a:ext cx="29" cy="33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C0B98DBC-AB88-4B0F-B1F0-48306C5A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45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B16567A1-A26C-4E98-A624-ECBE3C30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528"/>
                <a:ext cx="14" cy="12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5F0CD11A-212D-4F6F-A4A1-DA539322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594"/>
                <a:ext cx="17" cy="19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27C24A28-EE1C-4BC2-A3A7-3E7C2FB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66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5C4CEEA6-28A8-4055-A124-DE11EB36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542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2D8F6C70-11F6-4330-9584-6AD1C616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338"/>
                <a:ext cx="17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BD85F6CE-CDBB-4D1D-BA00-FB02464C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630"/>
                <a:ext cx="19" cy="14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72DA66AF-55C7-4CC3-B8A4-739CDBD88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509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5CDB0CC0-A8F6-42BC-AB2D-134C1B3F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78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4636553E-EFC1-4987-B431-AD83D83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360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6FAF328C-26B7-4F7F-9398-4963EEB3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428"/>
                <a:ext cx="24" cy="22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CB76B9AA-1D31-499F-9DD1-263E80EA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327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8570C3F7-E0D0-4688-AB19-A223ED59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55"/>
                <a:ext cx="40" cy="38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59AB1EF4-D7CE-40BA-A80A-CDF921E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454"/>
                <a:ext cx="19" cy="17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08CDAE39-1EFE-4B30-8D86-24CD8F13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414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79CE70F8-CCD4-42FB-AD28-D97D2A32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21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3A7D0114-9D3F-4943-92CD-2AE669AE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2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2E3B2F13-83A0-4D3C-86C8-5C5F14C6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08"/>
                <a:ext cx="38" cy="59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663D8755-C2CB-4F3A-8C9C-3778CC5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447"/>
                <a:ext cx="21" cy="19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EE00224C-BFC5-4CAE-B366-58327E05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336"/>
                <a:ext cx="30" cy="45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09F3463C-45CE-465D-8F0D-26A80C6B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109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386D00CE-99FC-41B4-866B-77271D9F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24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6D8188D9-C0E0-4EE1-B91D-5EAA6D0E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2"/>
                <a:ext cx="21" cy="21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07919770-6B3C-4DE2-BEC7-D367DB7F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237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051C4D77-41F8-4F3C-A4D4-880410D4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372"/>
                <a:ext cx="29" cy="35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04A0F3F6-218D-4A15-9495-512E6FA8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20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49CAC1E2-A644-4217-87C5-C021957C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03"/>
                <a:ext cx="14" cy="12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5FFCC48A-4ADE-45C4-A9CD-40BC77CB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7"/>
                <a:ext cx="19" cy="21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9B93B278-46C7-444D-AE85-4ED075B6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41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A70FC51C-08F1-486B-B6AE-0D6A3BD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114"/>
                <a:ext cx="16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31FBFE54-C846-4147-868F-A5D491BB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05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7977F095-1BC1-478B-9681-5C731457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284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EE0CEA01-D6B7-4BBA-BBF7-455D9FC0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53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81D2DF58-C807-4977-B0D4-97AFF6BD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135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364FEFAF-9855-41C7-89B8-104339B4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204"/>
                <a:ext cx="24" cy="21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1410E0BC-0529-4D0F-99A3-BF1E36D2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414"/>
                <a:ext cx="35" cy="31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F431F4F8-7D49-468D-9092-4FC9DAF5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76"/>
                <a:ext cx="49" cy="59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4A7C9E1F-EFCD-4EBB-B7BA-CCCEB492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537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FE89480A-628E-433E-8229-87E599F0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554"/>
                <a:ext cx="21" cy="21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F6E00998-6BA3-41EB-8DA1-BA7740B4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570"/>
                <a:ext cx="16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2D0B60F-3C0E-415F-A814-2AC9D6097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530"/>
                <a:ext cx="18" cy="17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0AFEA18-4DDD-45FE-8AD1-5F4079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535"/>
                <a:ext cx="22" cy="14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832055E6-5504-423F-87ED-72A82BC8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627"/>
                <a:ext cx="68" cy="104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64A71628-3B04-455F-9899-E3F60B36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67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A9B8E0AA-B969-4F53-BFA1-2831FE20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563"/>
                <a:ext cx="62" cy="57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1E2F5516-07B1-4A83-84C3-510A1386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305"/>
                <a:ext cx="45" cy="48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D39BE562-823C-47FF-94B2-FB40A58D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89"/>
                <a:ext cx="38" cy="40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07401629-739D-4664-9E6A-1CBB324B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34"/>
                <a:ext cx="107" cy="109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256288AF-BE1C-4CD9-8792-FECAC3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492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131D6607-BA58-4F93-9AEB-6603203E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575"/>
                <a:ext cx="31" cy="31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8C375B42-09E3-4580-9F40-58DBB3D2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632"/>
                <a:ext cx="29" cy="40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328C1141-BF4E-4EF3-81B1-B61F8D12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1"/>
                <a:ext cx="33" cy="33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8A44A3CB-6889-4652-82BD-3E5BB74BA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29"/>
                <a:ext cx="57" cy="45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7C3FCEE4-49B4-4B13-B6DD-7DAA2E5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39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52634D40-28A7-4804-BFE9-9942D324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492"/>
                <a:ext cx="35" cy="36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F62403AA-13D7-492B-9EBD-A8909936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37"/>
                <a:ext cx="45" cy="38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6E1644F5-84F7-4628-8FD1-002E2D07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770"/>
                <a:ext cx="34" cy="34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98FEA1F1-E67B-4236-8F0F-3B23C35D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837"/>
                <a:ext cx="36" cy="40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308A455C-2043-455F-AF55-520EA1AF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95"/>
                <a:ext cx="52" cy="90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A4073FB2-F0B0-4CBB-A57B-B0E82EF8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088"/>
                <a:ext cx="43" cy="49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F584AB28-A5BA-4C94-A962-5AD0AB90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613"/>
                <a:ext cx="47" cy="47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55184A7B-7CCF-440E-B393-3590D927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1"/>
                <a:ext cx="55" cy="5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C020EE09-D122-4709-BC8B-0A0366E1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29"/>
                <a:ext cx="45" cy="42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19EA52A0-43E3-417B-A43B-39A01F56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917"/>
                <a:ext cx="184" cy="209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93FA7B5C-4D7F-4F28-8486-DCB143AF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022"/>
                <a:ext cx="35" cy="30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209026E9-48AA-4BED-AF3F-ABF6A47F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922"/>
                <a:ext cx="102" cy="107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622329EB-E1AA-417C-914C-EA0B06F3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816"/>
                <a:ext cx="75" cy="111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09E20AB8-1930-4065-9B1F-6F1084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974"/>
                <a:ext cx="87" cy="119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B1CE75B4-1351-4B13-A6D5-FC718332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048"/>
                <a:ext cx="41" cy="35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C0DB700E-368F-44C4-A3FA-D4137AB2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908"/>
                <a:ext cx="81" cy="92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7698D297-9036-49B5-9E95-562A936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870"/>
                <a:ext cx="38" cy="38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FF0DDBC3-F5F9-424A-BCBD-BD3F6C44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97"/>
                <a:ext cx="59" cy="66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454373E1-FD0C-48A1-976A-5221A614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003"/>
                <a:ext cx="49" cy="7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DFBA362C-5EE2-436E-B5CA-496E2619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775"/>
                <a:ext cx="26" cy="22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8CABDB8D-FBA9-41BF-A960-F881E422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137"/>
                <a:ext cx="50" cy="5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7FB15AB2-F3C6-4E29-988B-866E2713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244"/>
                <a:ext cx="168" cy="125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6266C8C0-CE49-4CD0-BA46-F25158BF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778"/>
                <a:ext cx="62" cy="57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8235AEFD-3AB0-4DA3-A86B-7DE33676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832"/>
                <a:ext cx="78" cy="66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2891A08F-A8DD-42ED-A3AA-226A519E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355"/>
                <a:ext cx="11" cy="12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44408636-DA40-455A-BB85-A0B2E0EB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00"/>
                <a:ext cx="16" cy="24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BA798C6E-72B8-464C-8FFD-FF8B3A4A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726"/>
                <a:ext cx="33" cy="47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8CC538FB-17D8-475C-82F7-74D9AFFB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685"/>
                <a:ext cx="28" cy="2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74C60C2-24E2-4355-8985-877F798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858"/>
                <a:ext cx="19" cy="22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DC47C45-18C4-40BF-BCD9-3E8D2C2A7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714"/>
                <a:ext cx="24" cy="28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1928599E-D625-4B26-AA12-1ADB9F27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49"/>
                <a:ext cx="35" cy="35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BCD6330A-A65A-4790-931D-A43CF8C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01"/>
                <a:ext cx="26" cy="28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78608C03-06C3-4C1A-BCEF-BC70AB8B2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11"/>
                <a:ext cx="31" cy="31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904D7D4E-8C06-4994-9EF6-AD8A116A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738"/>
                <a:ext cx="26" cy="28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132CFBDA-998E-45E8-8B67-828277A6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811"/>
                <a:ext cx="67" cy="42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C693E2F7-B0F1-4D73-BC0E-B825F5E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887"/>
                <a:ext cx="24" cy="19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E385BAA9-D631-4FDC-8C88-084C404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825"/>
                <a:ext cx="29" cy="24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5BC19D74-2A45-465C-8274-4504F1ED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934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F9A1B5A4-9492-4B5D-BE81-7A83899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20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116E6851-ADE6-4BEC-A014-FFBFB6A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631"/>
                <a:ext cx="33" cy="31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EDD1EDBC-A156-42E9-B7A6-703CB56D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674"/>
                <a:ext cx="22" cy="14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B4B9263F-EAEB-45FD-8A81-7CFF629C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00"/>
                <a:ext cx="38" cy="42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3E35A1F-21BF-49AB-9E11-1C35AC92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761"/>
                <a:ext cx="40" cy="36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A78AD200-7CE0-46C0-8A61-1E40528B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03"/>
                <a:ext cx="36" cy="31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FD44691C-78C4-4FF1-9510-31A89E5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969"/>
                <a:ext cx="18" cy="22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53BFEF8-B832-4F3D-881C-93742811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780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FB7C4B8E-DC6C-4E5A-AD76-38EC38F8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740"/>
                <a:ext cx="21" cy="28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B6041D13-8C5F-4DCB-8E99-5BD1CB9C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749"/>
                <a:ext cx="16" cy="17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DEAE0C63-644B-4A4A-924B-F2F375AE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813"/>
                <a:ext cx="73" cy="67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D3CFFEDA-E6BE-4202-A878-946C7528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13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CC4B4861-5E4F-4FB6-8A4F-D59B6AB4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929"/>
                <a:ext cx="26" cy="2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74904FA3-357D-450F-A09F-76CCDDDF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832"/>
                <a:ext cx="24" cy="31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23AD2F1A-1364-470E-A205-BB1A182F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761"/>
                <a:ext cx="26" cy="2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82A0536E-82B1-4783-B6DA-EC5AD342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220"/>
                <a:ext cx="24" cy="2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A2B74154-24EA-4FDD-ABD7-E3E3D9D8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244"/>
                <a:ext cx="21" cy="24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6D6D120A-DC63-4565-A1D0-DD1174E5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877"/>
                <a:ext cx="18" cy="19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2FC0BEB2-58B4-4438-89E2-77854EF0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242"/>
                <a:ext cx="14" cy="9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0CC5B7D7-14E0-4B52-A5F9-00102A85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171"/>
                <a:ext cx="17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5BFBF77F-E740-490A-A903-E3BE0164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33"/>
                <a:ext cx="45" cy="74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A839B40A-19D7-4006-A211-E61B88005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87"/>
                <a:ext cx="36" cy="55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C87DA75D-3471-46E5-B592-1682F2EC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844"/>
                <a:ext cx="24" cy="21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C60672A6-D94A-4D1A-8877-1495E0E77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15"/>
                <a:ext cx="26" cy="19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93B7C7E5-AF3D-4A75-8AC4-B8C91F30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73"/>
                <a:ext cx="16" cy="14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EF2C5FD4-869D-4D02-8F56-35B4A1A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08"/>
                <a:ext cx="24" cy="24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E5F4E19-4CE4-418E-A80A-16C01A99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066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E333E5F3-D160-4B3B-860B-85985A96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230"/>
                <a:ext cx="33" cy="42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2570661F-F87D-4CB1-9173-C55E18B1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1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BED3BC36-3F03-4D47-AB00-5BD172E1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9"/>
                <a:ext cx="17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FB402D91-BF52-4164-AB5F-32E693AC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2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D5E3F5F-572E-43CA-9A65-B6E799D3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9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3BB6D6F8-A0F1-44B6-B3F3-D30DFF90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64"/>
                <a:ext cx="14" cy="11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9EC6F638-3EE0-4CAA-BEEA-5097FC25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922"/>
                <a:ext cx="22" cy="21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1994EECD-B941-4D43-B897-0777B18C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270"/>
                <a:ext cx="23" cy="14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45C9FB92-113F-40A3-AC27-0FE54E4F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123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58183AF1-548F-4232-BB4D-6AD0514A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090"/>
                <a:ext cx="26" cy="24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9AA5C5AB-521F-4A59-B947-0C4C8124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946"/>
                <a:ext cx="33" cy="47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4121B319-6EC9-4664-9A85-8C85BC35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029"/>
                <a:ext cx="29" cy="23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69">
                <a:extLst>
                  <a:ext uri="{FF2B5EF4-FFF2-40B4-BE49-F238E27FC236}">
                    <a16:creationId xmlns:a16="http://schemas.microsoft.com/office/drawing/2014/main" id="{51719000-9F24-4D44-96D6-7B7C717A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08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0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8D51BD66-7486-4198-90F4-60D5CE3B4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941"/>
                <a:ext cx="50" cy="45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DD3843D6-353F-41E1-9871-24D9C5F1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220"/>
                <a:ext cx="24" cy="22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F17C7CC8-A4C3-4040-926B-EBB882E2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012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DFB84C0D-80C2-48F7-A37F-8607B86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659"/>
                <a:ext cx="26" cy="2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C1E8029E-6FBD-4F44-AE61-6ADB14C8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01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2A14944D-3E86-4F6C-9DB4-FA21F127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7"/>
                <a:ext cx="45" cy="71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6835BAE5-D91C-466C-BB84-987A0426E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050"/>
                <a:ext cx="26" cy="24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4BA3B57F-D9CF-4A75-970F-B81D262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17"/>
                <a:ext cx="38" cy="55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0F9C7EF7-7F82-488F-92B7-E3BFB9565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645"/>
                <a:ext cx="26" cy="19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C89F9442-8EB9-4ECB-BCE5-5A673B37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903"/>
                <a:ext cx="19" cy="17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B262D295-0AA9-4134-A38C-58DCA3BD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638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F969421D-E465-4E35-8C58-48CA9BA4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99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7762381C-49D6-4C45-AF4E-DD0E4B6E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962"/>
                <a:ext cx="33" cy="41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91CAA6A0-220E-4417-933E-04EEBCBB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778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3E2374BD-AE41-44E9-BFC9-8933034C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80"/>
                <a:ext cx="17" cy="11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5AA4E253-451E-4516-B1E4-57DAA752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5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6B5C11C9-89FF-457C-BD9C-510CB93C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92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FBAFF32C-B748-4A07-A9E3-2286F481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652"/>
                <a:ext cx="22" cy="24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39974529-0E59-4500-868E-2B5311E7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00"/>
                <a:ext cx="21" cy="17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A1D2A119-D253-4DF6-B21F-551C6AB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856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2988341B-B5D8-44B6-89F3-9C8F5315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820"/>
                <a:ext cx="28" cy="2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AC765152-42C3-4419-BCC2-35F37F27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78"/>
                <a:ext cx="31" cy="45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E9FC58BE-5184-4C33-97B7-8C961398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59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0E903F7D-B348-41A7-BD30-4AE2FEBE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12"/>
                <a:ext cx="43" cy="38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D36711D1-1D94-471F-8D12-04DF3D89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85"/>
                <a:ext cx="59" cy="71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8562A89F-E280-4993-BDE0-271B80F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59"/>
                <a:ext cx="21" cy="23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9871C3C2-730C-41E7-8697-2B39F6836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78"/>
                <a:ext cx="24" cy="2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573EE6B-6CF9-4870-8B52-86DDC22B7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7"/>
                <a:ext cx="19" cy="16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E110B1FB-A9A9-408B-A360-DCCED511D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49"/>
                <a:ext cx="24" cy="19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158A616B-5757-4FDE-BAEF-D9FBB1C6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154"/>
                <a:ext cx="26" cy="19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40FA800B-8C09-4481-9C8E-AEC50B09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68"/>
                <a:ext cx="85" cy="123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A08F8AC0-F2D1-4E2E-8AA4-FD9E8A17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837"/>
                <a:ext cx="22" cy="24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F84AACBE-7B4C-4DD6-B98E-9942B006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90"/>
                <a:ext cx="73" cy="66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219B8DC5-B100-48BB-8735-982F0AF4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74"/>
                <a:ext cx="54" cy="57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D3FDCA7-AB16-40D5-982D-877DC4E5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603"/>
                <a:ext cx="45" cy="47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E23F7688-F5B0-494E-A16A-AAFECD3B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94"/>
                <a:ext cx="128" cy="133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EE0695CA-24D8-4876-B86D-EBC0CBD5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107"/>
                <a:ext cx="21" cy="28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>
              <a:extLst>
                <a:ext uri="{FF2B5EF4-FFF2-40B4-BE49-F238E27FC236}">
                  <a16:creationId xmlns:a16="http://schemas.microsoft.com/office/drawing/2014/main" id="{F195C4BF-BF16-483D-8B92-D31D4CFDC9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3487046"/>
              <a:ext cx="55563" cy="60325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>
              <a:extLst>
                <a:ext uri="{FF2B5EF4-FFF2-40B4-BE49-F238E27FC236}">
                  <a16:creationId xmlns:a16="http://schemas.microsoft.com/office/drawing/2014/main" id="{218747AF-2B4B-4213-8D0F-AF6EEC447E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76251" y="3195740"/>
              <a:ext cx="52388" cy="74613"/>
            </a:xfrm>
            <a:custGeom>
              <a:avLst/>
              <a:gdLst>
                <a:gd name="T0" fmla="*/ 2 w 14"/>
                <a:gd name="T1" fmla="*/ 4 h 20"/>
                <a:gd name="T2" fmla="*/ 5 w 14"/>
                <a:gd name="T3" fmla="*/ 20 h 20"/>
                <a:gd name="T4" fmla="*/ 14 w 14"/>
                <a:gd name="T5" fmla="*/ 14 h 20"/>
                <a:gd name="T6" fmla="*/ 2 w 14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cubicBezTo>
                    <a:pt x="0" y="8"/>
                    <a:pt x="2" y="14"/>
                    <a:pt x="5" y="20"/>
                  </a:cubicBezTo>
                  <a:cubicBezTo>
                    <a:pt x="10" y="19"/>
                    <a:pt x="10" y="15"/>
                    <a:pt x="14" y="14"/>
                  </a:cubicBezTo>
                  <a:cubicBezTo>
                    <a:pt x="12" y="7"/>
                    <a:pt x="9" y="0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>
              <a:extLst>
                <a:ext uri="{FF2B5EF4-FFF2-40B4-BE49-F238E27FC236}">
                  <a16:creationId xmlns:a16="http://schemas.microsoft.com/office/drawing/2014/main" id="{1FE386BF-B13E-44F8-AAA6-562EC05DCA0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7332" y="3096521"/>
              <a:ext cx="65088" cy="60325"/>
            </a:xfrm>
            <a:custGeom>
              <a:avLst/>
              <a:gdLst>
                <a:gd name="T0" fmla="*/ 0 w 17"/>
                <a:gd name="T1" fmla="*/ 10 h 16"/>
                <a:gd name="T2" fmla="*/ 16 w 17"/>
                <a:gd name="T3" fmla="*/ 16 h 16"/>
                <a:gd name="T4" fmla="*/ 13 w 17"/>
                <a:gd name="T5" fmla="*/ 0 h 16"/>
                <a:gd name="T6" fmla="*/ 0 w 17"/>
                <a:gd name="T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cubicBezTo>
                    <a:pt x="5" y="12"/>
                    <a:pt x="10" y="14"/>
                    <a:pt x="16" y="16"/>
                  </a:cubicBezTo>
                  <a:cubicBezTo>
                    <a:pt x="17" y="10"/>
                    <a:pt x="17" y="4"/>
                    <a:pt x="13" y="0"/>
                  </a:cubicBezTo>
                  <a:cubicBezTo>
                    <a:pt x="10" y="6"/>
                    <a:pt x="2" y="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>
              <a:extLst>
                <a:ext uri="{FF2B5EF4-FFF2-40B4-BE49-F238E27FC236}">
                  <a16:creationId xmlns:a16="http://schemas.microsoft.com/office/drawing/2014/main" id="{EF675F5D-16CD-4F38-9EB9-E0D020A8E2A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5289" y="3667228"/>
              <a:ext cx="106363" cy="87313"/>
            </a:xfrm>
            <a:custGeom>
              <a:avLst/>
              <a:gdLst>
                <a:gd name="T0" fmla="*/ 16 w 28"/>
                <a:gd name="T1" fmla="*/ 0 h 23"/>
                <a:gd name="T2" fmla="*/ 6 w 28"/>
                <a:gd name="T3" fmla="*/ 15 h 23"/>
                <a:gd name="T4" fmla="*/ 16 w 2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16" y="0"/>
                  </a:moveTo>
                  <a:cubicBezTo>
                    <a:pt x="9" y="4"/>
                    <a:pt x="0" y="7"/>
                    <a:pt x="6" y="15"/>
                  </a:cubicBezTo>
                  <a:cubicBezTo>
                    <a:pt x="14" y="23"/>
                    <a:pt x="28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>
              <a:extLst>
                <a:ext uri="{FF2B5EF4-FFF2-40B4-BE49-F238E27FC236}">
                  <a16:creationId xmlns:a16="http://schemas.microsoft.com/office/drawing/2014/main" id="{5BC15E1C-07C5-48F9-BCC2-3FBBE012FB2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2570" y="3871222"/>
              <a:ext cx="63500" cy="65088"/>
            </a:xfrm>
            <a:custGeom>
              <a:avLst/>
              <a:gdLst>
                <a:gd name="T0" fmla="*/ 10 w 17"/>
                <a:gd name="T1" fmla="*/ 0 h 17"/>
                <a:gd name="T2" fmla="*/ 16 w 17"/>
                <a:gd name="T3" fmla="*/ 10 h 17"/>
                <a:gd name="T4" fmla="*/ 10 w 1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0"/>
                  </a:moveTo>
                  <a:cubicBezTo>
                    <a:pt x="0" y="4"/>
                    <a:pt x="8" y="17"/>
                    <a:pt x="16" y="10"/>
                  </a:cubicBezTo>
                  <a:cubicBezTo>
                    <a:pt x="12" y="4"/>
                    <a:pt x="17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>
              <a:extLst>
                <a:ext uri="{FF2B5EF4-FFF2-40B4-BE49-F238E27FC236}">
                  <a16:creationId xmlns:a16="http://schemas.microsoft.com/office/drawing/2014/main" id="{2317E2A1-BE5F-4415-A5D6-A7C52BFC837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03995" y="3044134"/>
              <a:ext cx="68263" cy="63500"/>
            </a:xfrm>
            <a:custGeom>
              <a:avLst/>
              <a:gdLst>
                <a:gd name="T0" fmla="*/ 0 w 18"/>
                <a:gd name="T1" fmla="*/ 9 h 17"/>
                <a:gd name="T2" fmla="*/ 15 w 18"/>
                <a:gd name="T3" fmla="*/ 13 h 17"/>
                <a:gd name="T4" fmla="*/ 0 w 18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cubicBezTo>
                    <a:pt x="3" y="17"/>
                    <a:pt x="9" y="12"/>
                    <a:pt x="15" y="13"/>
                  </a:cubicBezTo>
                  <a:cubicBezTo>
                    <a:pt x="18" y="4"/>
                    <a:pt x="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>
              <a:extLst>
                <a:ext uri="{FF2B5EF4-FFF2-40B4-BE49-F238E27FC236}">
                  <a16:creationId xmlns:a16="http://schemas.microsoft.com/office/drawing/2014/main" id="{06A0ECCE-E54C-4F3A-A869-A3C13531494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22957" y="3218759"/>
              <a:ext cx="85725" cy="71438"/>
            </a:xfrm>
            <a:custGeom>
              <a:avLst/>
              <a:gdLst>
                <a:gd name="T0" fmla="*/ 6 w 23"/>
                <a:gd name="T1" fmla="*/ 2 h 19"/>
                <a:gd name="T2" fmla="*/ 0 w 23"/>
                <a:gd name="T3" fmla="*/ 9 h 19"/>
                <a:gd name="T4" fmla="*/ 9 w 23"/>
                <a:gd name="T5" fmla="*/ 19 h 19"/>
                <a:gd name="T6" fmla="*/ 6 w 23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6" y="2"/>
                  </a:moveTo>
                  <a:cubicBezTo>
                    <a:pt x="7" y="5"/>
                    <a:pt x="3" y="7"/>
                    <a:pt x="0" y="9"/>
                  </a:cubicBezTo>
                  <a:cubicBezTo>
                    <a:pt x="2" y="15"/>
                    <a:pt x="7" y="11"/>
                    <a:pt x="9" y="19"/>
                  </a:cubicBezTo>
                  <a:cubicBezTo>
                    <a:pt x="23" y="13"/>
                    <a:pt x="1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>
              <a:extLst>
                <a:ext uri="{FF2B5EF4-FFF2-40B4-BE49-F238E27FC236}">
                  <a16:creationId xmlns:a16="http://schemas.microsoft.com/office/drawing/2014/main" id="{908711D4-E18C-4936-847C-728946BCF92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933188" y="3524353"/>
              <a:ext cx="60325" cy="63500"/>
            </a:xfrm>
            <a:custGeom>
              <a:avLst/>
              <a:gdLst>
                <a:gd name="T0" fmla="*/ 1 w 16"/>
                <a:gd name="T1" fmla="*/ 13 h 17"/>
                <a:gd name="T2" fmla="*/ 16 w 16"/>
                <a:gd name="T3" fmla="*/ 5 h 17"/>
                <a:gd name="T4" fmla="*/ 6 w 16"/>
                <a:gd name="T5" fmla="*/ 0 h 17"/>
                <a:gd name="T6" fmla="*/ 1 w 16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" y="13"/>
                  </a:moveTo>
                  <a:cubicBezTo>
                    <a:pt x="10" y="17"/>
                    <a:pt x="14" y="13"/>
                    <a:pt x="16" y="5"/>
                  </a:cubicBezTo>
                  <a:cubicBezTo>
                    <a:pt x="13" y="3"/>
                    <a:pt x="12" y="0"/>
                    <a:pt x="6" y="0"/>
                  </a:cubicBezTo>
                  <a:cubicBezTo>
                    <a:pt x="6" y="7"/>
                    <a:pt x="0" y="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6">
              <a:extLst>
                <a:ext uri="{FF2B5EF4-FFF2-40B4-BE49-F238E27FC236}">
                  <a16:creationId xmlns:a16="http://schemas.microsoft.com/office/drawing/2014/main" id="{9EEC1F4E-029D-4F97-B322-AB42437EE4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4157" y="3764859"/>
              <a:ext cx="68263" cy="79375"/>
            </a:xfrm>
            <a:custGeom>
              <a:avLst/>
              <a:gdLst>
                <a:gd name="T0" fmla="*/ 5 w 18"/>
                <a:gd name="T1" fmla="*/ 1 h 21"/>
                <a:gd name="T2" fmla="*/ 0 w 18"/>
                <a:gd name="T3" fmla="*/ 14 h 21"/>
                <a:gd name="T4" fmla="*/ 16 w 18"/>
                <a:gd name="T5" fmla="*/ 19 h 21"/>
                <a:gd name="T6" fmla="*/ 18 w 18"/>
                <a:gd name="T7" fmla="*/ 6 h 21"/>
                <a:gd name="T8" fmla="*/ 5 w 1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1"/>
                  </a:moveTo>
                  <a:cubicBezTo>
                    <a:pt x="3" y="3"/>
                    <a:pt x="1" y="7"/>
                    <a:pt x="0" y="14"/>
                  </a:cubicBezTo>
                  <a:cubicBezTo>
                    <a:pt x="7" y="18"/>
                    <a:pt x="7" y="21"/>
                    <a:pt x="16" y="19"/>
                  </a:cubicBezTo>
                  <a:cubicBezTo>
                    <a:pt x="17" y="15"/>
                    <a:pt x="17" y="10"/>
                    <a:pt x="18" y="6"/>
                  </a:cubicBezTo>
                  <a:cubicBezTo>
                    <a:pt x="12" y="6"/>
                    <a:pt x="1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7">
              <a:extLst>
                <a:ext uri="{FF2B5EF4-FFF2-40B4-BE49-F238E27FC236}">
                  <a16:creationId xmlns:a16="http://schemas.microsoft.com/office/drawing/2014/main" id="{30DA4DB5-5E4B-4651-BE48-ECE6E364B4D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86445" y="2956821"/>
              <a:ext cx="98425" cy="169863"/>
            </a:xfrm>
            <a:custGeom>
              <a:avLst/>
              <a:gdLst>
                <a:gd name="T0" fmla="*/ 18 w 26"/>
                <a:gd name="T1" fmla="*/ 3 h 45"/>
                <a:gd name="T2" fmla="*/ 12 w 26"/>
                <a:gd name="T3" fmla="*/ 0 h 45"/>
                <a:gd name="T4" fmla="*/ 8 w 26"/>
                <a:gd name="T5" fmla="*/ 2 h 45"/>
                <a:gd name="T6" fmla="*/ 3 w 26"/>
                <a:gd name="T7" fmla="*/ 1 h 45"/>
                <a:gd name="T8" fmla="*/ 2 w 26"/>
                <a:gd name="T9" fmla="*/ 9 h 45"/>
                <a:gd name="T10" fmla="*/ 0 w 26"/>
                <a:gd name="T11" fmla="*/ 10 h 45"/>
                <a:gd name="T12" fmla="*/ 2 w 26"/>
                <a:gd name="T13" fmla="*/ 13 h 45"/>
                <a:gd name="T14" fmla="*/ 10 w 26"/>
                <a:gd name="T15" fmla="*/ 38 h 45"/>
                <a:gd name="T16" fmla="*/ 26 w 26"/>
                <a:gd name="T17" fmla="*/ 41 h 45"/>
                <a:gd name="T18" fmla="*/ 21 w 26"/>
                <a:gd name="T19" fmla="*/ 4 h 45"/>
                <a:gd name="T20" fmla="*/ 18 w 26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5">
                  <a:moveTo>
                    <a:pt x="18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4"/>
                    <a:pt x="1" y="6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21"/>
                    <a:pt x="12" y="26"/>
                    <a:pt x="10" y="38"/>
                  </a:cubicBezTo>
                  <a:cubicBezTo>
                    <a:pt x="19" y="37"/>
                    <a:pt x="20" y="45"/>
                    <a:pt x="26" y="41"/>
                  </a:cubicBezTo>
                  <a:cubicBezTo>
                    <a:pt x="26" y="27"/>
                    <a:pt x="24" y="16"/>
                    <a:pt x="21" y="4"/>
                  </a:cubicBezTo>
                  <a:cubicBezTo>
                    <a:pt x="20" y="4"/>
                    <a:pt x="19" y="4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>
              <a:extLst>
                <a:ext uri="{FF2B5EF4-FFF2-40B4-BE49-F238E27FC236}">
                  <a16:creationId xmlns:a16="http://schemas.microsoft.com/office/drawing/2014/main" id="{AAEF4940-388B-438A-A267-7B306F9B0B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43582" y="3196534"/>
              <a:ext cx="79375" cy="93663"/>
            </a:xfrm>
            <a:custGeom>
              <a:avLst/>
              <a:gdLst>
                <a:gd name="T0" fmla="*/ 3 w 21"/>
                <a:gd name="T1" fmla="*/ 23 h 25"/>
                <a:gd name="T2" fmla="*/ 14 w 21"/>
                <a:gd name="T3" fmla="*/ 25 h 25"/>
                <a:gd name="T4" fmla="*/ 21 w 21"/>
                <a:gd name="T5" fmla="*/ 4 h 25"/>
                <a:gd name="T6" fmla="*/ 3 w 2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5">
                  <a:moveTo>
                    <a:pt x="3" y="23"/>
                  </a:moveTo>
                  <a:cubicBezTo>
                    <a:pt x="10" y="24"/>
                    <a:pt x="9" y="19"/>
                    <a:pt x="14" y="25"/>
                  </a:cubicBezTo>
                  <a:cubicBezTo>
                    <a:pt x="19" y="22"/>
                    <a:pt x="19" y="12"/>
                    <a:pt x="21" y="4"/>
                  </a:cubicBezTo>
                  <a:cubicBezTo>
                    <a:pt x="7" y="0"/>
                    <a:pt x="0" y="1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>
              <a:extLst>
                <a:ext uri="{FF2B5EF4-FFF2-40B4-BE49-F238E27FC236}">
                  <a16:creationId xmlns:a16="http://schemas.microsoft.com/office/drawing/2014/main" id="{A487D1B1-E6C5-46D0-8901-D79AAB05D9F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2595" y="3199709"/>
              <a:ext cx="88900" cy="90488"/>
            </a:xfrm>
            <a:custGeom>
              <a:avLst/>
              <a:gdLst>
                <a:gd name="T0" fmla="*/ 0 w 24"/>
                <a:gd name="T1" fmla="*/ 5 h 24"/>
                <a:gd name="T2" fmla="*/ 0 w 24"/>
                <a:gd name="T3" fmla="*/ 15 h 24"/>
                <a:gd name="T4" fmla="*/ 21 w 24"/>
                <a:gd name="T5" fmla="*/ 18 h 24"/>
                <a:gd name="T6" fmla="*/ 24 w 24"/>
                <a:gd name="T7" fmla="*/ 13 h 24"/>
                <a:gd name="T8" fmla="*/ 0 w 2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cubicBezTo>
                    <a:pt x="3" y="9"/>
                    <a:pt x="2" y="12"/>
                    <a:pt x="0" y="15"/>
                  </a:cubicBezTo>
                  <a:cubicBezTo>
                    <a:pt x="6" y="21"/>
                    <a:pt x="12" y="24"/>
                    <a:pt x="21" y="18"/>
                  </a:cubicBezTo>
                  <a:cubicBezTo>
                    <a:pt x="20" y="16"/>
                    <a:pt x="21" y="14"/>
                    <a:pt x="24" y="13"/>
                  </a:cubicBezTo>
                  <a:cubicBezTo>
                    <a:pt x="19" y="0"/>
                    <a:pt x="1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ABAD522-9D3A-4981-AD5D-4929FD27DB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93739" y="1136753"/>
              <a:ext cx="2295525" cy="1987550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03FD9488-174D-496D-969D-BCFA6DC164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4122226" y="2057503"/>
              <a:ext cx="1382713" cy="1382713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>
              <a:extLst>
                <a:ext uri="{FF2B5EF4-FFF2-40B4-BE49-F238E27FC236}">
                  <a16:creationId xmlns:a16="http://schemas.microsoft.com/office/drawing/2014/main" id="{A88905D1-C261-4720-B821-18ACB293D1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55764" y="3173515"/>
              <a:ext cx="2182813" cy="2062163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623">
              <a:extLst>
                <a:ext uri="{FF2B5EF4-FFF2-40B4-BE49-F238E27FC236}">
                  <a16:creationId xmlns:a16="http://schemas.microsoft.com/office/drawing/2014/main" id="{9F00AE18-F444-4B93-8157-73176900A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9208" y="2534546"/>
              <a:ext cx="574675" cy="576263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>
              <a:extLst>
                <a:ext uri="{FF2B5EF4-FFF2-40B4-BE49-F238E27FC236}">
                  <a16:creationId xmlns:a16="http://schemas.microsoft.com/office/drawing/2014/main" id="{FA90CA41-9EC1-4531-9B5B-74C28E7B53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63601" y="3335440"/>
              <a:ext cx="1957388" cy="1423988"/>
            </a:xfrm>
            <a:custGeom>
              <a:avLst/>
              <a:gdLst>
                <a:gd name="T0" fmla="*/ 0 w 521"/>
                <a:gd name="T1" fmla="*/ 368 h 379"/>
                <a:gd name="T2" fmla="*/ 16 w 521"/>
                <a:gd name="T3" fmla="*/ 379 h 379"/>
                <a:gd name="T4" fmla="*/ 521 w 521"/>
                <a:gd name="T5" fmla="*/ 19 h 379"/>
                <a:gd name="T6" fmla="*/ 516 w 521"/>
                <a:gd name="T7" fmla="*/ 0 h 379"/>
                <a:gd name="T8" fmla="*/ 0 w 521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9">
                  <a:moveTo>
                    <a:pt x="0" y="368"/>
                  </a:moveTo>
                  <a:cubicBezTo>
                    <a:pt x="6" y="372"/>
                    <a:pt x="11" y="375"/>
                    <a:pt x="16" y="379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20" y="13"/>
                    <a:pt x="518" y="6"/>
                    <a:pt x="516" y="0"/>
                  </a:cubicBezTo>
                  <a:lnTo>
                    <a:pt x="0" y="368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>
              <a:extLst>
                <a:ext uri="{FF2B5EF4-FFF2-40B4-BE49-F238E27FC236}">
                  <a16:creationId xmlns:a16="http://schemas.microsoft.com/office/drawing/2014/main" id="{538CF14D-2249-4445-9214-487F60D971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46189" y="3252890"/>
              <a:ext cx="1695450" cy="1235075"/>
            </a:xfrm>
            <a:custGeom>
              <a:avLst/>
              <a:gdLst>
                <a:gd name="T0" fmla="*/ 0 w 451"/>
                <a:gd name="T1" fmla="*/ 322 h 329"/>
                <a:gd name="T2" fmla="*/ 21 w 451"/>
                <a:gd name="T3" fmla="*/ 329 h 329"/>
                <a:gd name="T4" fmla="*/ 451 w 451"/>
                <a:gd name="T5" fmla="*/ 22 h 329"/>
                <a:gd name="T6" fmla="*/ 451 w 451"/>
                <a:gd name="T7" fmla="*/ 0 h 329"/>
                <a:gd name="T8" fmla="*/ 0 w 451"/>
                <a:gd name="T9" fmla="*/ 3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22"/>
                  </a:moveTo>
                  <a:cubicBezTo>
                    <a:pt x="7" y="324"/>
                    <a:pt x="14" y="327"/>
                    <a:pt x="21" y="329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15"/>
                    <a:pt x="451" y="8"/>
                    <a:pt x="451" y="0"/>
                  </a:cubicBezTo>
                  <a:lnTo>
                    <a:pt x="0" y="322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>
              <a:extLst>
                <a:ext uri="{FF2B5EF4-FFF2-40B4-BE49-F238E27FC236}">
                  <a16:creationId xmlns:a16="http://schemas.microsoft.com/office/drawing/2014/main" id="{139FC690-D3C9-4B2F-B369-98377E802D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42989" y="3286228"/>
              <a:ext cx="1849438" cy="1344613"/>
            </a:xfrm>
            <a:custGeom>
              <a:avLst/>
              <a:gdLst>
                <a:gd name="T0" fmla="*/ 0 w 492"/>
                <a:gd name="T1" fmla="*/ 349 h 358"/>
                <a:gd name="T2" fmla="*/ 18 w 492"/>
                <a:gd name="T3" fmla="*/ 358 h 358"/>
                <a:gd name="T4" fmla="*/ 492 w 492"/>
                <a:gd name="T5" fmla="*/ 20 h 358"/>
                <a:gd name="T6" fmla="*/ 489 w 492"/>
                <a:gd name="T7" fmla="*/ 0 h 358"/>
                <a:gd name="T8" fmla="*/ 0 w 492"/>
                <a:gd name="T9" fmla="*/ 3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8">
                  <a:moveTo>
                    <a:pt x="0" y="349"/>
                  </a:moveTo>
                  <a:cubicBezTo>
                    <a:pt x="6" y="352"/>
                    <a:pt x="12" y="355"/>
                    <a:pt x="18" y="358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13"/>
                    <a:pt x="490" y="7"/>
                    <a:pt x="489" y="0"/>
                  </a:cubicBezTo>
                  <a:lnTo>
                    <a:pt x="0" y="34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>
              <a:extLst>
                <a:ext uri="{FF2B5EF4-FFF2-40B4-BE49-F238E27FC236}">
                  <a16:creationId xmlns:a16="http://schemas.microsoft.com/office/drawing/2014/main" id="{9FF41B6E-2E9F-4DBE-9520-7CAA04464B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04057" y="3396559"/>
              <a:ext cx="2024063" cy="1473200"/>
            </a:xfrm>
            <a:custGeom>
              <a:avLst/>
              <a:gdLst>
                <a:gd name="T0" fmla="*/ 0 w 539"/>
                <a:gd name="T1" fmla="*/ 379 h 392"/>
                <a:gd name="T2" fmla="*/ 13 w 539"/>
                <a:gd name="T3" fmla="*/ 392 h 392"/>
                <a:gd name="T4" fmla="*/ 539 w 539"/>
                <a:gd name="T5" fmla="*/ 17 h 392"/>
                <a:gd name="T6" fmla="*/ 531 w 539"/>
                <a:gd name="T7" fmla="*/ 0 h 392"/>
                <a:gd name="T8" fmla="*/ 0 w 539"/>
                <a:gd name="T9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9"/>
                  </a:moveTo>
                  <a:cubicBezTo>
                    <a:pt x="4" y="383"/>
                    <a:pt x="9" y="388"/>
                    <a:pt x="13" y="392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7" y="11"/>
                    <a:pt x="534" y="6"/>
                    <a:pt x="531" y="0"/>
                  </a:cubicBezTo>
                  <a:lnTo>
                    <a:pt x="0" y="37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>
              <a:extLst>
                <a:ext uri="{FF2B5EF4-FFF2-40B4-BE49-F238E27FC236}">
                  <a16:creationId xmlns:a16="http://schemas.microsoft.com/office/drawing/2014/main" id="{C8C1641A-93AA-4C94-9118-5B836F2F9F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13520" y="4672909"/>
              <a:ext cx="739775" cy="528638"/>
            </a:xfrm>
            <a:custGeom>
              <a:avLst/>
              <a:gdLst>
                <a:gd name="T0" fmla="*/ 197 w 197"/>
                <a:gd name="T1" fmla="*/ 0 h 141"/>
                <a:gd name="T2" fmla="*/ 85 w 197"/>
                <a:gd name="T3" fmla="*/ 52 h 141"/>
                <a:gd name="T4" fmla="*/ 0 w 197"/>
                <a:gd name="T5" fmla="*/ 141 h 141"/>
                <a:gd name="T6" fmla="*/ 197 w 197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1">
                  <a:moveTo>
                    <a:pt x="197" y="0"/>
                  </a:moveTo>
                  <a:cubicBezTo>
                    <a:pt x="158" y="10"/>
                    <a:pt x="120" y="27"/>
                    <a:pt x="85" y="52"/>
                  </a:cubicBezTo>
                  <a:cubicBezTo>
                    <a:pt x="50" y="77"/>
                    <a:pt x="22" y="107"/>
                    <a:pt x="0" y="141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>
              <a:extLst>
                <a:ext uri="{FF2B5EF4-FFF2-40B4-BE49-F238E27FC236}">
                  <a16:creationId xmlns:a16="http://schemas.microsoft.com/office/drawing/2014/main" id="{16991B78-0D2A-433F-B8E1-46F0DD272A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7314" y="4211740"/>
              <a:ext cx="1492250" cy="1082675"/>
            </a:xfrm>
            <a:custGeom>
              <a:avLst/>
              <a:gdLst>
                <a:gd name="T0" fmla="*/ 0 w 397"/>
                <a:gd name="T1" fmla="*/ 288 h 288"/>
                <a:gd name="T2" fmla="*/ 397 w 397"/>
                <a:gd name="T3" fmla="*/ 5 h 288"/>
                <a:gd name="T4" fmla="*/ 372 w 397"/>
                <a:gd name="T5" fmla="*/ 0 h 288"/>
                <a:gd name="T6" fmla="*/ 4 w 397"/>
                <a:gd name="T7" fmla="*/ 263 h 288"/>
                <a:gd name="T8" fmla="*/ 0 w 397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8">
                  <a:moveTo>
                    <a:pt x="0" y="288"/>
                  </a:moveTo>
                  <a:cubicBezTo>
                    <a:pt x="397" y="5"/>
                    <a:pt x="397" y="5"/>
                    <a:pt x="397" y="5"/>
                  </a:cubicBezTo>
                  <a:cubicBezTo>
                    <a:pt x="389" y="3"/>
                    <a:pt x="380" y="2"/>
                    <a:pt x="372" y="0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71"/>
                    <a:pt x="1" y="280"/>
                    <a:pt x="0" y="288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>
              <a:extLst>
                <a:ext uri="{FF2B5EF4-FFF2-40B4-BE49-F238E27FC236}">
                  <a16:creationId xmlns:a16="http://schemas.microsoft.com/office/drawing/2014/main" id="{00BAFC7F-B19F-4165-BD75-BE7E60C2104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71614" y="3240190"/>
              <a:ext cx="1492250" cy="1079500"/>
            </a:xfrm>
            <a:custGeom>
              <a:avLst/>
              <a:gdLst>
                <a:gd name="T0" fmla="*/ 0 w 397"/>
                <a:gd name="T1" fmla="*/ 283 h 287"/>
                <a:gd name="T2" fmla="*/ 25 w 397"/>
                <a:gd name="T3" fmla="*/ 287 h 287"/>
                <a:gd name="T4" fmla="*/ 393 w 397"/>
                <a:gd name="T5" fmla="*/ 25 h 287"/>
                <a:gd name="T6" fmla="*/ 397 w 397"/>
                <a:gd name="T7" fmla="*/ 0 h 287"/>
                <a:gd name="T8" fmla="*/ 0 w 397"/>
                <a:gd name="T9" fmla="*/ 28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7">
                  <a:moveTo>
                    <a:pt x="0" y="283"/>
                  </a:moveTo>
                  <a:cubicBezTo>
                    <a:pt x="8" y="285"/>
                    <a:pt x="17" y="286"/>
                    <a:pt x="25" y="28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5" y="17"/>
                    <a:pt x="396" y="8"/>
                    <a:pt x="397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>
              <a:extLst>
                <a:ext uri="{FF2B5EF4-FFF2-40B4-BE49-F238E27FC236}">
                  <a16:creationId xmlns:a16="http://schemas.microsoft.com/office/drawing/2014/main" id="{4D5B6298-457A-442B-AA01-4F26D21122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835139" y="3256065"/>
              <a:ext cx="1206500" cy="860425"/>
            </a:xfrm>
            <a:custGeom>
              <a:avLst/>
              <a:gdLst>
                <a:gd name="T0" fmla="*/ 309 w 321"/>
                <a:gd name="T1" fmla="*/ 31 h 229"/>
                <a:gd name="T2" fmla="*/ 321 w 321"/>
                <a:gd name="T3" fmla="*/ 0 h 229"/>
                <a:gd name="T4" fmla="*/ 0 w 321"/>
                <a:gd name="T5" fmla="*/ 229 h 229"/>
                <a:gd name="T6" fmla="*/ 33 w 321"/>
                <a:gd name="T7" fmla="*/ 228 h 229"/>
                <a:gd name="T8" fmla="*/ 309 w 321"/>
                <a:gd name="T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29">
                  <a:moveTo>
                    <a:pt x="309" y="31"/>
                  </a:moveTo>
                  <a:cubicBezTo>
                    <a:pt x="314" y="21"/>
                    <a:pt x="317" y="11"/>
                    <a:pt x="321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1" y="229"/>
                    <a:pt x="22" y="229"/>
                    <a:pt x="33" y="228"/>
                  </a:cubicBezTo>
                  <a:lnTo>
                    <a:pt x="309" y="31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>
              <a:extLst>
                <a:ext uri="{FF2B5EF4-FFF2-40B4-BE49-F238E27FC236}">
                  <a16:creationId xmlns:a16="http://schemas.microsoft.com/office/drawing/2014/main" id="{0D653801-CB2E-4BE2-AB35-A7CA137A9A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9595" y="3474347"/>
              <a:ext cx="2058988" cy="1495425"/>
            </a:xfrm>
            <a:custGeom>
              <a:avLst/>
              <a:gdLst>
                <a:gd name="T0" fmla="*/ 0 w 548"/>
                <a:gd name="T1" fmla="*/ 384 h 398"/>
                <a:gd name="T2" fmla="*/ 11 w 548"/>
                <a:gd name="T3" fmla="*/ 398 h 398"/>
                <a:gd name="T4" fmla="*/ 548 w 548"/>
                <a:gd name="T5" fmla="*/ 16 h 398"/>
                <a:gd name="T6" fmla="*/ 538 w 548"/>
                <a:gd name="T7" fmla="*/ 0 h 398"/>
                <a:gd name="T8" fmla="*/ 0 w 548"/>
                <a:gd name="T9" fmla="*/ 3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4"/>
                  </a:moveTo>
                  <a:cubicBezTo>
                    <a:pt x="4" y="389"/>
                    <a:pt x="7" y="394"/>
                    <a:pt x="11" y="398"/>
                  </a:cubicBezTo>
                  <a:cubicBezTo>
                    <a:pt x="548" y="16"/>
                    <a:pt x="548" y="16"/>
                    <a:pt x="548" y="16"/>
                  </a:cubicBezTo>
                  <a:cubicBezTo>
                    <a:pt x="545" y="11"/>
                    <a:pt x="542" y="5"/>
                    <a:pt x="538" y="0"/>
                  </a:cubicBezTo>
                  <a:lnTo>
                    <a:pt x="0" y="384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>
              <a:extLst>
                <a:ext uri="{FF2B5EF4-FFF2-40B4-BE49-F238E27FC236}">
                  <a16:creationId xmlns:a16="http://schemas.microsoft.com/office/drawing/2014/main" id="{302A381B-758A-499E-9479-C20BE7C37C5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09539" y="4414940"/>
              <a:ext cx="1206500" cy="863600"/>
            </a:xfrm>
            <a:custGeom>
              <a:avLst/>
              <a:gdLst>
                <a:gd name="T0" fmla="*/ 12 w 321"/>
                <a:gd name="T1" fmla="*/ 199 h 230"/>
                <a:gd name="T2" fmla="*/ 0 w 321"/>
                <a:gd name="T3" fmla="*/ 230 h 230"/>
                <a:gd name="T4" fmla="*/ 321 w 321"/>
                <a:gd name="T5" fmla="*/ 1 h 230"/>
                <a:gd name="T6" fmla="*/ 289 w 321"/>
                <a:gd name="T7" fmla="*/ 2 h 230"/>
                <a:gd name="T8" fmla="*/ 12 w 321"/>
                <a:gd name="T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30">
                  <a:moveTo>
                    <a:pt x="12" y="199"/>
                  </a:moveTo>
                  <a:cubicBezTo>
                    <a:pt x="8" y="209"/>
                    <a:pt x="4" y="219"/>
                    <a:pt x="0" y="230"/>
                  </a:cubicBezTo>
                  <a:cubicBezTo>
                    <a:pt x="321" y="1"/>
                    <a:pt x="321" y="1"/>
                    <a:pt x="321" y="1"/>
                  </a:cubicBezTo>
                  <a:cubicBezTo>
                    <a:pt x="310" y="0"/>
                    <a:pt x="299" y="1"/>
                    <a:pt x="289" y="2"/>
                  </a:cubicBezTo>
                  <a:lnTo>
                    <a:pt x="12" y="19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>
              <a:extLst>
                <a:ext uri="{FF2B5EF4-FFF2-40B4-BE49-F238E27FC236}">
                  <a16:creationId xmlns:a16="http://schemas.microsoft.com/office/drawing/2014/main" id="{55514EB4-0F2E-4E52-AFD0-5442863E23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2714" y="4045053"/>
              <a:ext cx="1693863" cy="1236663"/>
            </a:xfrm>
            <a:custGeom>
              <a:avLst/>
              <a:gdLst>
                <a:gd name="T0" fmla="*/ 0 w 451"/>
                <a:gd name="T1" fmla="*/ 306 h 329"/>
                <a:gd name="T2" fmla="*/ 0 w 451"/>
                <a:gd name="T3" fmla="*/ 329 h 329"/>
                <a:gd name="T4" fmla="*/ 451 w 451"/>
                <a:gd name="T5" fmla="*/ 7 h 329"/>
                <a:gd name="T6" fmla="*/ 430 w 451"/>
                <a:gd name="T7" fmla="*/ 0 h 329"/>
                <a:gd name="T8" fmla="*/ 0 w 451"/>
                <a:gd name="T9" fmla="*/ 30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06"/>
                  </a:moveTo>
                  <a:cubicBezTo>
                    <a:pt x="0" y="314"/>
                    <a:pt x="0" y="321"/>
                    <a:pt x="0" y="329"/>
                  </a:cubicBezTo>
                  <a:cubicBezTo>
                    <a:pt x="451" y="7"/>
                    <a:pt x="451" y="7"/>
                    <a:pt x="451" y="7"/>
                  </a:cubicBezTo>
                  <a:cubicBezTo>
                    <a:pt x="444" y="4"/>
                    <a:pt x="437" y="2"/>
                    <a:pt x="430" y="0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>
              <a:extLst>
                <a:ext uri="{FF2B5EF4-FFF2-40B4-BE49-F238E27FC236}">
                  <a16:creationId xmlns:a16="http://schemas.microsoft.com/office/drawing/2014/main" id="{34855956-6E53-45CD-9505-95A832365F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197883" y="3333059"/>
              <a:ext cx="739775" cy="525463"/>
            </a:xfrm>
            <a:custGeom>
              <a:avLst/>
              <a:gdLst>
                <a:gd name="T0" fmla="*/ 0 w 197"/>
                <a:gd name="T1" fmla="*/ 140 h 140"/>
                <a:gd name="T2" fmla="*/ 112 w 197"/>
                <a:gd name="T3" fmla="*/ 89 h 140"/>
                <a:gd name="T4" fmla="*/ 197 w 197"/>
                <a:gd name="T5" fmla="*/ 0 h 140"/>
                <a:gd name="T6" fmla="*/ 0 w 197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0">
                  <a:moveTo>
                    <a:pt x="0" y="140"/>
                  </a:moveTo>
                  <a:cubicBezTo>
                    <a:pt x="39" y="131"/>
                    <a:pt x="77" y="114"/>
                    <a:pt x="112" y="89"/>
                  </a:cubicBezTo>
                  <a:cubicBezTo>
                    <a:pt x="147" y="64"/>
                    <a:pt x="175" y="34"/>
                    <a:pt x="197" y="0"/>
                  </a:cubicBezTo>
                  <a:lnTo>
                    <a:pt x="0" y="14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>
              <a:extLst>
                <a:ext uri="{FF2B5EF4-FFF2-40B4-BE49-F238E27FC236}">
                  <a16:creationId xmlns:a16="http://schemas.microsoft.com/office/drawing/2014/main" id="{70A173FA-0762-42C2-807E-1B6E63AF385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59545" y="3901384"/>
              <a:ext cx="1847850" cy="1347788"/>
            </a:xfrm>
            <a:custGeom>
              <a:avLst/>
              <a:gdLst>
                <a:gd name="T0" fmla="*/ 0 w 492"/>
                <a:gd name="T1" fmla="*/ 339 h 359"/>
                <a:gd name="T2" fmla="*/ 3 w 492"/>
                <a:gd name="T3" fmla="*/ 359 h 359"/>
                <a:gd name="T4" fmla="*/ 492 w 492"/>
                <a:gd name="T5" fmla="*/ 10 h 359"/>
                <a:gd name="T6" fmla="*/ 474 w 492"/>
                <a:gd name="T7" fmla="*/ 0 h 359"/>
                <a:gd name="T8" fmla="*/ 0 w 492"/>
                <a:gd name="T9" fmla="*/ 3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9">
                  <a:moveTo>
                    <a:pt x="0" y="339"/>
                  </a:moveTo>
                  <a:cubicBezTo>
                    <a:pt x="1" y="345"/>
                    <a:pt x="2" y="352"/>
                    <a:pt x="3" y="359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86" y="7"/>
                    <a:pt x="480" y="3"/>
                    <a:pt x="474" y="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>
              <a:extLst>
                <a:ext uri="{FF2B5EF4-FFF2-40B4-BE49-F238E27FC236}">
                  <a16:creationId xmlns:a16="http://schemas.microsoft.com/office/drawing/2014/main" id="{CF5F8858-CBAD-4F6C-966A-85BD1033459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0189" y="3776765"/>
              <a:ext cx="1957388" cy="1420813"/>
            </a:xfrm>
            <a:custGeom>
              <a:avLst/>
              <a:gdLst>
                <a:gd name="T0" fmla="*/ 0 w 521"/>
                <a:gd name="T1" fmla="*/ 360 h 378"/>
                <a:gd name="T2" fmla="*/ 5 w 521"/>
                <a:gd name="T3" fmla="*/ 378 h 378"/>
                <a:gd name="T4" fmla="*/ 521 w 521"/>
                <a:gd name="T5" fmla="*/ 11 h 378"/>
                <a:gd name="T6" fmla="*/ 505 w 521"/>
                <a:gd name="T7" fmla="*/ 0 h 378"/>
                <a:gd name="T8" fmla="*/ 0 w 521"/>
                <a:gd name="T9" fmla="*/ 36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8">
                  <a:moveTo>
                    <a:pt x="0" y="360"/>
                  </a:moveTo>
                  <a:cubicBezTo>
                    <a:pt x="1" y="366"/>
                    <a:pt x="3" y="372"/>
                    <a:pt x="5" y="378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16" y="7"/>
                    <a:pt x="510" y="3"/>
                    <a:pt x="505" y="0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>
              <a:extLst>
                <a:ext uri="{FF2B5EF4-FFF2-40B4-BE49-F238E27FC236}">
                  <a16:creationId xmlns:a16="http://schemas.microsoft.com/office/drawing/2014/main" id="{FB27F0B0-FF5C-455D-B840-49C53EE439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1801" y="3564040"/>
              <a:ext cx="2057400" cy="1495425"/>
            </a:xfrm>
            <a:custGeom>
              <a:avLst/>
              <a:gdLst>
                <a:gd name="T0" fmla="*/ 0 w 548"/>
                <a:gd name="T1" fmla="*/ 383 h 398"/>
                <a:gd name="T2" fmla="*/ 10 w 548"/>
                <a:gd name="T3" fmla="*/ 398 h 398"/>
                <a:gd name="T4" fmla="*/ 548 w 548"/>
                <a:gd name="T5" fmla="*/ 15 h 398"/>
                <a:gd name="T6" fmla="*/ 537 w 548"/>
                <a:gd name="T7" fmla="*/ 0 h 398"/>
                <a:gd name="T8" fmla="*/ 0 w 548"/>
                <a:gd name="T9" fmla="*/ 38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3"/>
                  </a:moveTo>
                  <a:cubicBezTo>
                    <a:pt x="3" y="388"/>
                    <a:pt x="7" y="393"/>
                    <a:pt x="10" y="398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4" y="10"/>
                    <a:pt x="541" y="5"/>
                    <a:pt x="537" y="0"/>
                  </a:cubicBezTo>
                  <a:lnTo>
                    <a:pt x="0" y="3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>
              <a:extLst>
                <a:ext uri="{FF2B5EF4-FFF2-40B4-BE49-F238E27FC236}">
                  <a16:creationId xmlns:a16="http://schemas.microsoft.com/office/drawing/2014/main" id="{1E131846-29CD-4B86-8975-C1DAC18942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24645" y="3663259"/>
              <a:ext cx="2024063" cy="1473200"/>
            </a:xfrm>
            <a:custGeom>
              <a:avLst/>
              <a:gdLst>
                <a:gd name="T0" fmla="*/ 0 w 539"/>
                <a:gd name="T1" fmla="*/ 375 h 392"/>
                <a:gd name="T2" fmla="*/ 8 w 539"/>
                <a:gd name="T3" fmla="*/ 392 h 392"/>
                <a:gd name="T4" fmla="*/ 539 w 539"/>
                <a:gd name="T5" fmla="*/ 13 h 392"/>
                <a:gd name="T6" fmla="*/ 526 w 539"/>
                <a:gd name="T7" fmla="*/ 0 h 392"/>
                <a:gd name="T8" fmla="*/ 0 w 539"/>
                <a:gd name="T9" fmla="*/ 37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5"/>
                  </a:moveTo>
                  <a:cubicBezTo>
                    <a:pt x="2" y="380"/>
                    <a:pt x="5" y="386"/>
                    <a:pt x="8" y="392"/>
                  </a:cubicBezTo>
                  <a:cubicBezTo>
                    <a:pt x="539" y="13"/>
                    <a:pt x="539" y="13"/>
                    <a:pt x="539" y="13"/>
                  </a:cubicBezTo>
                  <a:cubicBezTo>
                    <a:pt x="535" y="8"/>
                    <a:pt x="530" y="4"/>
                    <a:pt x="526" y="0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>
              <a:extLst>
                <a:ext uri="{FF2B5EF4-FFF2-40B4-BE49-F238E27FC236}">
                  <a16:creationId xmlns:a16="http://schemas.microsoft.com/office/drawing/2014/main" id="{B32EF7EB-AF8C-4213-8A76-ED45172FE7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0526" y="1452665"/>
              <a:ext cx="274638" cy="214313"/>
            </a:xfrm>
            <a:custGeom>
              <a:avLst/>
              <a:gdLst>
                <a:gd name="T0" fmla="*/ 5 w 73"/>
                <a:gd name="T1" fmla="*/ 57 h 57"/>
                <a:gd name="T2" fmla="*/ 2 w 73"/>
                <a:gd name="T3" fmla="*/ 55 h 57"/>
                <a:gd name="T4" fmla="*/ 2 w 73"/>
                <a:gd name="T5" fmla="*/ 49 h 57"/>
                <a:gd name="T6" fmla="*/ 67 w 73"/>
                <a:gd name="T7" fmla="*/ 1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5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5" y="57"/>
                  </a:moveTo>
                  <a:cubicBezTo>
                    <a:pt x="4" y="57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71" y="0"/>
                    <a:pt x="72" y="2"/>
                  </a:cubicBezTo>
                  <a:cubicBezTo>
                    <a:pt x="73" y="4"/>
                    <a:pt x="73" y="6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>
              <a:extLst>
                <a:ext uri="{FF2B5EF4-FFF2-40B4-BE49-F238E27FC236}">
                  <a16:creationId xmlns:a16="http://schemas.microsoft.com/office/drawing/2014/main" id="{BF892867-DAF9-4DDF-B989-BFCF89C799C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491989" y="1951140"/>
              <a:ext cx="714375" cy="536575"/>
            </a:xfrm>
            <a:custGeom>
              <a:avLst/>
              <a:gdLst>
                <a:gd name="T0" fmla="*/ 5 w 190"/>
                <a:gd name="T1" fmla="*/ 143 h 143"/>
                <a:gd name="T2" fmla="*/ 2 w 190"/>
                <a:gd name="T3" fmla="*/ 142 h 143"/>
                <a:gd name="T4" fmla="*/ 3 w 190"/>
                <a:gd name="T5" fmla="*/ 136 h 143"/>
                <a:gd name="T6" fmla="*/ 183 w 190"/>
                <a:gd name="T7" fmla="*/ 1 h 143"/>
                <a:gd name="T8" fmla="*/ 189 w 190"/>
                <a:gd name="T9" fmla="*/ 2 h 143"/>
                <a:gd name="T10" fmla="*/ 188 w 190"/>
                <a:gd name="T11" fmla="*/ 8 h 143"/>
                <a:gd name="T12" fmla="*/ 7 w 190"/>
                <a:gd name="T13" fmla="*/ 143 h 143"/>
                <a:gd name="T14" fmla="*/ 5 w 19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3">
                  <a:moveTo>
                    <a:pt x="5" y="143"/>
                  </a:moveTo>
                  <a:cubicBezTo>
                    <a:pt x="4" y="143"/>
                    <a:pt x="3" y="143"/>
                    <a:pt x="2" y="142"/>
                  </a:cubicBezTo>
                  <a:cubicBezTo>
                    <a:pt x="0" y="140"/>
                    <a:pt x="1" y="138"/>
                    <a:pt x="3" y="136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7" y="0"/>
                    <a:pt x="189" y="2"/>
                  </a:cubicBezTo>
                  <a:cubicBezTo>
                    <a:pt x="190" y="4"/>
                    <a:pt x="190" y="6"/>
                    <a:pt x="188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6" y="143"/>
                    <a:pt x="5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>
              <a:extLst>
                <a:ext uri="{FF2B5EF4-FFF2-40B4-BE49-F238E27FC236}">
                  <a16:creationId xmlns:a16="http://schemas.microsoft.com/office/drawing/2014/main" id="{233A4372-F731-4141-8C8B-14AE440CE12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1126" y="2762353"/>
              <a:ext cx="220663" cy="173038"/>
            </a:xfrm>
            <a:custGeom>
              <a:avLst/>
              <a:gdLst>
                <a:gd name="T0" fmla="*/ 4 w 59"/>
                <a:gd name="T1" fmla="*/ 46 h 46"/>
                <a:gd name="T2" fmla="*/ 1 w 59"/>
                <a:gd name="T3" fmla="*/ 45 h 46"/>
                <a:gd name="T4" fmla="*/ 2 w 59"/>
                <a:gd name="T5" fmla="*/ 39 h 46"/>
                <a:gd name="T6" fmla="*/ 52 w 59"/>
                <a:gd name="T7" fmla="*/ 2 h 46"/>
                <a:gd name="T8" fmla="*/ 58 w 59"/>
                <a:gd name="T9" fmla="*/ 2 h 46"/>
                <a:gd name="T10" fmla="*/ 57 w 59"/>
                <a:gd name="T11" fmla="*/ 8 h 46"/>
                <a:gd name="T12" fmla="*/ 7 w 59"/>
                <a:gd name="T13" fmla="*/ 46 h 46"/>
                <a:gd name="T14" fmla="*/ 4 w 59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6">
                  <a:moveTo>
                    <a:pt x="4" y="46"/>
                  </a:moveTo>
                  <a:cubicBezTo>
                    <a:pt x="3" y="46"/>
                    <a:pt x="2" y="46"/>
                    <a:pt x="1" y="45"/>
                  </a:cubicBezTo>
                  <a:cubicBezTo>
                    <a:pt x="0" y="43"/>
                    <a:pt x="0" y="41"/>
                    <a:pt x="2" y="39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0"/>
                    <a:pt x="56" y="1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>
              <a:extLst>
                <a:ext uri="{FF2B5EF4-FFF2-40B4-BE49-F238E27FC236}">
                  <a16:creationId xmlns:a16="http://schemas.microsoft.com/office/drawing/2014/main" id="{8BF45857-E849-411A-9B09-3D13EF2AD30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342764" y="1357415"/>
              <a:ext cx="701675" cy="533400"/>
            </a:xfrm>
            <a:custGeom>
              <a:avLst/>
              <a:gdLst>
                <a:gd name="T0" fmla="*/ 4 w 187"/>
                <a:gd name="T1" fmla="*/ 142 h 142"/>
                <a:gd name="T2" fmla="*/ 1 w 187"/>
                <a:gd name="T3" fmla="*/ 141 h 142"/>
                <a:gd name="T4" fmla="*/ 2 w 187"/>
                <a:gd name="T5" fmla="*/ 135 h 142"/>
                <a:gd name="T6" fmla="*/ 74 w 187"/>
                <a:gd name="T7" fmla="*/ 81 h 142"/>
                <a:gd name="T8" fmla="*/ 180 w 187"/>
                <a:gd name="T9" fmla="*/ 2 h 142"/>
                <a:gd name="T10" fmla="*/ 186 w 187"/>
                <a:gd name="T11" fmla="*/ 3 h 142"/>
                <a:gd name="T12" fmla="*/ 185 w 187"/>
                <a:gd name="T13" fmla="*/ 8 h 142"/>
                <a:gd name="T14" fmla="*/ 78 w 187"/>
                <a:gd name="T15" fmla="*/ 87 h 142"/>
                <a:gd name="T16" fmla="*/ 7 w 187"/>
                <a:gd name="T17" fmla="*/ 142 h 142"/>
                <a:gd name="T18" fmla="*/ 4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4" y="142"/>
                  </a:moveTo>
                  <a:cubicBezTo>
                    <a:pt x="3" y="142"/>
                    <a:pt x="2" y="142"/>
                    <a:pt x="1" y="141"/>
                  </a:cubicBezTo>
                  <a:cubicBezTo>
                    <a:pt x="0" y="139"/>
                    <a:pt x="0" y="136"/>
                    <a:pt x="2" y="135"/>
                  </a:cubicBezTo>
                  <a:cubicBezTo>
                    <a:pt x="26" y="117"/>
                    <a:pt x="50" y="99"/>
                    <a:pt x="74" y="81"/>
                  </a:cubicBezTo>
                  <a:cubicBezTo>
                    <a:pt x="108" y="55"/>
                    <a:pt x="144" y="28"/>
                    <a:pt x="180" y="2"/>
                  </a:cubicBezTo>
                  <a:cubicBezTo>
                    <a:pt x="182" y="0"/>
                    <a:pt x="184" y="1"/>
                    <a:pt x="186" y="3"/>
                  </a:cubicBezTo>
                  <a:cubicBezTo>
                    <a:pt x="187" y="5"/>
                    <a:pt x="186" y="7"/>
                    <a:pt x="185" y="8"/>
                  </a:cubicBezTo>
                  <a:cubicBezTo>
                    <a:pt x="148" y="34"/>
                    <a:pt x="113" y="61"/>
                    <a:pt x="78" y="87"/>
                  </a:cubicBezTo>
                  <a:cubicBezTo>
                    <a:pt x="55" y="105"/>
                    <a:pt x="31" y="124"/>
                    <a:pt x="7" y="142"/>
                  </a:cubicBezTo>
                  <a:cubicBezTo>
                    <a:pt x="6" y="142"/>
                    <a:pt x="5" y="142"/>
                    <a:pt x="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>
              <a:extLst>
                <a:ext uri="{FF2B5EF4-FFF2-40B4-BE49-F238E27FC236}">
                  <a16:creationId xmlns:a16="http://schemas.microsoft.com/office/drawing/2014/main" id="{2FA1B28B-7D85-48A6-9FF4-102AC922AD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990464" y="221625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1 w 181"/>
                <a:gd name="T3" fmla="*/ 135 h 137"/>
                <a:gd name="T4" fmla="*/ 2 w 181"/>
                <a:gd name="T5" fmla="*/ 130 h 137"/>
                <a:gd name="T6" fmla="*/ 90 w 181"/>
                <a:gd name="T7" fmla="*/ 64 h 137"/>
                <a:gd name="T8" fmla="*/ 174 w 181"/>
                <a:gd name="T9" fmla="*/ 1 h 137"/>
                <a:gd name="T10" fmla="*/ 180 w 181"/>
                <a:gd name="T11" fmla="*/ 2 h 137"/>
                <a:gd name="T12" fmla="*/ 178 w 181"/>
                <a:gd name="T13" fmla="*/ 8 h 137"/>
                <a:gd name="T14" fmla="*/ 95 w 181"/>
                <a:gd name="T15" fmla="*/ 70 h 137"/>
                <a:gd name="T16" fmla="*/ 7 w 181"/>
                <a:gd name="T17" fmla="*/ 136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3" y="137"/>
                    <a:pt x="2" y="136"/>
                    <a:pt x="1" y="135"/>
                  </a:cubicBezTo>
                  <a:cubicBezTo>
                    <a:pt x="0" y="133"/>
                    <a:pt x="0" y="131"/>
                    <a:pt x="2" y="130"/>
                  </a:cubicBezTo>
                  <a:cubicBezTo>
                    <a:pt x="34" y="109"/>
                    <a:pt x="63" y="86"/>
                    <a:pt x="90" y="64"/>
                  </a:cubicBezTo>
                  <a:cubicBezTo>
                    <a:pt x="117" y="43"/>
                    <a:pt x="144" y="20"/>
                    <a:pt x="174" y="1"/>
                  </a:cubicBezTo>
                  <a:cubicBezTo>
                    <a:pt x="176" y="0"/>
                    <a:pt x="178" y="0"/>
                    <a:pt x="180" y="2"/>
                  </a:cubicBezTo>
                  <a:cubicBezTo>
                    <a:pt x="181" y="4"/>
                    <a:pt x="180" y="7"/>
                    <a:pt x="178" y="8"/>
                  </a:cubicBezTo>
                  <a:cubicBezTo>
                    <a:pt x="149" y="27"/>
                    <a:pt x="122" y="49"/>
                    <a:pt x="95" y="70"/>
                  </a:cubicBezTo>
                  <a:cubicBezTo>
                    <a:pt x="67" y="93"/>
                    <a:pt x="39" y="116"/>
                    <a:pt x="7" y="136"/>
                  </a:cubicBezTo>
                  <a:cubicBezTo>
                    <a:pt x="6" y="137"/>
                    <a:pt x="5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>
              <a:extLst>
                <a:ext uri="{FF2B5EF4-FFF2-40B4-BE49-F238E27FC236}">
                  <a16:creationId xmlns:a16="http://schemas.microsoft.com/office/drawing/2014/main" id="{79E214FE-0CF9-450A-AA57-BDAFBCB3A3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76920" y="1156596"/>
              <a:ext cx="271463" cy="209550"/>
            </a:xfrm>
            <a:custGeom>
              <a:avLst/>
              <a:gdLst>
                <a:gd name="T0" fmla="*/ 4 w 72"/>
                <a:gd name="T1" fmla="*/ 56 h 56"/>
                <a:gd name="T2" fmla="*/ 1 w 72"/>
                <a:gd name="T3" fmla="*/ 54 h 56"/>
                <a:gd name="T4" fmla="*/ 2 w 72"/>
                <a:gd name="T5" fmla="*/ 49 h 56"/>
                <a:gd name="T6" fmla="*/ 65 w 72"/>
                <a:gd name="T7" fmla="*/ 1 h 56"/>
                <a:gd name="T8" fmla="*/ 71 w 72"/>
                <a:gd name="T9" fmla="*/ 2 h 56"/>
                <a:gd name="T10" fmla="*/ 70 w 72"/>
                <a:gd name="T11" fmla="*/ 8 h 56"/>
                <a:gd name="T12" fmla="*/ 7 w 72"/>
                <a:gd name="T13" fmla="*/ 55 h 56"/>
                <a:gd name="T14" fmla="*/ 4 w 72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4" y="56"/>
                  </a:moveTo>
                  <a:cubicBezTo>
                    <a:pt x="3" y="56"/>
                    <a:pt x="2" y="56"/>
                    <a:pt x="1" y="54"/>
                  </a:cubicBezTo>
                  <a:cubicBezTo>
                    <a:pt x="0" y="53"/>
                    <a:pt x="0" y="50"/>
                    <a:pt x="2" y="4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7" y="0"/>
                    <a:pt x="70" y="0"/>
                    <a:pt x="71" y="2"/>
                  </a:cubicBezTo>
                  <a:cubicBezTo>
                    <a:pt x="72" y="4"/>
                    <a:pt x="72" y="6"/>
                    <a:pt x="70" y="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6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>
              <a:extLst>
                <a:ext uri="{FF2B5EF4-FFF2-40B4-BE49-F238E27FC236}">
                  <a16:creationId xmlns:a16="http://schemas.microsoft.com/office/drawing/2014/main" id="{71B37E59-78D0-4F96-B5C4-4349CCEFB02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821395" y="1647134"/>
              <a:ext cx="830263" cy="628650"/>
            </a:xfrm>
            <a:custGeom>
              <a:avLst/>
              <a:gdLst>
                <a:gd name="T0" fmla="*/ 4 w 221"/>
                <a:gd name="T1" fmla="*/ 167 h 167"/>
                <a:gd name="T2" fmla="*/ 1 w 221"/>
                <a:gd name="T3" fmla="*/ 166 h 167"/>
                <a:gd name="T4" fmla="*/ 2 w 221"/>
                <a:gd name="T5" fmla="*/ 160 h 167"/>
                <a:gd name="T6" fmla="*/ 74 w 221"/>
                <a:gd name="T7" fmla="*/ 106 h 167"/>
                <a:gd name="T8" fmla="*/ 214 w 221"/>
                <a:gd name="T9" fmla="*/ 2 h 167"/>
                <a:gd name="T10" fmla="*/ 219 w 221"/>
                <a:gd name="T11" fmla="*/ 2 h 167"/>
                <a:gd name="T12" fmla="*/ 219 w 221"/>
                <a:gd name="T13" fmla="*/ 8 h 167"/>
                <a:gd name="T14" fmla="*/ 79 w 221"/>
                <a:gd name="T15" fmla="*/ 112 h 167"/>
                <a:gd name="T16" fmla="*/ 7 w 221"/>
                <a:gd name="T17" fmla="*/ 166 h 167"/>
                <a:gd name="T18" fmla="*/ 4 w 22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7">
                  <a:moveTo>
                    <a:pt x="4" y="167"/>
                  </a:moveTo>
                  <a:cubicBezTo>
                    <a:pt x="3" y="167"/>
                    <a:pt x="2" y="167"/>
                    <a:pt x="1" y="166"/>
                  </a:cubicBezTo>
                  <a:cubicBezTo>
                    <a:pt x="0" y="164"/>
                    <a:pt x="0" y="161"/>
                    <a:pt x="2" y="160"/>
                  </a:cubicBezTo>
                  <a:cubicBezTo>
                    <a:pt x="26" y="142"/>
                    <a:pt x="50" y="124"/>
                    <a:pt x="74" y="106"/>
                  </a:cubicBezTo>
                  <a:cubicBezTo>
                    <a:pt x="120" y="72"/>
                    <a:pt x="167" y="37"/>
                    <a:pt x="214" y="2"/>
                  </a:cubicBezTo>
                  <a:cubicBezTo>
                    <a:pt x="215" y="0"/>
                    <a:pt x="218" y="1"/>
                    <a:pt x="219" y="2"/>
                  </a:cubicBezTo>
                  <a:cubicBezTo>
                    <a:pt x="221" y="4"/>
                    <a:pt x="220" y="7"/>
                    <a:pt x="219" y="8"/>
                  </a:cubicBezTo>
                  <a:cubicBezTo>
                    <a:pt x="172" y="43"/>
                    <a:pt x="125" y="78"/>
                    <a:pt x="79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7"/>
                    <a:pt x="5" y="167"/>
                    <a:pt x="4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>
              <a:extLst>
                <a:ext uri="{FF2B5EF4-FFF2-40B4-BE49-F238E27FC236}">
                  <a16:creationId xmlns:a16="http://schemas.microsoft.com/office/drawing/2014/main" id="{4DFD2D97-E17B-4AAE-8B45-93F13ADB1C9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8801" y="2557565"/>
              <a:ext cx="120650" cy="98425"/>
            </a:xfrm>
            <a:custGeom>
              <a:avLst/>
              <a:gdLst>
                <a:gd name="T0" fmla="*/ 5 w 32"/>
                <a:gd name="T1" fmla="*/ 26 h 26"/>
                <a:gd name="T2" fmla="*/ 2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5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5" y="26"/>
                  </a:moveTo>
                  <a:cubicBezTo>
                    <a:pt x="4" y="26"/>
                    <a:pt x="2" y="25"/>
                    <a:pt x="2" y="24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10" y="13"/>
                    <a:pt x="17" y="7"/>
                    <a:pt x="25" y="1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22" y="13"/>
                    <a:pt x="15" y="19"/>
                    <a:pt x="7" y="25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>
              <a:extLst>
                <a:ext uri="{FF2B5EF4-FFF2-40B4-BE49-F238E27FC236}">
                  <a16:creationId xmlns:a16="http://schemas.microsoft.com/office/drawing/2014/main" id="{78EE6CDF-45A9-484E-B95B-C7B1E7CBD89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68995" y="1094684"/>
              <a:ext cx="965200" cy="728663"/>
            </a:xfrm>
            <a:custGeom>
              <a:avLst/>
              <a:gdLst>
                <a:gd name="T0" fmla="*/ 4 w 257"/>
                <a:gd name="T1" fmla="*/ 194 h 194"/>
                <a:gd name="T2" fmla="*/ 1 w 257"/>
                <a:gd name="T3" fmla="*/ 192 h 194"/>
                <a:gd name="T4" fmla="*/ 2 w 257"/>
                <a:gd name="T5" fmla="*/ 187 h 194"/>
                <a:gd name="T6" fmla="*/ 138 w 257"/>
                <a:gd name="T7" fmla="*/ 84 h 194"/>
                <a:gd name="T8" fmla="*/ 250 w 257"/>
                <a:gd name="T9" fmla="*/ 1 h 194"/>
                <a:gd name="T10" fmla="*/ 255 w 257"/>
                <a:gd name="T11" fmla="*/ 2 h 194"/>
                <a:gd name="T12" fmla="*/ 254 w 257"/>
                <a:gd name="T13" fmla="*/ 7 h 194"/>
                <a:gd name="T14" fmla="*/ 143 w 257"/>
                <a:gd name="T15" fmla="*/ 91 h 194"/>
                <a:gd name="T16" fmla="*/ 6 w 257"/>
                <a:gd name="T17" fmla="*/ 193 h 194"/>
                <a:gd name="T18" fmla="*/ 4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4" y="194"/>
                  </a:moveTo>
                  <a:cubicBezTo>
                    <a:pt x="3" y="194"/>
                    <a:pt x="2" y="193"/>
                    <a:pt x="1" y="192"/>
                  </a:cubicBezTo>
                  <a:cubicBezTo>
                    <a:pt x="0" y="190"/>
                    <a:pt x="0" y="188"/>
                    <a:pt x="2" y="187"/>
                  </a:cubicBezTo>
                  <a:cubicBezTo>
                    <a:pt x="47" y="152"/>
                    <a:pt x="93" y="118"/>
                    <a:pt x="138" y="84"/>
                  </a:cubicBezTo>
                  <a:cubicBezTo>
                    <a:pt x="175" y="57"/>
                    <a:pt x="212" y="29"/>
                    <a:pt x="250" y="1"/>
                  </a:cubicBezTo>
                  <a:cubicBezTo>
                    <a:pt x="251" y="0"/>
                    <a:pt x="254" y="0"/>
                    <a:pt x="255" y="2"/>
                  </a:cubicBezTo>
                  <a:cubicBezTo>
                    <a:pt x="257" y="4"/>
                    <a:pt x="256" y="6"/>
                    <a:pt x="254" y="7"/>
                  </a:cubicBezTo>
                  <a:cubicBezTo>
                    <a:pt x="217" y="35"/>
                    <a:pt x="179" y="64"/>
                    <a:pt x="143" y="91"/>
                  </a:cubicBezTo>
                  <a:cubicBezTo>
                    <a:pt x="98" y="124"/>
                    <a:pt x="51" y="159"/>
                    <a:pt x="6" y="193"/>
                  </a:cubicBezTo>
                  <a:cubicBezTo>
                    <a:pt x="6" y="194"/>
                    <a:pt x="5" y="194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>
              <a:extLst>
                <a:ext uri="{FF2B5EF4-FFF2-40B4-BE49-F238E27FC236}">
                  <a16:creationId xmlns:a16="http://schemas.microsoft.com/office/drawing/2014/main" id="{57B735B5-A300-4D29-BBDC-53E67ADA646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63551" y="2135290"/>
              <a:ext cx="431800" cy="330200"/>
            </a:xfrm>
            <a:custGeom>
              <a:avLst/>
              <a:gdLst>
                <a:gd name="T0" fmla="*/ 4 w 115"/>
                <a:gd name="T1" fmla="*/ 88 h 88"/>
                <a:gd name="T2" fmla="*/ 1 w 115"/>
                <a:gd name="T3" fmla="*/ 87 h 88"/>
                <a:gd name="T4" fmla="*/ 2 w 115"/>
                <a:gd name="T5" fmla="*/ 81 h 88"/>
                <a:gd name="T6" fmla="*/ 109 w 115"/>
                <a:gd name="T7" fmla="*/ 1 h 88"/>
                <a:gd name="T8" fmla="*/ 114 w 115"/>
                <a:gd name="T9" fmla="*/ 2 h 88"/>
                <a:gd name="T10" fmla="*/ 113 w 115"/>
                <a:gd name="T11" fmla="*/ 7 h 88"/>
                <a:gd name="T12" fmla="*/ 7 w 115"/>
                <a:gd name="T13" fmla="*/ 87 h 88"/>
                <a:gd name="T14" fmla="*/ 4 w 11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4" y="88"/>
                  </a:moveTo>
                  <a:cubicBezTo>
                    <a:pt x="3" y="88"/>
                    <a:pt x="2" y="88"/>
                    <a:pt x="1" y="87"/>
                  </a:cubicBezTo>
                  <a:cubicBezTo>
                    <a:pt x="0" y="85"/>
                    <a:pt x="0" y="82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0"/>
                    <a:pt x="113" y="0"/>
                    <a:pt x="114" y="2"/>
                  </a:cubicBezTo>
                  <a:cubicBezTo>
                    <a:pt x="115" y="4"/>
                    <a:pt x="115" y="6"/>
                    <a:pt x="113" y="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5" y="88"/>
                    <a:pt x="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>
              <a:extLst>
                <a:ext uri="{FF2B5EF4-FFF2-40B4-BE49-F238E27FC236}">
                  <a16:creationId xmlns:a16="http://schemas.microsoft.com/office/drawing/2014/main" id="{97F191A6-43BA-4017-80CC-9633379949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41651" y="4364140"/>
              <a:ext cx="274638" cy="214313"/>
            </a:xfrm>
            <a:custGeom>
              <a:avLst/>
              <a:gdLst>
                <a:gd name="T0" fmla="*/ 4 w 73"/>
                <a:gd name="T1" fmla="*/ 57 h 57"/>
                <a:gd name="T2" fmla="*/ 1 w 73"/>
                <a:gd name="T3" fmla="*/ 55 h 57"/>
                <a:gd name="T4" fmla="*/ 2 w 73"/>
                <a:gd name="T5" fmla="*/ 50 h 57"/>
                <a:gd name="T6" fmla="*/ 66 w 73"/>
                <a:gd name="T7" fmla="*/ 2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4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4" y="57"/>
                  </a:moveTo>
                  <a:cubicBezTo>
                    <a:pt x="3" y="57"/>
                    <a:pt x="2" y="56"/>
                    <a:pt x="1" y="55"/>
                  </a:cubicBezTo>
                  <a:cubicBezTo>
                    <a:pt x="0" y="53"/>
                    <a:pt x="0" y="51"/>
                    <a:pt x="2" y="5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2" y="2"/>
                  </a:cubicBezTo>
                  <a:cubicBezTo>
                    <a:pt x="73" y="4"/>
                    <a:pt x="73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>
              <a:extLst>
                <a:ext uri="{FF2B5EF4-FFF2-40B4-BE49-F238E27FC236}">
                  <a16:creationId xmlns:a16="http://schemas.microsoft.com/office/drawing/2014/main" id="{A898A07E-0979-450F-85E9-2E3353F043C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7083" y="4860234"/>
              <a:ext cx="714375" cy="541338"/>
            </a:xfrm>
            <a:custGeom>
              <a:avLst/>
              <a:gdLst>
                <a:gd name="T0" fmla="*/ 5 w 190"/>
                <a:gd name="T1" fmla="*/ 144 h 144"/>
                <a:gd name="T2" fmla="*/ 1 w 190"/>
                <a:gd name="T3" fmla="*/ 142 h 144"/>
                <a:gd name="T4" fmla="*/ 2 w 190"/>
                <a:gd name="T5" fmla="*/ 137 h 144"/>
                <a:gd name="T6" fmla="*/ 183 w 190"/>
                <a:gd name="T7" fmla="*/ 1 h 144"/>
                <a:gd name="T8" fmla="*/ 188 w 190"/>
                <a:gd name="T9" fmla="*/ 2 h 144"/>
                <a:gd name="T10" fmla="*/ 187 w 190"/>
                <a:gd name="T11" fmla="*/ 8 h 144"/>
                <a:gd name="T12" fmla="*/ 7 w 190"/>
                <a:gd name="T13" fmla="*/ 143 h 144"/>
                <a:gd name="T14" fmla="*/ 5 w 190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4">
                  <a:moveTo>
                    <a:pt x="5" y="144"/>
                  </a:moveTo>
                  <a:cubicBezTo>
                    <a:pt x="3" y="144"/>
                    <a:pt x="2" y="143"/>
                    <a:pt x="1" y="142"/>
                  </a:cubicBezTo>
                  <a:cubicBezTo>
                    <a:pt x="0" y="140"/>
                    <a:pt x="0" y="138"/>
                    <a:pt x="2" y="137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4" y="0"/>
                    <a:pt x="187" y="0"/>
                    <a:pt x="188" y="2"/>
                  </a:cubicBezTo>
                  <a:cubicBezTo>
                    <a:pt x="190" y="4"/>
                    <a:pt x="189" y="7"/>
                    <a:pt x="187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4"/>
                    <a:pt x="5" y="144"/>
                    <a:pt x="5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>
              <a:extLst>
                <a:ext uri="{FF2B5EF4-FFF2-40B4-BE49-F238E27FC236}">
                  <a16:creationId xmlns:a16="http://schemas.microsoft.com/office/drawing/2014/main" id="{51C1F7A7-D154-462A-A851-A364A5A30A6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135426" y="5675415"/>
              <a:ext cx="223838" cy="173038"/>
            </a:xfrm>
            <a:custGeom>
              <a:avLst/>
              <a:gdLst>
                <a:gd name="T0" fmla="*/ 5 w 60"/>
                <a:gd name="T1" fmla="*/ 46 h 46"/>
                <a:gd name="T2" fmla="*/ 1 w 60"/>
                <a:gd name="T3" fmla="*/ 44 h 46"/>
                <a:gd name="T4" fmla="*/ 2 w 60"/>
                <a:gd name="T5" fmla="*/ 39 h 46"/>
                <a:gd name="T6" fmla="*/ 53 w 60"/>
                <a:gd name="T7" fmla="*/ 1 h 46"/>
                <a:gd name="T8" fmla="*/ 58 w 60"/>
                <a:gd name="T9" fmla="*/ 2 h 46"/>
                <a:gd name="T10" fmla="*/ 57 w 60"/>
                <a:gd name="T11" fmla="*/ 7 h 46"/>
                <a:gd name="T12" fmla="*/ 7 w 60"/>
                <a:gd name="T13" fmla="*/ 45 h 46"/>
                <a:gd name="T14" fmla="*/ 5 w 60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6">
                  <a:moveTo>
                    <a:pt x="5" y="46"/>
                  </a:moveTo>
                  <a:cubicBezTo>
                    <a:pt x="3" y="46"/>
                    <a:pt x="2" y="45"/>
                    <a:pt x="1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60" y="3"/>
                    <a:pt x="59" y="6"/>
                    <a:pt x="57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6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05BC465C-AA84-4A41-99C0-CE4651F8D4A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68651" y="4272065"/>
              <a:ext cx="701675" cy="533400"/>
            </a:xfrm>
            <a:custGeom>
              <a:avLst/>
              <a:gdLst>
                <a:gd name="T0" fmla="*/ 5 w 187"/>
                <a:gd name="T1" fmla="*/ 142 h 142"/>
                <a:gd name="T2" fmla="*/ 2 w 187"/>
                <a:gd name="T3" fmla="*/ 140 h 142"/>
                <a:gd name="T4" fmla="*/ 2 w 187"/>
                <a:gd name="T5" fmla="*/ 134 h 142"/>
                <a:gd name="T6" fmla="*/ 74 w 187"/>
                <a:gd name="T7" fmla="*/ 80 h 142"/>
                <a:gd name="T8" fmla="*/ 181 w 187"/>
                <a:gd name="T9" fmla="*/ 1 h 142"/>
                <a:gd name="T10" fmla="*/ 186 w 187"/>
                <a:gd name="T11" fmla="*/ 2 h 142"/>
                <a:gd name="T12" fmla="*/ 185 w 187"/>
                <a:gd name="T13" fmla="*/ 8 h 142"/>
                <a:gd name="T14" fmla="*/ 79 w 187"/>
                <a:gd name="T15" fmla="*/ 87 h 142"/>
                <a:gd name="T16" fmla="*/ 7 w 187"/>
                <a:gd name="T17" fmla="*/ 141 h 142"/>
                <a:gd name="T18" fmla="*/ 5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5" y="142"/>
                  </a:moveTo>
                  <a:cubicBezTo>
                    <a:pt x="4" y="142"/>
                    <a:pt x="2" y="141"/>
                    <a:pt x="2" y="140"/>
                  </a:cubicBezTo>
                  <a:cubicBezTo>
                    <a:pt x="0" y="138"/>
                    <a:pt x="1" y="136"/>
                    <a:pt x="2" y="134"/>
                  </a:cubicBezTo>
                  <a:cubicBezTo>
                    <a:pt x="27" y="117"/>
                    <a:pt x="51" y="98"/>
                    <a:pt x="74" y="80"/>
                  </a:cubicBezTo>
                  <a:cubicBezTo>
                    <a:pt x="109" y="54"/>
                    <a:pt x="144" y="27"/>
                    <a:pt x="181" y="1"/>
                  </a:cubicBezTo>
                  <a:cubicBezTo>
                    <a:pt x="182" y="0"/>
                    <a:pt x="185" y="0"/>
                    <a:pt x="186" y="2"/>
                  </a:cubicBezTo>
                  <a:cubicBezTo>
                    <a:pt x="187" y="4"/>
                    <a:pt x="187" y="6"/>
                    <a:pt x="185" y="8"/>
                  </a:cubicBezTo>
                  <a:cubicBezTo>
                    <a:pt x="149" y="33"/>
                    <a:pt x="113" y="60"/>
                    <a:pt x="79" y="87"/>
                  </a:cubicBezTo>
                  <a:cubicBezTo>
                    <a:pt x="56" y="104"/>
                    <a:pt x="31" y="123"/>
                    <a:pt x="7" y="141"/>
                  </a:cubicBezTo>
                  <a:cubicBezTo>
                    <a:pt x="6" y="141"/>
                    <a:pt x="6" y="142"/>
                    <a:pt x="5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8ABF385E-88ED-47B9-B700-4EC52D6E5B5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913176" y="513090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2 w 181"/>
                <a:gd name="T3" fmla="*/ 135 h 137"/>
                <a:gd name="T4" fmla="*/ 3 w 181"/>
                <a:gd name="T5" fmla="*/ 130 h 137"/>
                <a:gd name="T6" fmla="*/ 91 w 181"/>
                <a:gd name="T7" fmla="*/ 64 h 137"/>
                <a:gd name="T8" fmla="*/ 175 w 181"/>
                <a:gd name="T9" fmla="*/ 1 h 137"/>
                <a:gd name="T10" fmla="*/ 180 w 181"/>
                <a:gd name="T11" fmla="*/ 3 h 137"/>
                <a:gd name="T12" fmla="*/ 179 w 181"/>
                <a:gd name="T13" fmla="*/ 8 h 137"/>
                <a:gd name="T14" fmla="*/ 96 w 181"/>
                <a:gd name="T15" fmla="*/ 70 h 137"/>
                <a:gd name="T16" fmla="*/ 7 w 181"/>
                <a:gd name="T17" fmla="*/ 137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4" y="137"/>
                    <a:pt x="2" y="137"/>
                    <a:pt x="2" y="135"/>
                  </a:cubicBezTo>
                  <a:cubicBezTo>
                    <a:pt x="0" y="134"/>
                    <a:pt x="1" y="131"/>
                    <a:pt x="3" y="130"/>
                  </a:cubicBezTo>
                  <a:cubicBezTo>
                    <a:pt x="34" y="110"/>
                    <a:pt x="63" y="87"/>
                    <a:pt x="91" y="64"/>
                  </a:cubicBezTo>
                  <a:cubicBezTo>
                    <a:pt x="118" y="43"/>
                    <a:pt x="145" y="21"/>
                    <a:pt x="175" y="1"/>
                  </a:cubicBezTo>
                  <a:cubicBezTo>
                    <a:pt x="176" y="0"/>
                    <a:pt x="179" y="1"/>
                    <a:pt x="180" y="3"/>
                  </a:cubicBezTo>
                  <a:cubicBezTo>
                    <a:pt x="181" y="4"/>
                    <a:pt x="181" y="7"/>
                    <a:pt x="179" y="8"/>
                  </a:cubicBezTo>
                  <a:cubicBezTo>
                    <a:pt x="150" y="27"/>
                    <a:pt x="122" y="49"/>
                    <a:pt x="96" y="70"/>
                  </a:cubicBezTo>
                  <a:cubicBezTo>
                    <a:pt x="68" y="93"/>
                    <a:pt x="39" y="116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>
              <a:extLst>
                <a:ext uri="{FF2B5EF4-FFF2-40B4-BE49-F238E27FC236}">
                  <a16:creationId xmlns:a16="http://schemas.microsoft.com/office/drawing/2014/main" id="{AE4884A9-3F05-43B1-B265-A634AD37CEB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97251" y="4068865"/>
              <a:ext cx="274638" cy="211138"/>
            </a:xfrm>
            <a:custGeom>
              <a:avLst/>
              <a:gdLst>
                <a:gd name="T0" fmla="*/ 5 w 73"/>
                <a:gd name="T1" fmla="*/ 56 h 56"/>
                <a:gd name="T2" fmla="*/ 2 w 73"/>
                <a:gd name="T3" fmla="*/ 55 h 56"/>
                <a:gd name="T4" fmla="*/ 2 w 73"/>
                <a:gd name="T5" fmla="*/ 49 h 56"/>
                <a:gd name="T6" fmla="*/ 66 w 73"/>
                <a:gd name="T7" fmla="*/ 2 h 56"/>
                <a:gd name="T8" fmla="*/ 71 w 73"/>
                <a:gd name="T9" fmla="*/ 3 h 56"/>
                <a:gd name="T10" fmla="*/ 71 w 73"/>
                <a:gd name="T11" fmla="*/ 8 h 56"/>
                <a:gd name="T12" fmla="*/ 7 w 73"/>
                <a:gd name="T13" fmla="*/ 56 h 56"/>
                <a:gd name="T14" fmla="*/ 5 w 7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6">
                  <a:moveTo>
                    <a:pt x="5" y="56"/>
                  </a:moveTo>
                  <a:cubicBezTo>
                    <a:pt x="4" y="56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1" y="3"/>
                  </a:cubicBezTo>
                  <a:cubicBezTo>
                    <a:pt x="73" y="4"/>
                    <a:pt x="72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>
              <a:extLst>
                <a:ext uri="{FF2B5EF4-FFF2-40B4-BE49-F238E27FC236}">
                  <a16:creationId xmlns:a16="http://schemas.microsoft.com/office/drawing/2014/main" id="{633B366F-E18C-41EC-9AC5-EA87CD36E7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44901" y="4565753"/>
              <a:ext cx="830263" cy="623888"/>
            </a:xfrm>
            <a:custGeom>
              <a:avLst/>
              <a:gdLst>
                <a:gd name="T0" fmla="*/ 5 w 221"/>
                <a:gd name="T1" fmla="*/ 166 h 166"/>
                <a:gd name="T2" fmla="*/ 2 w 221"/>
                <a:gd name="T3" fmla="*/ 165 h 166"/>
                <a:gd name="T4" fmla="*/ 2 w 221"/>
                <a:gd name="T5" fmla="*/ 159 h 166"/>
                <a:gd name="T6" fmla="*/ 75 w 221"/>
                <a:gd name="T7" fmla="*/ 105 h 166"/>
                <a:gd name="T8" fmla="*/ 214 w 221"/>
                <a:gd name="T9" fmla="*/ 1 h 166"/>
                <a:gd name="T10" fmla="*/ 220 w 221"/>
                <a:gd name="T11" fmla="*/ 2 h 166"/>
                <a:gd name="T12" fmla="*/ 219 w 221"/>
                <a:gd name="T13" fmla="*/ 7 h 166"/>
                <a:gd name="T14" fmla="*/ 80 w 221"/>
                <a:gd name="T15" fmla="*/ 112 h 166"/>
                <a:gd name="T16" fmla="*/ 7 w 221"/>
                <a:gd name="T17" fmla="*/ 166 h 166"/>
                <a:gd name="T18" fmla="*/ 5 w 221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6">
                  <a:moveTo>
                    <a:pt x="5" y="166"/>
                  </a:moveTo>
                  <a:cubicBezTo>
                    <a:pt x="4" y="166"/>
                    <a:pt x="2" y="166"/>
                    <a:pt x="2" y="165"/>
                  </a:cubicBezTo>
                  <a:cubicBezTo>
                    <a:pt x="0" y="163"/>
                    <a:pt x="1" y="161"/>
                    <a:pt x="2" y="159"/>
                  </a:cubicBezTo>
                  <a:cubicBezTo>
                    <a:pt x="26" y="141"/>
                    <a:pt x="51" y="123"/>
                    <a:pt x="75" y="105"/>
                  </a:cubicBezTo>
                  <a:cubicBezTo>
                    <a:pt x="121" y="71"/>
                    <a:pt x="168" y="36"/>
                    <a:pt x="214" y="1"/>
                  </a:cubicBezTo>
                  <a:cubicBezTo>
                    <a:pt x="216" y="0"/>
                    <a:pt x="218" y="0"/>
                    <a:pt x="220" y="2"/>
                  </a:cubicBezTo>
                  <a:cubicBezTo>
                    <a:pt x="221" y="4"/>
                    <a:pt x="221" y="6"/>
                    <a:pt x="219" y="7"/>
                  </a:cubicBezTo>
                  <a:cubicBezTo>
                    <a:pt x="173" y="42"/>
                    <a:pt x="125" y="78"/>
                    <a:pt x="80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6"/>
                    <a:pt x="6" y="166"/>
                    <a:pt x="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>
              <a:extLst>
                <a:ext uri="{FF2B5EF4-FFF2-40B4-BE49-F238E27FC236}">
                  <a16:creationId xmlns:a16="http://schemas.microsoft.com/office/drawing/2014/main" id="{D6DFB4F6-9D58-41B2-8F17-59BF6CDB5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583101" y="5470628"/>
              <a:ext cx="117475" cy="98425"/>
            </a:xfrm>
            <a:custGeom>
              <a:avLst/>
              <a:gdLst>
                <a:gd name="T0" fmla="*/ 4 w 31"/>
                <a:gd name="T1" fmla="*/ 26 h 26"/>
                <a:gd name="T2" fmla="*/ 1 w 31"/>
                <a:gd name="T3" fmla="*/ 24 h 26"/>
                <a:gd name="T4" fmla="*/ 2 w 31"/>
                <a:gd name="T5" fmla="*/ 19 h 26"/>
                <a:gd name="T6" fmla="*/ 25 w 31"/>
                <a:gd name="T7" fmla="*/ 2 h 26"/>
                <a:gd name="T8" fmla="*/ 30 w 31"/>
                <a:gd name="T9" fmla="*/ 2 h 26"/>
                <a:gd name="T10" fmla="*/ 29 w 31"/>
                <a:gd name="T11" fmla="*/ 8 h 26"/>
                <a:gd name="T12" fmla="*/ 7 w 31"/>
                <a:gd name="T13" fmla="*/ 25 h 26"/>
                <a:gd name="T14" fmla="*/ 4 w 31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6" y="0"/>
                    <a:pt x="29" y="1"/>
                    <a:pt x="30" y="2"/>
                  </a:cubicBezTo>
                  <a:cubicBezTo>
                    <a:pt x="31" y="4"/>
                    <a:pt x="31" y="7"/>
                    <a:pt x="29" y="8"/>
                  </a:cubicBezTo>
                  <a:cubicBezTo>
                    <a:pt x="22" y="14"/>
                    <a:pt x="14" y="19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>
              <a:extLst>
                <a:ext uri="{FF2B5EF4-FFF2-40B4-BE49-F238E27FC236}">
                  <a16:creationId xmlns:a16="http://schemas.microsoft.com/office/drawing/2014/main" id="{26B727A5-DFB0-4D0A-8338-C54661F6CD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91708" y="4009334"/>
              <a:ext cx="965200" cy="728663"/>
            </a:xfrm>
            <a:custGeom>
              <a:avLst/>
              <a:gdLst>
                <a:gd name="T0" fmla="*/ 5 w 257"/>
                <a:gd name="T1" fmla="*/ 194 h 194"/>
                <a:gd name="T2" fmla="*/ 1 w 257"/>
                <a:gd name="T3" fmla="*/ 193 h 194"/>
                <a:gd name="T4" fmla="*/ 2 w 257"/>
                <a:gd name="T5" fmla="*/ 187 h 194"/>
                <a:gd name="T6" fmla="*/ 138 w 257"/>
                <a:gd name="T7" fmla="*/ 85 h 194"/>
                <a:gd name="T8" fmla="*/ 250 w 257"/>
                <a:gd name="T9" fmla="*/ 1 h 194"/>
                <a:gd name="T10" fmla="*/ 256 w 257"/>
                <a:gd name="T11" fmla="*/ 2 h 194"/>
                <a:gd name="T12" fmla="*/ 255 w 257"/>
                <a:gd name="T13" fmla="*/ 8 h 194"/>
                <a:gd name="T14" fmla="*/ 143 w 257"/>
                <a:gd name="T15" fmla="*/ 91 h 194"/>
                <a:gd name="T16" fmla="*/ 7 w 257"/>
                <a:gd name="T17" fmla="*/ 193 h 194"/>
                <a:gd name="T18" fmla="*/ 5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5" y="194"/>
                  </a:moveTo>
                  <a:cubicBezTo>
                    <a:pt x="3" y="194"/>
                    <a:pt x="2" y="194"/>
                    <a:pt x="1" y="193"/>
                  </a:cubicBezTo>
                  <a:cubicBezTo>
                    <a:pt x="0" y="191"/>
                    <a:pt x="0" y="188"/>
                    <a:pt x="2" y="187"/>
                  </a:cubicBezTo>
                  <a:cubicBezTo>
                    <a:pt x="47" y="153"/>
                    <a:pt x="94" y="118"/>
                    <a:pt x="138" y="85"/>
                  </a:cubicBezTo>
                  <a:cubicBezTo>
                    <a:pt x="175" y="57"/>
                    <a:pt x="213" y="29"/>
                    <a:pt x="250" y="1"/>
                  </a:cubicBezTo>
                  <a:cubicBezTo>
                    <a:pt x="252" y="0"/>
                    <a:pt x="254" y="0"/>
                    <a:pt x="256" y="2"/>
                  </a:cubicBezTo>
                  <a:cubicBezTo>
                    <a:pt x="257" y="4"/>
                    <a:pt x="257" y="6"/>
                    <a:pt x="255" y="8"/>
                  </a:cubicBezTo>
                  <a:cubicBezTo>
                    <a:pt x="218" y="36"/>
                    <a:pt x="180" y="64"/>
                    <a:pt x="143" y="91"/>
                  </a:cubicBezTo>
                  <a:cubicBezTo>
                    <a:pt x="98" y="125"/>
                    <a:pt x="52" y="159"/>
                    <a:pt x="7" y="193"/>
                  </a:cubicBezTo>
                  <a:cubicBezTo>
                    <a:pt x="6" y="194"/>
                    <a:pt x="5" y="194"/>
                    <a:pt x="5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>
              <a:extLst>
                <a:ext uri="{FF2B5EF4-FFF2-40B4-BE49-F238E27FC236}">
                  <a16:creationId xmlns:a16="http://schemas.microsoft.com/office/drawing/2014/main" id="{EFFD7C31-9769-4599-9665-EFA49D41960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484676" y="5048353"/>
              <a:ext cx="434975" cy="330200"/>
            </a:xfrm>
            <a:custGeom>
              <a:avLst/>
              <a:gdLst>
                <a:gd name="T0" fmla="*/ 5 w 116"/>
                <a:gd name="T1" fmla="*/ 88 h 88"/>
                <a:gd name="T2" fmla="*/ 2 w 116"/>
                <a:gd name="T3" fmla="*/ 87 h 88"/>
                <a:gd name="T4" fmla="*/ 2 w 116"/>
                <a:gd name="T5" fmla="*/ 81 h 88"/>
                <a:gd name="T6" fmla="*/ 109 w 116"/>
                <a:gd name="T7" fmla="*/ 1 h 88"/>
                <a:gd name="T8" fmla="*/ 115 w 116"/>
                <a:gd name="T9" fmla="*/ 2 h 88"/>
                <a:gd name="T10" fmla="*/ 114 w 116"/>
                <a:gd name="T11" fmla="*/ 8 h 88"/>
                <a:gd name="T12" fmla="*/ 7 w 116"/>
                <a:gd name="T13" fmla="*/ 88 h 88"/>
                <a:gd name="T14" fmla="*/ 5 w 116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88">
                  <a:moveTo>
                    <a:pt x="5" y="88"/>
                  </a:moveTo>
                  <a:cubicBezTo>
                    <a:pt x="3" y="88"/>
                    <a:pt x="2" y="88"/>
                    <a:pt x="2" y="87"/>
                  </a:cubicBezTo>
                  <a:cubicBezTo>
                    <a:pt x="0" y="85"/>
                    <a:pt x="1" y="83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1" y="0"/>
                    <a:pt x="113" y="0"/>
                    <a:pt x="115" y="2"/>
                  </a:cubicBezTo>
                  <a:cubicBezTo>
                    <a:pt x="116" y="4"/>
                    <a:pt x="116" y="6"/>
                    <a:pt x="114" y="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3DD0D745-206E-4DBD-9E7C-E3D7D9EE7BA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59470" y="4590359"/>
              <a:ext cx="574675" cy="500063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3DD9C759-3EF1-4C93-B839-E2F01CDB3EC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558914" y="1322490"/>
              <a:ext cx="984250" cy="854075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>
              <a:extLst>
                <a:ext uri="{FF2B5EF4-FFF2-40B4-BE49-F238E27FC236}">
                  <a16:creationId xmlns:a16="http://schemas.microsoft.com/office/drawing/2014/main" id="{88B7F717-4AB6-4DBD-81E8-CD418A6628C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45733" y="4523684"/>
              <a:ext cx="458788" cy="40322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>
              <a:extLst>
                <a:ext uri="{FF2B5EF4-FFF2-40B4-BE49-F238E27FC236}">
                  <a16:creationId xmlns:a16="http://schemas.microsoft.com/office/drawing/2014/main" id="{5C171388-A44E-4827-97D6-C6907C35109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97632" y="1321696"/>
              <a:ext cx="284163" cy="247650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4">
              <a:extLst>
                <a:ext uri="{FF2B5EF4-FFF2-40B4-BE49-F238E27FC236}">
                  <a16:creationId xmlns:a16="http://schemas.microsoft.com/office/drawing/2014/main" id="{9CEB25F0-54F6-48E8-95F0-7E75E560FB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2889" y="5762728"/>
              <a:ext cx="285750" cy="247650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5">
              <a:extLst>
                <a:ext uri="{FF2B5EF4-FFF2-40B4-BE49-F238E27FC236}">
                  <a16:creationId xmlns:a16="http://schemas.microsoft.com/office/drawing/2014/main" id="{0714777B-8C7B-4851-B872-F4EE99AB87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350533" y="4002984"/>
              <a:ext cx="461963" cy="396875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6">
              <a:extLst>
                <a:ext uri="{FF2B5EF4-FFF2-40B4-BE49-F238E27FC236}">
                  <a16:creationId xmlns:a16="http://schemas.microsoft.com/office/drawing/2014/main" id="{9E8A08A8-CC54-4299-B119-3389837B36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7">
              <a:extLst>
                <a:ext uri="{FF2B5EF4-FFF2-40B4-BE49-F238E27FC236}">
                  <a16:creationId xmlns:a16="http://schemas.microsoft.com/office/drawing/2014/main" id="{55F6CCA0-FE22-424A-98FA-AE59365A3E6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8">
              <a:extLst>
                <a:ext uri="{FF2B5EF4-FFF2-40B4-BE49-F238E27FC236}">
                  <a16:creationId xmlns:a16="http://schemas.microsoft.com/office/drawing/2014/main" id="{163D7E26-554F-45F5-A4DB-8321B5BC0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9">
              <a:extLst>
                <a:ext uri="{FF2B5EF4-FFF2-40B4-BE49-F238E27FC236}">
                  <a16:creationId xmlns:a16="http://schemas.microsoft.com/office/drawing/2014/main" id="{643C8B76-D23E-4064-8933-46F648CD6A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0">
              <a:extLst>
                <a:ext uri="{FF2B5EF4-FFF2-40B4-BE49-F238E27FC236}">
                  <a16:creationId xmlns:a16="http://schemas.microsoft.com/office/drawing/2014/main" id="{8311D6F7-7CA9-4623-BDC3-635496AA94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68326" y="1525690"/>
              <a:ext cx="38100" cy="57150"/>
            </a:xfrm>
            <a:custGeom>
              <a:avLst/>
              <a:gdLst>
                <a:gd name="T0" fmla="*/ 0 w 10"/>
                <a:gd name="T1" fmla="*/ 7 h 15"/>
                <a:gd name="T2" fmla="*/ 8 w 10"/>
                <a:gd name="T3" fmla="*/ 15 h 15"/>
                <a:gd name="T4" fmla="*/ 10 w 10"/>
                <a:gd name="T5" fmla="*/ 14 h 15"/>
                <a:gd name="T6" fmla="*/ 5 w 10"/>
                <a:gd name="T7" fmla="*/ 0 h 15"/>
                <a:gd name="T8" fmla="*/ 0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7"/>
                  </a:moveTo>
                  <a:cubicBezTo>
                    <a:pt x="0" y="11"/>
                    <a:pt x="4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8" y="9"/>
                    <a:pt x="7" y="4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71">
              <a:extLst>
                <a:ext uri="{FF2B5EF4-FFF2-40B4-BE49-F238E27FC236}">
                  <a16:creationId xmlns:a16="http://schemas.microsoft.com/office/drawing/2014/main" id="{5B861987-1E23-463D-8E97-5F4030E5BC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2">
              <a:extLst>
                <a:ext uri="{FF2B5EF4-FFF2-40B4-BE49-F238E27FC236}">
                  <a16:creationId xmlns:a16="http://schemas.microsoft.com/office/drawing/2014/main" id="{2DBC2E9B-71E0-43CC-96CC-40701327F2F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3">
              <a:extLst>
                <a:ext uri="{FF2B5EF4-FFF2-40B4-BE49-F238E27FC236}">
                  <a16:creationId xmlns:a16="http://schemas.microsoft.com/office/drawing/2014/main" id="{B7710C9C-557D-4053-8C2C-F9BFE17EFA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4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1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4">
              <a:extLst>
                <a:ext uri="{FF2B5EF4-FFF2-40B4-BE49-F238E27FC236}">
                  <a16:creationId xmlns:a16="http://schemas.microsoft.com/office/drawing/2014/main" id="{726AC459-113F-4BB3-B5AF-F1A89BE3161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36828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7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5">
              <a:extLst>
                <a:ext uri="{FF2B5EF4-FFF2-40B4-BE49-F238E27FC236}">
                  <a16:creationId xmlns:a16="http://schemas.microsoft.com/office/drawing/2014/main" id="{21D0C6D8-23FA-4258-87CB-6B81B30211E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5832" y="1480446"/>
              <a:ext cx="12700" cy="23813"/>
            </a:xfrm>
            <a:custGeom>
              <a:avLst/>
              <a:gdLst>
                <a:gd name="T0" fmla="*/ 0 w 3"/>
                <a:gd name="T1" fmla="*/ 6 h 6"/>
                <a:gd name="T2" fmla="*/ 2 w 3"/>
                <a:gd name="T3" fmla="*/ 6 h 6"/>
                <a:gd name="T4" fmla="*/ 3 w 3"/>
                <a:gd name="T5" fmla="*/ 0 h 6"/>
                <a:gd name="T6" fmla="*/ 0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6">
              <a:extLst>
                <a:ext uri="{FF2B5EF4-FFF2-40B4-BE49-F238E27FC236}">
                  <a16:creationId xmlns:a16="http://schemas.microsoft.com/office/drawing/2014/main" id="{39CB94DC-9C07-4A63-B54F-B412223749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7">
              <a:extLst>
                <a:ext uri="{FF2B5EF4-FFF2-40B4-BE49-F238E27FC236}">
                  <a16:creationId xmlns:a16="http://schemas.microsoft.com/office/drawing/2014/main" id="{5AAE84EC-E78A-456C-8F1D-8A6E13C6C7B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03276" y="1476478"/>
              <a:ext cx="7938" cy="36513"/>
            </a:xfrm>
            <a:custGeom>
              <a:avLst/>
              <a:gdLst>
                <a:gd name="T0" fmla="*/ 2 w 2"/>
                <a:gd name="T1" fmla="*/ 10 h 10"/>
                <a:gd name="T2" fmla="*/ 1 w 2"/>
                <a:gd name="T3" fmla="*/ 0 h 10"/>
                <a:gd name="T4" fmla="*/ 0 w 2"/>
                <a:gd name="T5" fmla="*/ 5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2" y="4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78">
              <a:extLst>
                <a:ext uri="{FF2B5EF4-FFF2-40B4-BE49-F238E27FC236}">
                  <a16:creationId xmlns:a16="http://schemas.microsoft.com/office/drawing/2014/main" id="{01C916DE-CA6F-4A22-A56B-3D73218B01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79">
              <a:extLst>
                <a:ext uri="{FF2B5EF4-FFF2-40B4-BE49-F238E27FC236}">
                  <a16:creationId xmlns:a16="http://schemas.microsoft.com/office/drawing/2014/main" id="{EC99D1C6-ED92-47DC-8DB5-EC961236F5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66142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0">
              <a:extLst>
                <a:ext uri="{FF2B5EF4-FFF2-40B4-BE49-F238E27FC236}">
                  <a16:creationId xmlns:a16="http://schemas.microsoft.com/office/drawing/2014/main" id="{BF232FA0-EF23-4BD2-AFAB-8F898625E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51537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81">
              <a:extLst>
                <a:ext uri="{FF2B5EF4-FFF2-40B4-BE49-F238E27FC236}">
                  <a16:creationId xmlns:a16="http://schemas.microsoft.com/office/drawing/2014/main" id="{DEF5F6F9-C086-4D5A-BC22-C8969C9F5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82">
              <a:extLst>
                <a:ext uri="{FF2B5EF4-FFF2-40B4-BE49-F238E27FC236}">
                  <a16:creationId xmlns:a16="http://schemas.microsoft.com/office/drawing/2014/main" id="{1E6FDC80-4901-4A5B-AC31-2D27128D4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3">
              <a:extLst>
                <a:ext uri="{FF2B5EF4-FFF2-40B4-BE49-F238E27FC236}">
                  <a16:creationId xmlns:a16="http://schemas.microsoft.com/office/drawing/2014/main" id="{42362B9A-6C38-4D4B-878D-5BE1B592A8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4">
              <a:extLst>
                <a:ext uri="{FF2B5EF4-FFF2-40B4-BE49-F238E27FC236}">
                  <a16:creationId xmlns:a16="http://schemas.microsoft.com/office/drawing/2014/main" id="{01795163-02CD-42C9-AA19-8D60983858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5">
              <a:extLst>
                <a:ext uri="{FF2B5EF4-FFF2-40B4-BE49-F238E27FC236}">
                  <a16:creationId xmlns:a16="http://schemas.microsoft.com/office/drawing/2014/main" id="{39158E33-F901-491B-9BD3-688C59855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2145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6">
              <a:extLst>
                <a:ext uri="{FF2B5EF4-FFF2-40B4-BE49-F238E27FC236}">
                  <a16:creationId xmlns:a16="http://schemas.microsoft.com/office/drawing/2014/main" id="{4A5856C4-5FA3-42A2-9631-D7C3F3875D1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7">
              <a:extLst>
                <a:ext uri="{FF2B5EF4-FFF2-40B4-BE49-F238E27FC236}">
                  <a16:creationId xmlns:a16="http://schemas.microsoft.com/office/drawing/2014/main" id="{321E9EF4-EE72-4DA9-B818-B92C47FEC4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5707" y="1602684"/>
              <a:ext cx="60325" cy="30163"/>
            </a:xfrm>
            <a:custGeom>
              <a:avLst/>
              <a:gdLst>
                <a:gd name="T0" fmla="*/ 15 w 16"/>
                <a:gd name="T1" fmla="*/ 4 h 8"/>
                <a:gd name="T2" fmla="*/ 8 w 16"/>
                <a:gd name="T3" fmla="*/ 0 h 8"/>
                <a:gd name="T4" fmla="*/ 2 w 16"/>
                <a:gd name="T5" fmla="*/ 4 h 8"/>
                <a:gd name="T6" fmla="*/ 0 w 16"/>
                <a:gd name="T7" fmla="*/ 8 h 8"/>
                <a:gd name="T8" fmla="*/ 16 w 16"/>
                <a:gd name="T9" fmla="*/ 8 h 8"/>
                <a:gd name="T10" fmla="*/ 15 w 1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0"/>
                    <a:pt x="3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88">
              <a:extLst>
                <a:ext uri="{FF2B5EF4-FFF2-40B4-BE49-F238E27FC236}">
                  <a16:creationId xmlns:a16="http://schemas.microsoft.com/office/drawing/2014/main" id="{ACF9756B-7E71-45D6-8E8F-ADD012B17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1564" y="15891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689">
              <a:extLst>
                <a:ext uri="{FF2B5EF4-FFF2-40B4-BE49-F238E27FC236}">
                  <a16:creationId xmlns:a16="http://schemas.microsoft.com/office/drawing/2014/main" id="{15376B1D-2110-4D5F-B78A-143A97231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90">
              <a:extLst>
                <a:ext uri="{FF2B5EF4-FFF2-40B4-BE49-F238E27FC236}">
                  <a16:creationId xmlns:a16="http://schemas.microsoft.com/office/drawing/2014/main" id="{CA577BF4-42E4-4ADB-96DF-27E483B3E9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250145" y="1518546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8 w 13"/>
                <a:gd name="T3" fmla="*/ 16 h 16"/>
                <a:gd name="T4" fmla="*/ 13 w 13"/>
                <a:gd name="T5" fmla="*/ 2 h 16"/>
                <a:gd name="T6" fmla="*/ 8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3"/>
                    <a:pt x="4" y="16"/>
                    <a:pt x="8" y="16"/>
                  </a:cubicBezTo>
                  <a:cubicBezTo>
                    <a:pt x="10" y="11"/>
                    <a:pt x="11" y="7"/>
                    <a:pt x="13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691">
              <a:extLst>
                <a:ext uri="{FF2B5EF4-FFF2-40B4-BE49-F238E27FC236}">
                  <a16:creationId xmlns:a16="http://schemas.microsoft.com/office/drawing/2014/main" id="{F623ADF1-7706-4F80-A4DD-C462E530E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692">
              <a:extLst>
                <a:ext uri="{FF2B5EF4-FFF2-40B4-BE49-F238E27FC236}">
                  <a16:creationId xmlns:a16="http://schemas.microsoft.com/office/drawing/2014/main" id="{3102A826-87C2-42A4-92C2-2578EDA009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93">
              <a:extLst>
                <a:ext uri="{FF2B5EF4-FFF2-40B4-BE49-F238E27FC236}">
                  <a16:creationId xmlns:a16="http://schemas.microsoft.com/office/drawing/2014/main" id="{2FB37BA8-11D9-42D0-82B2-59046D9D7D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4 h 8"/>
                <a:gd name="T6" fmla="*/ 6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4">
              <a:extLst>
                <a:ext uri="{FF2B5EF4-FFF2-40B4-BE49-F238E27FC236}">
                  <a16:creationId xmlns:a16="http://schemas.microsoft.com/office/drawing/2014/main" id="{14D96278-9DCA-43F3-AC3A-9B69C491319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5">
              <a:extLst>
                <a:ext uri="{FF2B5EF4-FFF2-40B4-BE49-F238E27FC236}">
                  <a16:creationId xmlns:a16="http://schemas.microsoft.com/office/drawing/2014/main" id="{85A8B0F6-B515-4714-8953-CC6B3343EB8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61232" y="1483621"/>
              <a:ext cx="7938" cy="22225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6">
              <a:extLst>
                <a:ext uri="{FF2B5EF4-FFF2-40B4-BE49-F238E27FC236}">
                  <a16:creationId xmlns:a16="http://schemas.microsoft.com/office/drawing/2014/main" id="{737F8E78-B58D-4A6E-95EE-C7E01503EEF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9007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6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7">
              <a:extLst>
                <a:ext uri="{FF2B5EF4-FFF2-40B4-BE49-F238E27FC236}">
                  <a16:creationId xmlns:a16="http://schemas.microsoft.com/office/drawing/2014/main" id="{A1691817-E2FE-4D78-92FE-2DA6CA0B88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8">
              <a:extLst>
                <a:ext uri="{FF2B5EF4-FFF2-40B4-BE49-F238E27FC236}">
                  <a16:creationId xmlns:a16="http://schemas.microsoft.com/office/drawing/2014/main" id="{5BE63BCF-BD96-4837-A522-F72CC75AB4B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73982" y="1624909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5 w 5"/>
                <a:gd name="T5" fmla="*/ 0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9">
              <a:extLst>
                <a:ext uri="{FF2B5EF4-FFF2-40B4-BE49-F238E27FC236}">
                  <a16:creationId xmlns:a16="http://schemas.microsoft.com/office/drawing/2014/main" id="{6D094E77-FB3E-4AF3-868C-3800293E74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46214" y="1678090"/>
              <a:ext cx="36513" cy="46038"/>
            </a:xfrm>
            <a:custGeom>
              <a:avLst/>
              <a:gdLst>
                <a:gd name="T0" fmla="*/ 0 w 10"/>
                <a:gd name="T1" fmla="*/ 8 h 12"/>
                <a:gd name="T2" fmla="*/ 1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9"/>
                    <a:pt x="0" y="11"/>
                    <a:pt x="1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700">
              <a:extLst>
                <a:ext uri="{FF2B5EF4-FFF2-40B4-BE49-F238E27FC236}">
                  <a16:creationId xmlns:a16="http://schemas.microsoft.com/office/drawing/2014/main" id="{393B3964-F3DC-45EB-9B3A-AAF63AA423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01">
              <a:extLst>
                <a:ext uri="{FF2B5EF4-FFF2-40B4-BE49-F238E27FC236}">
                  <a16:creationId xmlns:a16="http://schemas.microsoft.com/office/drawing/2014/main" id="{0CA69345-8EB3-4F2B-9376-41004B9ABD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6857" y="1750321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02">
              <a:extLst>
                <a:ext uri="{FF2B5EF4-FFF2-40B4-BE49-F238E27FC236}">
                  <a16:creationId xmlns:a16="http://schemas.microsoft.com/office/drawing/2014/main" id="{E1D27255-CD35-4112-90C5-FF8F7CB20C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3">
              <a:extLst>
                <a:ext uri="{FF2B5EF4-FFF2-40B4-BE49-F238E27FC236}">
                  <a16:creationId xmlns:a16="http://schemas.microsoft.com/office/drawing/2014/main" id="{04526656-B2DB-43B3-9D48-3AAA901BF2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5870" y="1602684"/>
              <a:ext cx="60325" cy="30163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2 h 8"/>
                <a:gd name="T4" fmla="*/ 16 w 16"/>
                <a:gd name="T5" fmla="*/ 0 h 8"/>
                <a:gd name="T6" fmla="*/ 0 w 16"/>
                <a:gd name="T7" fmla="*/ 0 h 8"/>
                <a:gd name="T8" fmla="*/ 1 w 16"/>
                <a:gd name="T9" fmla="*/ 2 h 8"/>
                <a:gd name="T10" fmla="*/ 8 w 1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5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5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4">
              <a:extLst>
                <a:ext uri="{FF2B5EF4-FFF2-40B4-BE49-F238E27FC236}">
                  <a16:creationId xmlns:a16="http://schemas.microsoft.com/office/drawing/2014/main" id="{DDE71B32-C31D-4C2E-98AC-249116CBD0A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5">
              <a:extLst>
                <a:ext uri="{FF2B5EF4-FFF2-40B4-BE49-F238E27FC236}">
                  <a16:creationId xmlns:a16="http://schemas.microsoft.com/office/drawing/2014/main" id="{E753C15B-BB0D-41D4-B722-25046923F5D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1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6">
              <a:extLst>
                <a:ext uri="{FF2B5EF4-FFF2-40B4-BE49-F238E27FC236}">
                  <a16:creationId xmlns:a16="http://schemas.microsoft.com/office/drawing/2014/main" id="{FEB23E21-4EB2-4309-B567-8B82C5737E4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9882" y="1897959"/>
              <a:ext cx="57150" cy="30163"/>
            </a:xfrm>
            <a:custGeom>
              <a:avLst/>
              <a:gdLst>
                <a:gd name="T0" fmla="*/ 14 w 15"/>
                <a:gd name="T1" fmla="*/ 3 h 8"/>
                <a:gd name="T2" fmla="*/ 8 w 15"/>
                <a:gd name="T3" fmla="*/ 0 h 8"/>
                <a:gd name="T4" fmla="*/ 1 w 15"/>
                <a:gd name="T5" fmla="*/ 3 h 8"/>
                <a:gd name="T6" fmla="*/ 0 w 15"/>
                <a:gd name="T7" fmla="*/ 8 h 8"/>
                <a:gd name="T8" fmla="*/ 15 w 15"/>
                <a:gd name="T9" fmla="*/ 8 h 8"/>
                <a:gd name="T10" fmla="*/ 14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707">
              <a:extLst>
                <a:ext uri="{FF2B5EF4-FFF2-40B4-BE49-F238E27FC236}">
                  <a16:creationId xmlns:a16="http://schemas.microsoft.com/office/drawing/2014/main" id="{CABD2F50-A0DA-494D-95E8-A3AD7D305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4945" y="1883671"/>
              <a:ext cx="5715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708">
              <a:extLst>
                <a:ext uri="{FF2B5EF4-FFF2-40B4-BE49-F238E27FC236}">
                  <a16:creationId xmlns:a16="http://schemas.microsoft.com/office/drawing/2014/main" id="{1D480599-465B-4EA8-97D4-1A034F9E36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709">
              <a:extLst>
                <a:ext uri="{FF2B5EF4-FFF2-40B4-BE49-F238E27FC236}">
                  <a16:creationId xmlns:a16="http://schemas.microsoft.com/office/drawing/2014/main" id="{DE575262-4F96-405B-8227-2E998DFE96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0">
              <a:extLst>
                <a:ext uri="{FF2B5EF4-FFF2-40B4-BE49-F238E27FC236}">
                  <a16:creationId xmlns:a16="http://schemas.microsoft.com/office/drawing/2014/main" id="{3AEE8AE9-19C5-43D2-ADD8-B023CC2C32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0332" y="1958284"/>
              <a:ext cx="60325" cy="55563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7 h 15"/>
                <a:gd name="T6" fmla="*/ 15 w 16"/>
                <a:gd name="T7" fmla="*/ 3 h 15"/>
                <a:gd name="T8" fmla="*/ 7 w 16"/>
                <a:gd name="T9" fmla="*/ 0 h 15"/>
                <a:gd name="T10" fmla="*/ 0 w 16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6"/>
                    <a:pt x="15" y="4"/>
                    <a:pt x="15" y="3"/>
                  </a:cubicBezTo>
                  <a:cubicBezTo>
                    <a:pt x="12" y="2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11">
              <a:extLst>
                <a:ext uri="{FF2B5EF4-FFF2-40B4-BE49-F238E27FC236}">
                  <a16:creationId xmlns:a16="http://schemas.microsoft.com/office/drawing/2014/main" id="{96388EB7-C35C-4679-B753-BD021510BDB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12">
              <a:extLst>
                <a:ext uri="{FF2B5EF4-FFF2-40B4-BE49-F238E27FC236}">
                  <a16:creationId xmlns:a16="http://schemas.microsoft.com/office/drawing/2014/main" id="{645CD0C0-1A8F-4D88-A402-48CBE8CD8E8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8439" y="2017815"/>
              <a:ext cx="30163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13">
              <a:extLst>
                <a:ext uri="{FF2B5EF4-FFF2-40B4-BE49-F238E27FC236}">
                  <a16:creationId xmlns:a16="http://schemas.microsoft.com/office/drawing/2014/main" id="{7A0B717D-D2A5-4B62-A0AB-F2A8463960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0170" y="2045596"/>
              <a:ext cx="19050" cy="14288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3 h 4"/>
                <a:gd name="T4" fmla="*/ 5 w 5"/>
                <a:gd name="T5" fmla="*/ 2 h 4"/>
                <a:gd name="T6" fmla="*/ 5 w 5"/>
                <a:gd name="T7" fmla="*/ 2 h 4"/>
                <a:gd name="T8" fmla="*/ 0 w 5"/>
                <a:gd name="T9" fmla="*/ 0 h 4"/>
                <a:gd name="T10" fmla="*/ 0 w 5"/>
                <a:gd name="T11" fmla="*/ 4 h 4"/>
                <a:gd name="T12" fmla="*/ 2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4">
              <a:extLst>
                <a:ext uri="{FF2B5EF4-FFF2-40B4-BE49-F238E27FC236}">
                  <a16:creationId xmlns:a16="http://schemas.microsoft.com/office/drawing/2014/main" id="{3D139BDB-64EF-446B-A5FC-35923E2119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5">
              <a:extLst>
                <a:ext uri="{FF2B5EF4-FFF2-40B4-BE49-F238E27FC236}">
                  <a16:creationId xmlns:a16="http://schemas.microsoft.com/office/drawing/2014/main" id="{64B4B76C-D6C7-4992-8149-5E3A61AC053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3570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6">
              <a:extLst>
                <a:ext uri="{FF2B5EF4-FFF2-40B4-BE49-F238E27FC236}">
                  <a16:creationId xmlns:a16="http://schemas.microsoft.com/office/drawing/2014/main" id="{FC25AD5E-7CF8-44D7-BC08-F9EC7909ABD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717">
              <a:extLst>
                <a:ext uri="{FF2B5EF4-FFF2-40B4-BE49-F238E27FC236}">
                  <a16:creationId xmlns:a16="http://schemas.microsoft.com/office/drawing/2014/main" id="{D6415442-E005-4905-9BBD-30DDB5FC7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81014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718">
              <a:extLst>
                <a:ext uri="{FF2B5EF4-FFF2-40B4-BE49-F238E27FC236}">
                  <a16:creationId xmlns:a16="http://schemas.microsoft.com/office/drawing/2014/main" id="{AEA7BA02-BFCF-4F64-9BBD-C3C087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719">
              <a:extLst>
                <a:ext uri="{FF2B5EF4-FFF2-40B4-BE49-F238E27FC236}">
                  <a16:creationId xmlns:a16="http://schemas.microsoft.com/office/drawing/2014/main" id="{FD8BEDA2-3A1B-4CAB-8711-76839CB5B8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720">
              <a:extLst>
                <a:ext uri="{FF2B5EF4-FFF2-40B4-BE49-F238E27FC236}">
                  <a16:creationId xmlns:a16="http://schemas.microsoft.com/office/drawing/2014/main" id="{A1E8C24A-E9E8-4919-94FD-849A3A123C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721">
              <a:extLst>
                <a:ext uri="{FF2B5EF4-FFF2-40B4-BE49-F238E27FC236}">
                  <a16:creationId xmlns:a16="http://schemas.microsoft.com/office/drawing/2014/main" id="{E9F62C20-CDC2-4DDC-8951-2D5F86459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22">
              <a:extLst>
                <a:ext uri="{FF2B5EF4-FFF2-40B4-BE49-F238E27FC236}">
                  <a16:creationId xmlns:a16="http://schemas.microsoft.com/office/drawing/2014/main" id="{9B050C0D-39BE-45C0-8261-3B10A0C0ACE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3">
              <a:extLst>
                <a:ext uri="{FF2B5EF4-FFF2-40B4-BE49-F238E27FC236}">
                  <a16:creationId xmlns:a16="http://schemas.microsoft.com/office/drawing/2014/main" id="{AA6E34E7-4194-4E74-AC6B-7F4A8F8012F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2017021"/>
              <a:ext cx="30163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4">
              <a:extLst>
                <a:ext uri="{FF2B5EF4-FFF2-40B4-BE49-F238E27FC236}">
                  <a16:creationId xmlns:a16="http://schemas.microsoft.com/office/drawing/2014/main" id="{673102C7-1008-4C79-B412-A23CE3B890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66990"/>
              <a:ext cx="30163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5">
              <a:extLst>
                <a:ext uri="{FF2B5EF4-FFF2-40B4-BE49-F238E27FC236}">
                  <a16:creationId xmlns:a16="http://schemas.microsoft.com/office/drawing/2014/main" id="{F88E00FA-9F3E-4B0E-83FD-165AE2129C2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8457" y="1899546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0 h 7"/>
                <a:gd name="T8" fmla="*/ 0 w 15"/>
                <a:gd name="T9" fmla="*/ 1 h 7"/>
                <a:gd name="T10" fmla="*/ 8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1" y="7"/>
                    <a:pt x="15" y="5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6">
              <a:extLst>
                <a:ext uri="{FF2B5EF4-FFF2-40B4-BE49-F238E27FC236}">
                  <a16:creationId xmlns:a16="http://schemas.microsoft.com/office/drawing/2014/main" id="{284757E9-072F-421D-9D60-D9E2B7E135B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2033690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7">
              <a:extLst>
                <a:ext uri="{FF2B5EF4-FFF2-40B4-BE49-F238E27FC236}">
                  <a16:creationId xmlns:a16="http://schemas.microsoft.com/office/drawing/2014/main" id="{3C5BB99D-1142-45C0-87EF-C97677AFFD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8">
              <a:extLst>
                <a:ext uri="{FF2B5EF4-FFF2-40B4-BE49-F238E27FC236}">
                  <a16:creationId xmlns:a16="http://schemas.microsoft.com/office/drawing/2014/main" id="{FF0B4ED3-EA7D-4D18-A4B9-43ADB152C7B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10432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9">
              <a:extLst>
                <a:ext uri="{FF2B5EF4-FFF2-40B4-BE49-F238E27FC236}">
                  <a16:creationId xmlns:a16="http://schemas.microsoft.com/office/drawing/2014/main" id="{CA11A9C6-3E9C-4F00-BCBE-4C9894BAA3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730">
              <a:extLst>
                <a:ext uri="{FF2B5EF4-FFF2-40B4-BE49-F238E27FC236}">
                  <a16:creationId xmlns:a16="http://schemas.microsoft.com/office/drawing/2014/main" id="{EE417CD9-13BD-4B7E-BD56-E0FA8D7AE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7876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731">
              <a:extLst>
                <a:ext uri="{FF2B5EF4-FFF2-40B4-BE49-F238E27FC236}">
                  <a16:creationId xmlns:a16="http://schemas.microsoft.com/office/drawing/2014/main" id="{6E202D8E-F677-4616-82D8-A0F35C479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95828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732">
              <a:extLst>
                <a:ext uri="{FF2B5EF4-FFF2-40B4-BE49-F238E27FC236}">
                  <a16:creationId xmlns:a16="http://schemas.microsoft.com/office/drawing/2014/main" id="{86F5A700-6CB7-4441-BEBF-576FC10FF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81223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33">
              <a:extLst>
                <a:ext uri="{FF2B5EF4-FFF2-40B4-BE49-F238E27FC236}">
                  <a16:creationId xmlns:a16="http://schemas.microsoft.com/office/drawing/2014/main" id="{EDEA27DD-AD21-4F73-8B85-9699F48FBB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734">
              <a:extLst>
                <a:ext uri="{FF2B5EF4-FFF2-40B4-BE49-F238E27FC236}">
                  <a16:creationId xmlns:a16="http://schemas.microsoft.com/office/drawing/2014/main" id="{969D3B00-5804-4DAD-9A0D-DDA63125F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5">
              <a:extLst>
                <a:ext uri="{FF2B5EF4-FFF2-40B4-BE49-F238E27FC236}">
                  <a16:creationId xmlns:a16="http://schemas.microsoft.com/office/drawing/2014/main" id="{F774A1A1-626D-4DD3-92E3-CE1D102C69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6">
              <a:extLst>
                <a:ext uri="{FF2B5EF4-FFF2-40B4-BE49-F238E27FC236}">
                  <a16:creationId xmlns:a16="http://schemas.microsoft.com/office/drawing/2014/main" id="{7B089DDA-D757-4604-9A19-6273320C72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2017021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7">
              <a:extLst>
                <a:ext uri="{FF2B5EF4-FFF2-40B4-BE49-F238E27FC236}">
                  <a16:creationId xmlns:a16="http://schemas.microsoft.com/office/drawing/2014/main" id="{5F126F92-42A0-4B47-AF50-91FF6A9BEDB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8">
              <a:extLst>
                <a:ext uri="{FF2B5EF4-FFF2-40B4-BE49-F238E27FC236}">
                  <a16:creationId xmlns:a16="http://schemas.microsoft.com/office/drawing/2014/main" id="{4349AFB1-B2B3-4B81-8CF7-5F0E6827E16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3732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9">
              <a:extLst>
                <a:ext uri="{FF2B5EF4-FFF2-40B4-BE49-F238E27FC236}">
                  <a16:creationId xmlns:a16="http://schemas.microsoft.com/office/drawing/2014/main" id="{B373DE10-9789-483B-90ED-A80B858B57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40">
              <a:extLst>
                <a:ext uri="{FF2B5EF4-FFF2-40B4-BE49-F238E27FC236}">
                  <a16:creationId xmlns:a16="http://schemas.microsoft.com/office/drawing/2014/main" id="{FB64465A-B719-41B0-9A51-1AA4E761AD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65403"/>
              <a:ext cx="30163" cy="30163"/>
            </a:xfrm>
            <a:custGeom>
              <a:avLst/>
              <a:gdLst>
                <a:gd name="T0" fmla="*/ 1 w 8"/>
                <a:gd name="T1" fmla="*/ 4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1 w 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41">
              <a:extLst>
                <a:ext uri="{FF2B5EF4-FFF2-40B4-BE49-F238E27FC236}">
                  <a16:creationId xmlns:a16="http://schemas.microsoft.com/office/drawing/2014/main" id="{28A6536D-3081-430A-A2E2-AA30F0954F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7295" y="1897959"/>
              <a:ext cx="57150" cy="30163"/>
            </a:xfrm>
            <a:custGeom>
              <a:avLst/>
              <a:gdLst>
                <a:gd name="T0" fmla="*/ 8 w 15"/>
                <a:gd name="T1" fmla="*/ 0 h 8"/>
                <a:gd name="T2" fmla="*/ 1 w 15"/>
                <a:gd name="T3" fmla="*/ 4 h 8"/>
                <a:gd name="T4" fmla="*/ 0 w 15"/>
                <a:gd name="T5" fmla="*/ 8 h 8"/>
                <a:gd name="T6" fmla="*/ 15 w 15"/>
                <a:gd name="T7" fmla="*/ 8 h 8"/>
                <a:gd name="T8" fmla="*/ 14 w 15"/>
                <a:gd name="T9" fmla="*/ 4 h 8"/>
                <a:gd name="T10" fmla="*/ 8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42">
              <a:extLst>
                <a:ext uri="{FF2B5EF4-FFF2-40B4-BE49-F238E27FC236}">
                  <a16:creationId xmlns:a16="http://schemas.microsoft.com/office/drawing/2014/main" id="{FC5223A0-5C5D-4B1E-8883-2CE81E0A84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51909"/>
              <a:ext cx="30163" cy="57150"/>
            </a:xfrm>
            <a:custGeom>
              <a:avLst/>
              <a:gdLst>
                <a:gd name="T0" fmla="*/ 0 w 8"/>
                <a:gd name="T1" fmla="*/ 8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743">
              <a:extLst>
                <a:ext uri="{FF2B5EF4-FFF2-40B4-BE49-F238E27FC236}">
                  <a16:creationId xmlns:a16="http://schemas.microsoft.com/office/drawing/2014/main" id="{530E6655-2C3D-434B-B062-3866BCC39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3151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744">
              <a:extLst>
                <a:ext uri="{FF2B5EF4-FFF2-40B4-BE49-F238E27FC236}">
                  <a16:creationId xmlns:a16="http://schemas.microsoft.com/office/drawing/2014/main" id="{2BFC6359-E10C-4EDB-95B1-1422A04C59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745">
              <a:extLst>
                <a:ext uri="{FF2B5EF4-FFF2-40B4-BE49-F238E27FC236}">
                  <a16:creationId xmlns:a16="http://schemas.microsoft.com/office/drawing/2014/main" id="{604DBB17-B2E5-4F22-A164-AA52C95A48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746">
              <a:extLst>
                <a:ext uri="{FF2B5EF4-FFF2-40B4-BE49-F238E27FC236}">
                  <a16:creationId xmlns:a16="http://schemas.microsoft.com/office/drawing/2014/main" id="{C9545119-A0ED-45A8-96FB-645EBA7C3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747">
              <a:extLst>
                <a:ext uri="{FF2B5EF4-FFF2-40B4-BE49-F238E27FC236}">
                  <a16:creationId xmlns:a16="http://schemas.microsoft.com/office/drawing/2014/main" id="{ECB218BE-DB3D-455D-8E70-5BE39AD4D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8">
              <a:extLst>
                <a:ext uri="{FF2B5EF4-FFF2-40B4-BE49-F238E27FC236}">
                  <a16:creationId xmlns:a16="http://schemas.microsoft.com/office/drawing/2014/main" id="{61D47808-E360-449A-AB82-8EE828CE322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2032103"/>
              <a:ext cx="30163" cy="30163"/>
            </a:xfrm>
            <a:custGeom>
              <a:avLst/>
              <a:gdLst>
                <a:gd name="T0" fmla="*/ 6 w 8"/>
                <a:gd name="T1" fmla="*/ 2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7 w 8"/>
                <a:gd name="T11" fmla="*/ 4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7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9">
              <a:extLst>
                <a:ext uri="{FF2B5EF4-FFF2-40B4-BE49-F238E27FC236}">
                  <a16:creationId xmlns:a16="http://schemas.microsoft.com/office/drawing/2014/main" id="{0C8C555D-C5F4-4A0C-9A67-F0CD866B89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50">
              <a:extLst>
                <a:ext uri="{FF2B5EF4-FFF2-40B4-BE49-F238E27FC236}">
                  <a16:creationId xmlns:a16="http://schemas.microsoft.com/office/drawing/2014/main" id="{78BDC5E3-B26B-4280-8D0C-2494FA8EA9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51">
              <a:extLst>
                <a:ext uri="{FF2B5EF4-FFF2-40B4-BE49-F238E27FC236}">
                  <a16:creationId xmlns:a16="http://schemas.microsoft.com/office/drawing/2014/main" id="{5A277419-A7B7-4E39-82D1-1266152736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0595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52">
              <a:extLst>
                <a:ext uri="{FF2B5EF4-FFF2-40B4-BE49-F238E27FC236}">
                  <a16:creationId xmlns:a16="http://schemas.microsoft.com/office/drawing/2014/main" id="{1276AD8D-6142-42DF-9570-8618518378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53">
              <a:extLst>
                <a:ext uri="{FF2B5EF4-FFF2-40B4-BE49-F238E27FC236}">
                  <a16:creationId xmlns:a16="http://schemas.microsoft.com/office/drawing/2014/main" id="{43E41DB0-39EA-46D6-8FB1-4C38A74D1E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1 h 8"/>
                <a:gd name="T6" fmla="*/ 0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6"/>
                    <a:pt x="8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54">
              <a:extLst>
                <a:ext uri="{FF2B5EF4-FFF2-40B4-BE49-F238E27FC236}">
                  <a16:creationId xmlns:a16="http://schemas.microsoft.com/office/drawing/2014/main" id="{35B4E23C-B430-4FC1-9F91-8026A0DBB0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04157" y="1897959"/>
              <a:ext cx="57150" cy="30163"/>
            </a:xfrm>
            <a:custGeom>
              <a:avLst/>
              <a:gdLst>
                <a:gd name="T0" fmla="*/ 12 w 15"/>
                <a:gd name="T1" fmla="*/ 1 h 8"/>
                <a:gd name="T2" fmla="*/ 8 w 15"/>
                <a:gd name="T3" fmla="*/ 0 h 8"/>
                <a:gd name="T4" fmla="*/ 3 w 15"/>
                <a:gd name="T5" fmla="*/ 1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55">
              <a:extLst>
                <a:ext uri="{FF2B5EF4-FFF2-40B4-BE49-F238E27FC236}">
                  <a16:creationId xmlns:a16="http://schemas.microsoft.com/office/drawing/2014/main" id="{8601139F-62D9-4158-A5F0-64E9E8E5F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51909"/>
              <a:ext cx="30163" cy="57150"/>
            </a:xfrm>
            <a:custGeom>
              <a:avLst/>
              <a:gdLst>
                <a:gd name="T0" fmla="*/ 0 w 8"/>
                <a:gd name="T1" fmla="*/ 7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756">
              <a:extLst>
                <a:ext uri="{FF2B5EF4-FFF2-40B4-BE49-F238E27FC236}">
                  <a16:creationId xmlns:a16="http://schemas.microsoft.com/office/drawing/2014/main" id="{BA5E4BB9-0FD4-40AD-A91D-513718A9B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470014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757">
              <a:extLst>
                <a:ext uri="{FF2B5EF4-FFF2-40B4-BE49-F238E27FC236}">
                  <a16:creationId xmlns:a16="http://schemas.microsoft.com/office/drawing/2014/main" id="{604D778E-8814-4E68-9736-3A963C3FAE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758">
              <a:extLst>
                <a:ext uri="{FF2B5EF4-FFF2-40B4-BE49-F238E27FC236}">
                  <a16:creationId xmlns:a16="http://schemas.microsoft.com/office/drawing/2014/main" id="{7C699CC3-3765-4167-9097-B7B6E0283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759">
              <a:extLst>
                <a:ext uri="{FF2B5EF4-FFF2-40B4-BE49-F238E27FC236}">
                  <a16:creationId xmlns:a16="http://schemas.microsoft.com/office/drawing/2014/main" id="{1F3AB0A8-AB81-4916-8D61-FA3D6AAFA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760">
              <a:extLst>
                <a:ext uri="{FF2B5EF4-FFF2-40B4-BE49-F238E27FC236}">
                  <a16:creationId xmlns:a16="http://schemas.microsoft.com/office/drawing/2014/main" id="{A1D01C97-94C1-433F-BCBE-9147B584F2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61">
              <a:extLst>
                <a:ext uri="{FF2B5EF4-FFF2-40B4-BE49-F238E27FC236}">
                  <a16:creationId xmlns:a16="http://schemas.microsoft.com/office/drawing/2014/main" id="{9B41E6F3-55DE-4A2B-808E-88AA9A07DF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2032103"/>
              <a:ext cx="30163" cy="30163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6 w 8"/>
                <a:gd name="T11" fmla="*/ 2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62">
              <a:extLst>
                <a:ext uri="{FF2B5EF4-FFF2-40B4-BE49-F238E27FC236}">
                  <a16:creationId xmlns:a16="http://schemas.microsoft.com/office/drawing/2014/main" id="{88E34281-92FA-42F2-84D1-7BDCFBE1E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63">
              <a:extLst>
                <a:ext uri="{FF2B5EF4-FFF2-40B4-BE49-F238E27FC236}">
                  <a16:creationId xmlns:a16="http://schemas.microsoft.com/office/drawing/2014/main" id="{6EEAFA38-3164-4C18-9FBA-1EBFB33675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2 h 8"/>
                <a:gd name="T6" fmla="*/ 8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64">
              <a:extLst>
                <a:ext uri="{FF2B5EF4-FFF2-40B4-BE49-F238E27FC236}">
                  <a16:creationId xmlns:a16="http://schemas.microsoft.com/office/drawing/2014/main" id="{448375C1-8A44-48C4-A400-17DBCDDEA1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7457" y="1897959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8 w 15"/>
                <a:gd name="T3" fmla="*/ 8 h 8"/>
                <a:gd name="T4" fmla="*/ 15 w 15"/>
                <a:gd name="T5" fmla="*/ 2 h 8"/>
                <a:gd name="T6" fmla="*/ 15 w 15"/>
                <a:gd name="T7" fmla="*/ 0 h 8"/>
                <a:gd name="T8" fmla="*/ 0 w 15"/>
                <a:gd name="T9" fmla="*/ 0 h 8"/>
                <a:gd name="T10" fmla="*/ 0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5"/>
                    <a:pt x="4" y="8"/>
                    <a:pt x="8" y="8"/>
                  </a:cubicBezTo>
                  <a:cubicBezTo>
                    <a:pt x="11" y="8"/>
                    <a:pt x="15" y="5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65">
              <a:extLst>
                <a:ext uri="{FF2B5EF4-FFF2-40B4-BE49-F238E27FC236}">
                  <a16:creationId xmlns:a16="http://schemas.microsoft.com/office/drawing/2014/main" id="{51D9E116-9E1B-40CB-9373-9515A78DDC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766">
              <a:extLst>
                <a:ext uri="{FF2B5EF4-FFF2-40B4-BE49-F238E27FC236}">
                  <a16:creationId xmlns:a16="http://schemas.microsoft.com/office/drawing/2014/main" id="{8C18EAB9-1111-47A6-815C-7ACA0B3F52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90676" y="19574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67">
              <a:extLst>
                <a:ext uri="{FF2B5EF4-FFF2-40B4-BE49-F238E27FC236}">
                  <a16:creationId xmlns:a16="http://schemas.microsoft.com/office/drawing/2014/main" id="{2FA3EF05-0EDE-42D9-BED9-141C1FDEA2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84326" y="184001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8 w 10"/>
                <a:gd name="T5" fmla="*/ 0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68">
              <a:extLst>
                <a:ext uri="{FF2B5EF4-FFF2-40B4-BE49-F238E27FC236}">
                  <a16:creationId xmlns:a16="http://schemas.microsoft.com/office/drawing/2014/main" id="{49DECB21-4C60-4962-822D-F19AC53611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73226" y="2022578"/>
              <a:ext cx="30163" cy="49213"/>
            </a:xfrm>
            <a:custGeom>
              <a:avLst/>
              <a:gdLst>
                <a:gd name="T0" fmla="*/ 6 w 8"/>
                <a:gd name="T1" fmla="*/ 3 h 13"/>
                <a:gd name="T2" fmla="*/ 3 w 8"/>
                <a:gd name="T3" fmla="*/ 1 h 13"/>
                <a:gd name="T4" fmla="*/ 0 w 8"/>
                <a:gd name="T5" fmla="*/ 0 h 13"/>
                <a:gd name="T6" fmla="*/ 0 w 8"/>
                <a:gd name="T7" fmla="*/ 13 h 13"/>
                <a:gd name="T8" fmla="*/ 8 w 8"/>
                <a:gd name="T9" fmla="*/ 10 h 13"/>
                <a:gd name="T10" fmla="*/ 8 w 8"/>
                <a:gd name="T11" fmla="*/ 8 h 13"/>
                <a:gd name="T12" fmla="*/ 6 w 8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6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69">
              <a:extLst>
                <a:ext uri="{FF2B5EF4-FFF2-40B4-BE49-F238E27FC236}">
                  <a16:creationId xmlns:a16="http://schemas.microsoft.com/office/drawing/2014/main" id="{62A5B77A-6E5B-4560-83B1-B104E64D4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5432" y="1782071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4 w 4"/>
                <a:gd name="T5" fmla="*/ 0 h 3"/>
                <a:gd name="T6" fmla="*/ 0 w 4"/>
                <a:gd name="T7" fmla="*/ 0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70">
              <a:extLst>
                <a:ext uri="{FF2B5EF4-FFF2-40B4-BE49-F238E27FC236}">
                  <a16:creationId xmlns:a16="http://schemas.microsoft.com/office/drawing/2014/main" id="{DF417B31-48DA-472D-ACAE-813820EEE8A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34320" y="1897959"/>
              <a:ext cx="57150" cy="30163"/>
            </a:xfrm>
            <a:custGeom>
              <a:avLst/>
              <a:gdLst>
                <a:gd name="T0" fmla="*/ 0 w 15"/>
                <a:gd name="T1" fmla="*/ 1 h 8"/>
                <a:gd name="T2" fmla="*/ 2 w 15"/>
                <a:gd name="T3" fmla="*/ 5 h 8"/>
                <a:gd name="T4" fmla="*/ 3 w 15"/>
                <a:gd name="T5" fmla="*/ 6 h 8"/>
                <a:gd name="T6" fmla="*/ 6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2 w 15"/>
                <a:gd name="T13" fmla="*/ 6 h 8"/>
                <a:gd name="T14" fmla="*/ 13 w 15"/>
                <a:gd name="T15" fmla="*/ 5 h 8"/>
                <a:gd name="T16" fmla="*/ 15 w 15"/>
                <a:gd name="T17" fmla="*/ 1 h 8"/>
                <a:gd name="T18" fmla="*/ 15 w 15"/>
                <a:gd name="T19" fmla="*/ 0 h 8"/>
                <a:gd name="T20" fmla="*/ 0 w 15"/>
                <a:gd name="T21" fmla="*/ 0 h 8"/>
                <a:gd name="T22" fmla="*/ 0 w 15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71">
              <a:extLst>
                <a:ext uri="{FF2B5EF4-FFF2-40B4-BE49-F238E27FC236}">
                  <a16:creationId xmlns:a16="http://schemas.microsoft.com/office/drawing/2014/main" id="{74FA8EB2-4BEB-4F05-9D8E-CF6FA40B125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781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6 h 8"/>
                <a:gd name="T8" fmla="*/ 6 w 8"/>
                <a:gd name="T9" fmla="*/ 5 h 8"/>
                <a:gd name="T10" fmla="*/ 8 w 8"/>
                <a:gd name="T11" fmla="*/ 1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72">
              <a:extLst>
                <a:ext uri="{FF2B5EF4-FFF2-40B4-BE49-F238E27FC236}">
                  <a16:creationId xmlns:a16="http://schemas.microsoft.com/office/drawing/2014/main" id="{D40FF739-C575-4FE2-87C4-9D89339AE45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23814" y="2195615"/>
              <a:ext cx="60325" cy="2540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7 h 7"/>
                <a:gd name="T4" fmla="*/ 14 w 16"/>
                <a:gd name="T5" fmla="*/ 2 h 7"/>
                <a:gd name="T6" fmla="*/ 4 w 16"/>
                <a:gd name="T7" fmla="*/ 0 h 7"/>
                <a:gd name="T8" fmla="*/ 3 w 16"/>
                <a:gd name="T9" fmla="*/ 0 h 7"/>
                <a:gd name="T10" fmla="*/ 0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73">
              <a:extLst>
                <a:ext uri="{FF2B5EF4-FFF2-40B4-BE49-F238E27FC236}">
                  <a16:creationId xmlns:a16="http://schemas.microsoft.com/office/drawing/2014/main" id="{F1A421EB-085A-4D33-AB28-13DB50DF21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730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2 h 8"/>
                <a:gd name="T6" fmla="*/ 5 w 8"/>
                <a:gd name="T7" fmla="*/ 1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74">
              <a:extLst>
                <a:ext uri="{FF2B5EF4-FFF2-40B4-BE49-F238E27FC236}">
                  <a16:creationId xmlns:a16="http://schemas.microsoft.com/office/drawing/2014/main" id="{3CF42260-2CC7-4022-B7D1-AC9ED1FDF7C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2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75">
              <a:extLst>
                <a:ext uri="{FF2B5EF4-FFF2-40B4-BE49-F238E27FC236}">
                  <a16:creationId xmlns:a16="http://schemas.microsoft.com/office/drawing/2014/main" id="{A62E6472-3E19-4464-A77F-A3AE2A65B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8295" y="2193234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8 w 16"/>
                <a:gd name="T3" fmla="*/ 0 h 8"/>
                <a:gd name="T4" fmla="*/ 1 w 16"/>
                <a:gd name="T5" fmla="*/ 3 h 8"/>
                <a:gd name="T6" fmla="*/ 0 w 16"/>
                <a:gd name="T7" fmla="*/ 8 h 8"/>
                <a:gd name="T8" fmla="*/ 16 w 16"/>
                <a:gd name="T9" fmla="*/ 8 h 8"/>
                <a:gd name="T10" fmla="*/ 14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76">
              <a:extLst>
                <a:ext uri="{FF2B5EF4-FFF2-40B4-BE49-F238E27FC236}">
                  <a16:creationId xmlns:a16="http://schemas.microsoft.com/office/drawing/2014/main" id="{09F611EF-B06B-474A-81E9-B679A5A68B7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047184"/>
              <a:ext cx="28575" cy="5873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777">
              <a:extLst>
                <a:ext uri="{FF2B5EF4-FFF2-40B4-BE49-F238E27FC236}">
                  <a16:creationId xmlns:a16="http://schemas.microsoft.com/office/drawing/2014/main" id="{168CB3A0-01A3-4A03-AB54-333CA7E12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3357" y="217894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778">
              <a:extLst>
                <a:ext uri="{FF2B5EF4-FFF2-40B4-BE49-F238E27FC236}">
                  <a16:creationId xmlns:a16="http://schemas.microsoft.com/office/drawing/2014/main" id="{F617D0EA-12C8-4FBC-803A-591370325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779">
              <a:extLst>
                <a:ext uri="{FF2B5EF4-FFF2-40B4-BE49-F238E27FC236}">
                  <a16:creationId xmlns:a16="http://schemas.microsoft.com/office/drawing/2014/main" id="{71D688F5-A2D7-401F-A6C3-F8077A2104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6114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780">
              <a:extLst>
                <a:ext uri="{FF2B5EF4-FFF2-40B4-BE49-F238E27FC236}">
                  <a16:creationId xmlns:a16="http://schemas.microsoft.com/office/drawing/2014/main" id="{33C6075D-24D9-4312-B87C-94165A6B60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0332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781">
              <a:extLst>
                <a:ext uri="{FF2B5EF4-FFF2-40B4-BE49-F238E27FC236}">
                  <a16:creationId xmlns:a16="http://schemas.microsoft.com/office/drawing/2014/main" id="{F221FAF0-3BD8-4233-8B6A-299448154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2714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82">
              <a:extLst>
                <a:ext uri="{FF2B5EF4-FFF2-40B4-BE49-F238E27FC236}">
                  <a16:creationId xmlns:a16="http://schemas.microsoft.com/office/drawing/2014/main" id="{2FE85857-94F9-4E55-BEC8-3392A4BA95C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83">
              <a:extLst>
                <a:ext uri="{FF2B5EF4-FFF2-40B4-BE49-F238E27FC236}">
                  <a16:creationId xmlns:a16="http://schemas.microsoft.com/office/drawing/2014/main" id="{CC38E1E0-4188-4CBE-BF45-31E061C590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313884"/>
              <a:ext cx="28575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84">
              <a:extLst>
                <a:ext uri="{FF2B5EF4-FFF2-40B4-BE49-F238E27FC236}">
                  <a16:creationId xmlns:a16="http://schemas.microsoft.com/office/drawing/2014/main" id="{9FBEC3DF-0265-425A-AF3C-73C81CD115F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9851" y="2063853"/>
              <a:ext cx="28575" cy="25400"/>
            </a:xfrm>
            <a:custGeom>
              <a:avLst/>
              <a:gdLst>
                <a:gd name="T0" fmla="*/ 3 w 8"/>
                <a:gd name="T1" fmla="*/ 4 h 7"/>
                <a:gd name="T2" fmla="*/ 4 w 8"/>
                <a:gd name="T3" fmla="*/ 5 h 7"/>
                <a:gd name="T4" fmla="*/ 7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3 h 7"/>
                <a:gd name="T12" fmla="*/ 0 w 8"/>
                <a:gd name="T13" fmla="*/ 0 h 7"/>
                <a:gd name="T14" fmla="*/ 0 w 8"/>
                <a:gd name="T15" fmla="*/ 0 h 7"/>
                <a:gd name="T16" fmla="*/ 3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3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85">
              <a:extLst>
                <a:ext uri="{FF2B5EF4-FFF2-40B4-BE49-F238E27FC236}">
                  <a16:creationId xmlns:a16="http://schemas.microsoft.com/office/drawing/2014/main" id="{953C4943-3AE1-4207-93E6-085565239E7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51595" y="2193234"/>
              <a:ext cx="60325" cy="30163"/>
            </a:xfrm>
            <a:custGeom>
              <a:avLst/>
              <a:gdLst>
                <a:gd name="T0" fmla="*/ 2 w 16"/>
                <a:gd name="T1" fmla="*/ 5 h 8"/>
                <a:gd name="T2" fmla="*/ 3 w 16"/>
                <a:gd name="T3" fmla="*/ 6 h 8"/>
                <a:gd name="T4" fmla="*/ 6 w 16"/>
                <a:gd name="T5" fmla="*/ 7 h 8"/>
                <a:gd name="T6" fmla="*/ 8 w 16"/>
                <a:gd name="T7" fmla="*/ 8 h 8"/>
                <a:gd name="T8" fmla="*/ 9 w 16"/>
                <a:gd name="T9" fmla="*/ 7 h 8"/>
                <a:gd name="T10" fmla="*/ 12 w 16"/>
                <a:gd name="T11" fmla="*/ 6 h 8"/>
                <a:gd name="T12" fmla="*/ 13 w 16"/>
                <a:gd name="T13" fmla="*/ 5 h 8"/>
                <a:gd name="T14" fmla="*/ 15 w 16"/>
                <a:gd name="T15" fmla="*/ 1 h 8"/>
                <a:gd name="T16" fmla="*/ 16 w 16"/>
                <a:gd name="T17" fmla="*/ 0 h 8"/>
                <a:gd name="T18" fmla="*/ 0 w 16"/>
                <a:gd name="T19" fmla="*/ 0 h 8"/>
                <a:gd name="T20" fmla="*/ 0 w 16"/>
                <a:gd name="T21" fmla="*/ 1 h 8"/>
                <a:gd name="T22" fmla="*/ 2 w 16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86">
              <a:extLst>
                <a:ext uri="{FF2B5EF4-FFF2-40B4-BE49-F238E27FC236}">
                  <a16:creationId xmlns:a16="http://schemas.microsoft.com/office/drawing/2014/main" id="{AB976228-A0C4-492D-9E5E-11A7F6478A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7470" y="2328171"/>
              <a:ext cx="28575" cy="30163"/>
            </a:xfrm>
            <a:custGeom>
              <a:avLst/>
              <a:gdLst>
                <a:gd name="T0" fmla="*/ 3 w 8"/>
                <a:gd name="T1" fmla="*/ 7 h 8"/>
                <a:gd name="T2" fmla="*/ 5 w 8"/>
                <a:gd name="T3" fmla="*/ 6 h 8"/>
                <a:gd name="T4" fmla="*/ 6 w 8"/>
                <a:gd name="T5" fmla="*/ 5 h 8"/>
                <a:gd name="T6" fmla="*/ 8 w 8"/>
                <a:gd name="T7" fmla="*/ 1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  <a:gd name="T14" fmla="*/ 2 w 8"/>
                <a:gd name="T15" fmla="*/ 7 h 8"/>
                <a:gd name="T16" fmla="*/ 3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87">
              <a:extLst>
                <a:ext uri="{FF2B5EF4-FFF2-40B4-BE49-F238E27FC236}">
                  <a16:creationId xmlns:a16="http://schemas.microsoft.com/office/drawing/2014/main" id="{A8A26EB1-D5CD-4140-B726-3ED86C3EC4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2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88">
              <a:extLst>
                <a:ext uri="{FF2B5EF4-FFF2-40B4-BE49-F238E27FC236}">
                  <a16:creationId xmlns:a16="http://schemas.microsoft.com/office/drawing/2014/main" id="{CCEFB37D-BC48-4DE5-AFBF-96D9B49C4F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89">
              <a:extLst>
                <a:ext uri="{FF2B5EF4-FFF2-40B4-BE49-F238E27FC236}">
                  <a16:creationId xmlns:a16="http://schemas.microsoft.com/office/drawing/2014/main" id="{A40FC297-E07C-4963-941A-7FC511A2F4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046390"/>
              <a:ext cx="28575" cy="6032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790">
              <a:extLst>
                <a:ext uri="{FF2B5EF4-FFF2-40B4-BE49-F238E27FC236}">
                  <a16:creationId xmlns:a16="http://schemas.microsoft.com/office/drawing/2014/main" id="{156952EB-1483-4985-BBAE-FD72D939D7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791">
              <a:extLst>
                <a:ext uri="{FF2B5EF4-FFF2-40B4-BE49-F238E27FC236}">
                  <a16:creationId xmlns:a16="http://schemas.microsoft.com/office/drawing/2014/main" id="{67B7CC53-DE9B-4F3C-B2E0-DD5974FB87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792">
              <a:extLst>
                <a:ext uri="{FF2B5EF4-FFF2-40B4-BE49-F238E27FC236}">
                  <a16:creationId xmlns:a16="http://schemas.microsoft.com/office/drawing/2014/main" id="{85790534-035A-4144-8355-C6EDC5C03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800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793">
              <a:extLst>
                <a:ext uri="{FF2B5EF4-FFF2-40B4-BE49-F238E27FC236}">
                  <a16:creationId xmlns:a16="http://schemas.microsoft.com/office/drawing/2014/main" id="{5328E9A3-949C-41B3-9411-80B30CBD76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94">
              <a:extLst>
                <a:ext uri="{FF2B5EF4-FFF2-40B4-BE49-F238E27FC236}">
                  <a16:creationId xmlns:a16="http://schemas.microsoft.com/office/drawing/2014/main" id="{820B6C06-CD92-417C-B9D8-AB870BB6FE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719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95">
              <a:extLst>
                <a:ext uri="{FF2B5EF4-FFF2-40B4-BE49-F238E27FC236}">
                  <a16:creationId xmlns:a16="http://schemas.microsoft.com/office/drawing/2014/main" id="{3ED5238D-4C61-467A-9A87-C0E98257E7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96">
              <a:extLst>
                <a:ext uri="{FF2B5EF4-FFF2-40B4-BE49-F238E27FC236}">
                  <a16:creationId xmlns:a16="http://schemas.microsoft.com/office/drawing/2014/main" id="{E29D999D-C7E1-4F22-9874-AADC59B6D02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313090"/>
              <a:ext cx="28575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97">
              <a:extLst>
                <a:ext uri="{FF2B5EF4-FFF2-40B4-BE49-F238E27FC236}">
                  <a16:creationId xmlns:a16="http://schemas.microsoft.com/office/drawing/2014/main" id="{DB53B9C9-2FDF-48F4-81A8-CD0FD1461F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063059"/>
              <a:ext cx="28575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8">
              <a:extLst>
                <a:ext uri="{FF2B5EF4-FFF2-40B4-BE49-F238E27FC236}">
                  <a16:creationId xmlns:a16="http://schemas.microsoft.com/office/drawing/2014/main" id="{0DD4FA91-2FE1-498D-8EBA-1160C06F24D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6870" y="2194821"/>
              <a:ext cx="60325" cy="26988"/>
            </a:xfrm>
            <a:custGeom>
              <a:avLst/>
              <a:gdLst>
                <a:gd name="T0" fmla="*/ 8 w 16"/>
                <a:gd name="T1" fmla="*/ 7 h 7"/>
                <a:gd name="T2" fmla="*/ 15 w 16"/>
                <a:gd name="T3" fmla="*/ 1 h 7"/>
                <a:gd name="T4" fmla="*/ 16 w 16"/>
                <a:gd name="T5" fmla="*/ 0 h 7"/>
                <a:gd name="T6" fmla="*/ 0 w 16"/>
                <a:gd name="T7" fmla="*/ 0 h 7"/>
                <a:gd name="T8" fmla="*/ 0 w 16"/>
                <a:gd name="T9" fmla="*/ 1 h 7"/>
                <a:gd name="T10" fmla="*/ 8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8" y="7"/>
                  </a:moveTo>
                  <a:cubicBezTo>
                    <a:pt x="12" y="7"/>
                    <a:pt x="15" y="5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99">
              <a:extLst>
                <a:ext uri="{FF2B5EF4-FFF2-40B4-BE49-F238E27FC236}">
                  <a16:creationId xmlns:a16="http://schemas.microsoft.com/office/drawing/2014/main" id="{91202E66-C0B7-49BB-945A-FB021C2F57C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329759"/>
              <a:ext cx="28575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00">
              <a:extLst>
                <a:ext uri="{FF2B5EF4-FFF2-40B4-BE49-F238E27FC236}">
                  <a16:creationId xmlns:a16="http://schemas.microsoft.com/office/drawing/2014/main" id="{A7647BB6-ACA1-4735-BD60-385008A9FE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4720" y="2061471"/>
              <a:ext cx="28575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01">
              <a:extLst>
                <a:ext uri="{FF2B5EF4-FFF2-40B4-BE49-F238E27FC236}">
                  <a16:creationId xmlns:a16="http://schemas.microsoft.com/office/drawing/2014/main" id="{7EFF90F9-290D-48FD-9A35-D134D4DA73C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2">
              <a:extLst>
                <a:ext uri="{FF2B5EF4-FFF2-40B4-BE49-F238E27FC236}">
                  <a16:creationId xmlns:a16="http://schemas.microsoft.com/office/drawing/2014/main" id="{EB45B4F8-4611-4969-9B9F-82DB0281054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2164" y="2046390"/>
              <a:ext cx="28575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03">
              <a:extLst>
                <a:ext uri="{FF2B5EF4-FFF2-40B4-BE49-F238E27FC236}">
                  <a16:creationId xmlns:a16="http://schemas.microsoft.com/office/drawing/2014/main" id="{BAC9DD6D-8A29-4B9E-B446-9E99A59B95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804">
              <a:extLst>
                <a:ext uri="{FF2B5EF4-FFF2-40B4-BE49-F238E27FC236}">
                  <a16:creationId xmlns:a16="http://schemas.microsoft.com/office/drawing/2014/main" id="{4160A235-18FE-4535-B9EB-6041F304C4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805">
              <a:extLst>
                <a:ext uri="{FF2B5EF4-FFF2-40B4-BE49-F238E27FC236}">
                  <a16:creationId xmlns:a16="http://schemas.microsoft.com/office/drawing/2014/main" id="{A13AC8E6-3975-468D-A239-401604FC28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2489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06">
              <a:extLst>
                <a:ext uri="{FF2B5EF4-FFF2-40B4-BE49-F238E27FC236}">
                  <a16:creationId xmlns:a16="http://schemas.microsoft.com/office/drawing/2014/main" id="{0DA44F71-A035-417C-A5D6-B7C1EFA5FC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07">
              <a:extLst>
                <a:ext uri="{FF2B5EF4-FFF2-40B4-BE49-F238E27FC236}">
                  <a16:creationId xmlns:a16="http://schemas.microsoft.com/office/drawing/2014/main" id="{2F111936-8213-45C6-8D36-0EB995A835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405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8" name="Group 1009">
              <a:extLst>
                <a:ext uri="{FF2B5EF4-FFF2-40B4-BE49-F238E27FC236}">
                  <a16:creationId xmlns:a16="http://schemas.microsoft.com/office/drawing/2014/main" id="{7002FB48-D76C-4E5A-BB3F-DA0E484DBE0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31789" y="1766990"/>
              <a:ext cx="1138238" cy="1728788"/>
              <a:chOff x="4114" y="1000"/>
              <a:chExt cx="717" cy="1089"/>
            </a:xfrm>
          </p:grpSpPr>
          <p:sp>
            <p:nvSpPr>
              <p:cNvPr id="501" name="Freeform 809">
                <a:extLst>
                  <a:ext uri="{FF2B5EF4-FFF2-40B4-BE49-F238E27FC236}">
                    <a16:creationId xmlns:a16="http://schemas.microsoft.com/office/drawing/2014/main" id="{F80E24EE-32A3-4543-B39A-CAFCB55A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59"/>
                <a:ext cx="18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10">
                <a:extLst>
                  <a:ext uri="{FF2B5EF4-FFF2-40B4-BE49-F238E27FC236}">
                    <a16:creationId xmlns:a16="http://schemas.microsoft.com/office/drawing/2014/main" id="{F254DF51-ED51-42F2-AE06-545990F6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66"/>
                <a:ext cx="18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0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11">
                <a:extLst>
                  <a:ext uri="{FF2B5EF4-FFF2-40B4-BE49-F238E27FC236}">
                    <a16:creationId xmlns:a16="http://schemas.microsoft.com/office/drawing/2014/main" id="{C17BB1BB-7753-49F2-AFCA-F0F1A860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391"/>
                <a:ext cx="18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12">
                <a:extLst>
                  <a:ext uri="{FF2B5EF4-FFF2-40B4-BE49-F238E27FC236}">
                    <a16:creationId xmlns:a16="http://schemas.microsoft.com/office/drawing/2014/main" id="{D3B1BD1E-9E37-4ED9-A774-F4254027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3">
                <a:extLst>
                  <a:ext uri="{FF2B5EF4-FFF2-40B4-BE49-F238E27FC236}">
                    <a16:creationId xmlns:a16="http://schemas.microsoft.com/office/drawing/2014/main" id="{06B51BDE-5EA2-4555-BAB4-3886E1CE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391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4">
                <a:extLst>
                  <a:ext uri="{FF2B5EF4-FFF2-40B4-BE49-F238E27FC236}">
                    <a16:creationId xmlns:a16="http://schemas.microsoft.com/office/drawing/2014/main" id="{33E69160-27BB-476E-B04A-80DA68061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46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5">
                <a:extLst>
                  <a:ext uri="{FF2B5EF4-FFF2-40B4-BE49-F238E27FC236}">
                    <a16:creationId xmlns:a16="http://schemas.microsoft.com/office/drawing/2014/main" id="{67BFD37B-252A-4C6B-B971-1D3D04E6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6">
                <a:extLst>
                  <a:ext uri="{FF2B5EF4-FFF2-40B4-BE49-F238E27FC236}">
                    <a16:creationId xmlns:a16="http://schemas.microsoft.com/office/drawing/2014/main" id="{3C87C8D8-4E04-47E4-A241-61D69AE3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653"/>
                <a:ext cx="18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817">
                <a:extLst>
                  <a:ext uri="{FF2B5EF4-FFF2-40B4-BE49-F238E27FC236}">
                    <a16:creationId xmlns:a16="http://schemas.microsoft.com/office/drawing/2014/main" id="{B3AB1D00-ED7C-4E85-BB81-2C6E280B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Oval 818">
                <a:extLst>
                  <a:ext uri="{FF2B5EF4-FFF2-40B4-BE49-F238E27FC236}">
                    <a16:creationId xmlns:a16="http://schemas.microsoft.com/office/drawing/2014/main" id="{EDBA8EB8-B2BB-4113-B4FE-8B07059D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Oval 819">
                <a:extLst>
                  <a:ext uri="{FF2B5EF4-FFF2-40B4-BE49-F238E27FC236}">
                    <a16:creationId xmlns:a16="http://schemas.microsoft.com/office/drawing/2014/main" id="{97C739CF-2ECF-4F88-A0CB-0787940A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820">
                <a:extLst>
                  <a:ext uri="{FF2B5EF4-FFF2-40B4-BE49-F238E27FC236}">
                    <a16:creationId xmlns:a16="http://schemas.microsoft.com/office/drawing/2014/main" id="{3DAC756A-EFCD-489D-9AB6-0666DB370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821">
                <a:extLst>
                  <a:ext uri="{FF2B5EF4-FFF2-40B4-BE49-F238E27FC236}">
                    <a16:creationId xmlns:a16="http://schemas.microsoft.com/office/drawing/2014/main" id="{37FEA697-2DC2-4DC7-803C-20E42DFEE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22">
                <a:extLst>
                  <a:ext uri="{FF2B5EF4-FFF2-40B4-BE49-F238E27FC236}">
                    <a16:creationId xmlns:a16="http://schemas.microsoft.com/office/drawing/2014/main" id="{4948297C-98EE-458A-826D-48FC808F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46"/>
                <a:ext cx="18" cy="19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23">
                <a:extLst>
                  <a:ext uri="{FF2B5EF4-FFF2-40B4-BE49-F238E27FC236}">
                    <a16:creationId xmlns:a16="http://schemas.microsoft.com/office/drawing/2014/main" id="{1EBD94F3-1A1E-4A4F-9AF9-E68D47EF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3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24">
                <a:extLst>
                  <a:ext uri="{FF2B5EF4-FFF2-40B4-BE49-F238E27FC236}">
                    <a16:creationId xmlns:a16="http://schemas.microsoft.com/office/drawing/2014/main" id="{BFD06986-89D8-45DC-8490-EC3F703C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578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25">
                <a:extLst>
                  <a:ext uri="{FF2B5EF4-FFF2-40B4-BE49-F238E27FC236}">
                    <a16:creationId xmlns:a16="http://schemas.microsoft.com/office/drawing/2014/main" id="{D0635993-BFE6-4953-B72A-F8B783D0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26">
                <a:extLst>
                  <a:ext uri="{FF2B5EF4-FFF2-40B4-BE49-F238E27FC236}">
                    <a16:creationId xmlns:a16="http://schemas.microsoft.com/office/drawing/2014/main" id="{919485A1-A210-470E-8FC8-F26EB454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78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27">
                <a:extLst>
                  <a:ext uri="{FF2B5EF4-FFF2-40B4-BE49-F238E27FC236}">
                    <a16:creationId xmlns:a16="http://schemas.microsoft.com/office/drawing/2014/main" id="{EFDA9EDC-B3B8-4864-ABBE-DF3E513B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33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28">
                <a:extLst>
                  <a:ext uri="{FF2B5EF4-FFF2-40B4-BE49-F238E27FC236}">
                    <a16:creationId xmlns:a16="http://schemas.microsoft.com/office/drawing/2014/main" id="{E3A13BC8-C5C5-4E67-B774-8AD22292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29">
                <a:extLst>
                  <a:ext uri="{FF2B5EF4-FFF2-40B4-BE49-F238E27FC236}">
                    <a16:creationId xmlns:a16="http://schemas.microsoft.com/office/drawing/2014/main" id="{B2191C27-CCBC-4100-AA75-57E7A8AF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40"/>
                <a:ext cx="18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830">
                <a:extLst>
                  <a:ext uri="{FF2B5EF4-FFF2-40B4-BE49-F238E27FC236}">
                    <a16:creationId xmlns:a16="http://schemas.microsoft.com/office/drawing/2014/main" id="{D72B3F78-033F-40B3-8581-C5447965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831">
                <a:extLst>
                  <a:ext uri="{FF2B5EF4-FFF2-40B4-BE49-F238E27FC236}">
                    <a16:creationId xmlns:a16="http://schemas.microsoft.com/office/drawing/2014/main" id="{0FC9BA4D-8DA4-49F7-9964-44E81F90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832">
                <a:extLst>
                  <a:ext uri="{FF2B5EF4-FFF2-40B4-BE49-F238E27FC236}">
                    <a16:creationId xmlns:a16="http://schemas.microsoft.com/office/drawing/2014/main" id="{C5882C73-8B77-4B9B-BA8B-DF3F65847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833">
                <a:extLst>
                  <a:ext uri="{FF2B5EF4-FFF2-40B4-BE49-F238E27FC236}">
                    <a16:creationId xmlns:a16="http://schemas.microsoft.com/office/drawing/2014/main" id="{8A7C1369-B35D-4915-B959-4B3B86B9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834">
                <a:extLst>
                  <a:ext uri="{FF2B5EF4-FFF2-40B4-BE49-F238E27FC236}">
                    <a16:creationId xmlns:a16="http://schemas.microsoft.com/office/drawing/2014/main" id="{76E303D0-B90F-4FD7-A769-BA39449E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35">
                <a:extLst>
                  <a:ext uri="{FF2B5EF4-FFF2-40B4-BE49-F238E27FC236}">
                    <a16:creationId xmlns:a16="http://schemas.microsoft.com/office/drawing/2014/main" id="{317CC106-6AA7-4D79-9D67-3DC6F63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36">
                <a:extLst>
                  <a:ext uri="{FF2B5EF4-FFF2-40B4-BE49-F238E27FC236}">
                    <a16:creationId xmlns:a16="http://schemas.microsoft.com/office/drawing/2014/main" id="{0B1340DF-8620-40E1-B3AE-DFB1BF44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40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37">
                <a:extLst>
                  <a:ext uri="{FF2B5EF4-FFF2-40B4-BE49-F238E27FC236}">
                    <a16:creationId xmlns:a16="http://schemas.microsoft.com/office/drawing/2014/main" id="{2D2761D5-8B2F-4EDA-9634-9EAAF13C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65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38">
                <a:extLst>
                  <a:ext uri="{FF2B5EF4-FFF2-40B4-BE49-F238E27FC236}">
                    <a16:creationId xmlns:a16="http://schemas.microsoft.com/office/drawing/2014/main" id="{9D59A38F-9A44-4F7A-B376-20167C80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39">
                <a:extLst>
                  <a:ext uri="{FF2B5EF4-FFF2-40B4-BE49-F238E27FC236}">
                    <a16:creationId xmlns:a16="http://schemas.microsoft.com/office/drawing/2014/main" id="{D29ED2AD-FFCE-4B17-89A6-1CE7975D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40">
                <a:extLst>
                  <a:ext uri="{FF2B5EF4-FFF2-40B4-BE49-F238E27FC236}">
                    <a16:creationId xmlns:a16="http://schemas.microsoft.com/office/drawing/2014/main" id="{FCF84730-76E2-4ACF-ADF2-086A951D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025"/>
                <a:ext cx="18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841">
                <a:extLst>
                  <a:ext uri="{FF2B5EF4-FFF2-40B4-BE49-F238E27FC236}">
                    <a16:creationId xmlns:a16="http://schemas.microsoft.com/office/drawing/2014/main" id="{2DE79902-E0E8-47FE-9C18-4B5F2C0F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42">
                <a:extLst>
                  <a:ext uri="{FF2B5EF4-FFF2-40B4-BE49-F238E27FC236}">
                    <a16:creationId xmlns:a16="http://schemas.microsoft.com/office/drawing/2014/main" id="{C70C33DA-6886-4954-8FE3-1B18C00B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72"/>
                <a:ext cx="35" cy="17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843">
                <a:extLst>
                  <a:ext uri="{FF2B5EF4-FFF2-40B4-BE49-F238E27FC236}">
                    <a16:creationId xmlns:a16="http://schemas.microsoft.com/office/drawing/2014/main" id="{C03627A8-FF18-4B49-8C13-A321BAE3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844">
                <a:extLst>
                  <a:ext uri="{FF2B5EF4-FFF2-40B4-BE49-F238E27FC236}">
                    <a16:creationId xmlns:a16="http://schemas.microsoft.com/office/drawing/2014/main" id="{2F6C423F-033B-41E8-A85C-8FF1E622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45">
                <a:extLst>
                  <a:ext uri="{FF2B5EF4-FFF2-40B4-BE49-F238E27FC236}">
                    <a16:creationId xmlns:a16="http://schemas.microsoft.com/office/drawing/2014/main" id="{CC41C44C-F32E-43BD-A96B-A4B48F18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025"/>
                <a:ext cx="18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6">
                <a:extLst>
                  <a:ext uri="{FF2B5EF4-FFF2-40B4-BE49-F238E27FC236}">
                    <a16:creationId xmlns:a16="http://schemas.microsoft.com/office/drawing/2014/main" id="{D4B6F4F1-C951-422B-9B1A-6106FD715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52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47">
                <a:extLst>
                  <a:ext uri="{FF2B5EF4-FFF2-40B4-BE49-F238E27FC236}">
                    <a16:creationId xmlns:a16="http://schemas.microsoft.com/office/drawing/2014/main" id="{A96D3FB3-26E5-40E7-9192-FE7586A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5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48">
                <a:extLst>
                  <a:ext uri="{FF2B5EF4-FFF2-40B4-BE49-F238E27FC236}">
                    <a16:creationId xmlns:a16="http://schemas.microsoft.com/office/drawing/2014/main" id="{68AF2309-9068-4133-9874-EFD78C7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49">
                <a:extLst>
                  <a:ext uri="{FF2B5EF4-FFF2-40B4-BE49-F238E27FC236}">
                    <a16:creationId xmlns:a16="http://schemas.microsoft.com/office/drawing/2014/main" id="{8592278E-7296-49AF-A7A8-21C0D6CE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00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50">
                <a:extLst>
                  <a:ext uri="{FF2B5EF4-FFF2-40B4-BE49-F238E27FC236}">
                    <a16:creationId xmlns:a16="http://schemas.microsoft.com/office/drawing/2014/main" id="{C1838EDD-6217-4EC9-BAD6-6749DC31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03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51">
                <a:extLst>
                  <a:ext uri="{FF2B5EF4-FFF2-40B4-BE49-F238E27FC236}">
                    <a16:creationId xmlns:a16="http://schemas.microsoft.com/office/drawing/2014/main" id="{1CA9E246-2894-45A0-8D3D-02C633B3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2">
                <a:extLst>
                  <a:ext uri="{FF2B5EF4-FFF2-40B4-BE49-F238E27FC236}">
                    <a16:creationId xmlns:a16="http://schemas.microsoft.com/office/drawing/2014/main" id="{3D562CE8-1656-4425-A87C-BBD1DE15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187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53">
                <a:extLst>
                  <a:ext uri="{FF2B5EF4-FFF2-40B4-BE49-F238E27FC236}">
                    <a16:creationId xmlns:a16="http://schemas.microsoft.com/office/drawing/2014/main" id="{9CE0ABC6-A7D5-4286-81E3-DCA10799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93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854">
                <a:extLst>
                  <a:ext uri="{FF2B5EF4-FFF2-40B4-BE49-F238E27FC236}">
                    <a16:creationId xmlns:a16="http://schemas.microsoft.com/office/drawing/2014/main" id="{75868FFF-F14D-46CB-B4DA-8D23A43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855">
                <a:extLst>
                  <a:ext uri="{FF2B5EF4-FFF2-40B4-BE49-F238E27FC236}">
                    <a16:creationId xmlns:a16="http://schemas.microsoft.com/office/drawing/2014/main" id="{1C4B16E9-6FA8-4ED4-86A1-33B31C4C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856">
                <a:extLst>
                  <a:ext uri="{FF2B5EF4-FFF2-40B4-BE49-F238E27FC236}">
                    <a16:creationId xmlns:a16="http://schemas.microsoft.com/office/drawing/2014/main" id="{B24DF068-EB7C-4691-8995-CBDAE0C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140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Oval 857">
                <a:extLst>
                  <a:ext uri="{FF2B5EF4-FFF2-40B4-BE49-F238E27FC236}">
                    <a16:creationId xmlns:a16="http://schemas.microsoft.com/office/drawing/2014/main" id="{716900D0-6DFF-4FC9-97BF-9A45A6A4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048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858">
                <a:extLst>
                  <a:ext uri="{FF2B5EF4-FFF2-40B4-BE49-F238E27FC236}">
                    <a16:creationId xmlns:a16="http://schemas.microsoft.com/office/drawing/2014/main" id="{D5D8A724-FC71-448E-90F2-D3797E57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048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59">
                <a:extLst>
                  <a:ext uri="{FF2B5EF4-FFF2-40B4-BE49-F238E27FC236}">
                    <a16:creationId xmlns:a16="http://schemas.microsoft.com/office/drawing/2014/main" id="{5BC28463-A05E-4501-AEFE-9A9D8FAA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187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60">
                <a:extLst>
                  <a:ext uri="{FF2B5EF4-FFF2-40B4-BE49-F238E27FC236}">
                    <a16:creationId xmlns:a16="http://schemas.microsoft.com/office/drawing/2014/main" id="{5F2B818D-C931-4606-9274-E945C634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93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61">
                <a:extLst>
                  <a:ext uri="{FF2B5EF4-FFF2-40B4-BE49-F238E27FC236}">
                    <a16:creationId xmlns:a16="http://schemas.microsoft.com/office/drawing/2014/main" id="{0F381F9C-2C25-4C85-876D-625263CB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1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7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62">
                <a:extLst>
                  <a:ext uri="{FF2B5EF4-FFF2-40B4-BE49-F238E27FC236}">
                    <a16:creationId xmlns:a16="http://schemas.microsoft.com/office/drawing/2014/main" id="{03D6309B-AAB1-4D5C-9A7B-C6D91C57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19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7 h 8"/>
                  <a:gd name="T8" fmla="*/ 8 w 16"/>
                  <a:gd name="T9" fmla="*/ 8 h 8"/>
                  <a:gd name="T10" fmla="*/ 9 w 16"/>
                  <a:gd name="T11" fmla="*/ 7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63">
                <a:extLst>
                  <a:ext uri="{FF2B5EF4-FFF2-40B4-BE49-F238E27FC236}">
                    <a16:creationId xmlns:a16="http://schemas.microsoft.com/office/drawing/2014/main" id="{1A7CDA39-64B9-4234-B912-DDF43B6B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24"/>
                <a:ext cx="18" cy="14"/>
              </a:xfrm>
              <a:custGeom>
                <a:avLst/>
                <a:gdLst>
                  <a:gd name="T0" fmla="*/ 2 w 8"/>
                  <a:gd name="T1" fmla="*/ 5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2 h 6"/>
                  <a:gd name="T10" fmla="*/ 0 w 8"/>
                  <a:gd name="T11" fmla="*/ 6 h 6"/>
                  <a:gd name="T12" fmla="*/ 2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64">
                <a:extLst>
                  <a:ext uri="{FF2B5EF4-FFF2-40B4-BE49-F238E27FC236}">
                    <a16:creationId xmlns:a16="http://schemas.microsoft.com/office/drawing/2014/main" id="{9C5EE939-83C7-485D-81F9-654A885D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65">
                <a:extLst>
                  <a:ext uri="{FF2B5EF4-FFF2-40B4-BE49-F238E27FC236}">
                    <a16:creationId xmlns:a16="http://schemas.microsoft.com/office/drawing/2014/main" id="{D2C03D2E-1919-48A2-8E5C-BFAF1D5C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66">
                <a:extLst>
                  <a:ext uri="{FF2B5EF4-FFF2-40B4-BE49-F238E27FC236}">
                    <a16:creationId xmlns:a16="http://schemas.microsoft.com/office/drawing/2014/main" id="{5A181962-2FA6-4FDC-852A-A74909F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867">
                <a:extLst>
                  <a:ext uri="{FF2B5EF4-FFF2-40B4-BE49-F238E27FC236}">
                    <a16:creationId xmlns:a16="http://schemas.microsoft.com/office/drawing/2014/main" id="{EFB9D597-C7A1-47E8-ADBB-946B3D13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868">
                <a:extLst>
                  <a:ext uri="{FF2B5EF4-FFF2-40B4-BE49-F238E27FC236}">
                    <a16:creationId xmlns:a16="http://schemas.microsoft.com/office/drawing/2014/main" id="{16E93C8E-9FFC-47E2-8DFF-2201B682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869">
                <a:extLst>
                  <a:ext uri="{FF2B5EF4-FFF2-40B4-BE49-F238E27FC236}">
                    <a16:creationId xmlns:a16="http://schemas.microsoft.com/office/drawing/2014/main" id="{A28D6039-0A5A-4566-BB17-427415D8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327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870">
                <a:extLst>
                  <a:ext uri="{FF2B5EF4-FFF2-40B4-BE49-F238E27FC236}">
                    <a16:creationId xmlns:a16="http://schemas.microsoft.com/office/drawing/2014/main" id="{81B469C0-4ACF-4FF5-A423-2E05B11B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871">
                <a:extLst>
                  <a:ext uri="{FF2B5EF4-FFF2-40B4-BE49-F238E27FC236}">
                    <a16:creationId xmlns:a16="http://schemas.microsoft.com/office/drawing/2014/main" id="{2B396537-F2D9-4FE1-958F-02DC1D97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232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72">
                <a:extLst>
                  <a:ext uri="{FF2B5EF4-FFF2-40B4-BE49-F238E27FC236}">
                    <a16:creationId xmlns:a16="http://schemas.microsoft.com/office/drawing/2014/main" id="{5FAC94B8-57D7-48CE-8683-C7273F8E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7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73">
                <a:extLst>
                  <a:ext uri="{FF2B5EF4-FFF2-40B4-BE49-F238E27FC236}">
                    <a16:creationId xmlns:a16="http://schemas.microsoft.com/office/drawing/2014/main" id="{8519BFE3-0345-4A21-8D57-590AA33B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79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74">
                <a:extLst>
                  <a:ext uri="{FF2B5EF4-FFF2-40B4-BE49-F238E27FC236}">
                    <a16:creationId xmlns:a16="http://schemas.microsoft.com/office/drawing/2014/main" id="{8CA963D8-E07B-41FD-BC70-6DC72240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06"/>
                <a:ext cx="19" cy="1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1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75">
                <a:extLst>
                  <a:ext uri="{FF2B5EF4-FFF2-40B4-BE49-F238E27FC236}">
                    <a16:creationId xmlns:a16="http://schemas.microsoft.com/office/drawing/2014/main" id="{150D9FFB-6CFB-4456-8AE9-4789A02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876">
                <a:extLst>
                  <a:ext uri="{FF2B5EF4-FFF2-40B4-BE49-F238E27FC236}">
                    <a16:creationId xmlns:a16="http://schemas.microsoft.com/office/drawing/2014/main" id="{A8F875F3-6702-47C2-8C2C-7277718E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06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7 h 7"/>
                  <a:gd name="T4" fmla="*/ 8 w 8"/>
                  <a:gd name="T5" fmla="*/ 1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877">
                <a:extLst>
                  <a:ext uri="{FF2B5EF4-FFF2-40B4-BE49-F238E27FC236}">
                    <a16:creationId xmlns:a16="http://schemas.microsoft.com/office/drawing/2014/main" id="{EAAE124B-426C-4662-B335-F8C6110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878">
                <a:extLst>
                  <a:ext uri="{FF2B5EF4-FFF2-40B4-BE49-F238E27FC236}">
                    <a16:creationId xmlns:a16="http://schemas.microsoft.com/office/drawing/2014/main" id="{176D8D77-B752-4E49-A847-CFBFEE2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79">
                <a:extLst>
                  <a:ext uri="{FF2B5EF4-FFF2-40B4-BE49-F238E27FC236}">
                    <a16:creationId xmlns:a16="http://schemas.microsoft.com/office/drawing/2014/main" id="{1E80C892-0F6C-4A59-B30E-D47E54FD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880">
                <a:extLst>
                  <a:ext uri="{FF2B5EF4-FFF2-40B4-BE49-F238E27FC236}">
                    <a16:creationId xmlns:a16="http://schemas.microsoft.com/office/drawing/2014/main" id="{3FE52A49-F82F-4A2D-A2EE-0F86296AF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881">
                <a:extLst>
                  <a:ext uri="{FF2B5EF4-FFF2-40B4-BE49-F238E27FC236}">
                    <a16:creationId xmlns:a16="http://schemas.microsoft.com/office/drawing/2014/main" id="{AA0B45E0-0B66-4758-B948-4D2A1C03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882">
                <a:extLst>
                  <a:ext uri="{FF2B5EF4-FFF2-40B4-BE49-F238E27FC236}">
                    <a16:creationId xmlns:a16="http://schemas.microsoft.com/office/drawing/2014/main" id="{91F4B16C-3EB0-4F5A-A9F1-B98B7EA8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514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883">
                <a:extLst>
                  <a:ext uri="{FF2B5EF4-FFF2-40B4-BE49-F238E27FC236}">
                    <a16:creationId xmlns:a16="http://schemas.microsoft.com/office/drawing/2014/main" id="{70408759-E72F-4DF8-A724-55F30FC4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884">
                <a:extLst>
                  <a:ext uri="{FF2B5EF4-FFF2-40B4-BE49-F238E27FC236}">
                    <a16:creationId xmlns:a16="http://schemas.microsoft.com/office/drawing/2014/main" id="{7EE44A2E-77B9-41DD-B3CD-D20EC0702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419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885">
                <a:extLst>
                  <a:ext uri="{FF2B5EF4-FFF2-40B4-BE49-F238E27FC236}">
                    <a16:creationId xmlns:a16="http://schemas.microsoft.com/office/drawing/2014/main" id="{E5BD08C5-CFC9-401B-A2C7-13CF47E75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59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886">
                <a:extLst>
                  <a:ext uri="{FF2B5EF4-FFF2-40B4-BE49-F238E27FC236}">
                    <a16:creationId xmlns:a16="http://schemas.microsoft.com/office/drawing/2014/main" id="{5B727D4C-B603-4B0B-B4BB-45378548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6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887">
                <a:extLst>
                  <a:ext uri="{FF2B5EF4-FFF2-40B4-BE49-F238E27FC236}">
                    <a16:creationId xmlns:a16="http://schemas.microsoft.com/office/drawing/2014/main" id="{7F343515-D8D5-4812-9FB7-740E6006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91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888">
                <a:extLst>
                  <a:ext uri="{FF2B5EF4-FFF2-40B4-BE49-F238E27FC236}">
                    <a16:creationId xmlns:a16="http://schemas.microsoft.com/office/drawing/2014/main" id="{557E8D30-AAA5-46AF-A9C0-64530F35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889">
                <a:extLst>
                  <a:ext uri="{FF2B5EF4-FFF2-40B4-BE49-F238E27FC236}">
                    <a16:creationId xmlns:a16="http://schemas.microsoft.com/office/drawing/2014/main" id="{A4306944-8B6F-42F5-8F0B-5F257516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91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890">
                <a:extLst>
                  <a:ext uri="{FF2B5EF4-FFF2-40B4-BE49-F238E27FC236}">
                    <a16:creationId xmlns:a16="http://schemas.microsoft.com/office/drawing/2014/main" id="{9ACD19F2-3D7D-4142-BD52-69BDDBCD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891">
                <a:extLst>
                  <a:ext uri="{FF2B5EF4-FFF2-40B4-BE49-F238E27FC236}">
                    <a16:creationId xmlns:a16="http://schemas.microsoft.com/office/drawing/2014/main" id="{169C40F7-AC7D-42BB-8BD4-94CF773C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892">
                <a:extLst>
                  <a:ext uri="{FF2B5EF4-FFF2-40B4-BE49-F238E27FC236}">
                    <a16:creationId xmlns:a16="http://schemas.microsoft.com/office/drawing/2014/main" id="{F53CA2A3-90EA-468D-96AF-250162AE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653"/>
                <a:ext cx="19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893">
                <a:extLst>
                  <a:ext uri="{FF2B5EF4-FFF2-40B4-BE49-F238E27FC236}">
                    <a16:creationId xmlns:a16="http://schemas.microsoft.com/office/drawing/2014/main" id="{986ED7EF-E112-4A89-8762-AE871072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894">
                <a:extLst>
                  <a:ext uri="{FF2B5EF4-FFF2-40B4-BE49-F238E27FC236}">
                    <a16:creationId xmlns:a16="http://schemas.microsoft.com/office/drawing/2014/main" id="{8C3C75FE-6D2C-4BD5-99C5-BE5AC851F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895">
                <a:extLst>
                  <a:ext uri="{FF2B5EF4-FFF2-40B4-BE49-F238E27FC236}">
                    <a16:creationId xmlns:a16="http://schemas.microsoft.com/office/drawing/2014/main" id="{1610D2D3-88E6-48B3-A9CE-703E7C264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896">
                <a:extLst>
                  <a:ext uri="{FF2B5EF4-FFF2-40B4-BE49-F238E27FC236}">
                    <a16:creationId xmlns:a16="http://schemas.microsoft.com/office/drawing/2014/main" id="{64536191-AC97-4E2A-9DC3-882470F0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897">
                <a:extLst>
                  <a:ext uri="{FF2B5EF4-FFF2-40B4-BE49-F238E27FC236}">
                    <a16:creationId xmlns:a16="http://schemas.microsoft.com/office/drawing/2014/main" id="{5F4A798F-1860-458B-A64F-31BFBBEB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98">
                <a:extLst>
                  <a:ext uri="{FF2B5EF4-FFF2-40B4-BE49-F238E27FC236}">
                    <a16:creationId xmlns:a16="http://schemas.microsoft.com/office/drawing/2014/main" id="{C817379C-DAF0-47D1-9F3A-3FEC80DF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6"/>
                <a:ext cx="18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99">
                <a:extLst>
                  <a:ext uri="{FF2B5EF4-FFF2-40B4-BE49-F238E27FC236}">
                    <a16:creationId xmlns:a16="http://schemas.microsoft.com/office/drawing/2014/main" id="{6C7C6EB0-9167-40B9-9D68-A54A8CA6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653"/>
                <a:ext cx="18" cy="36"/>
              </a:xfrm>
              <a:custGeom>
                <a:avLst/>
                <a:gdLst>
                  <a:gd name="T0" fmla="*/ 8 w 8"/>
                  <a:gd name="T1" fmla="*/ 8 h 15"/>
                  <a:gd name="T2" fmla="*/ 2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2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6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00">
                <a:extLst>
                  <a:ext uri="{FF2B5EF4-FFF2-40B4-BE49-F238E27FC236}">
                    <a16:creationId xmlns:a16="http://schemas.microsoft.com/office/drawing/2014/main" id="{787E5425-2834-4FBB-8250-E7C194A3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01">
                <a:extLst>
                  <a:ext uri="{FF2B5EF4-FFF2-40B4-BE49-F238E27FC236}">
                    <a16:creationId xmlns:a16="http://schemas.microsoft.com/office/drawing/2014/main" id="{AEFFC78E-4E4B-484F-A521-433873A9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02">
                <a:extLst>
                  <a:ext uri="{FF2B5EF4-FFF2-40B4-BE49-F238E27FC236}">
                    <a16:creationId xmlns:a16="http://schemas.microsoft.com/office/drawing/2014/main" id="{35137095-3564-49DC-8621-BE1C2D82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78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03">
                <a:extLst>
                  <a:ext uri="{FF2B5EF4-FFF2-40B4-BE49-F238E27FC236}">
                    <a16:creationId xmlns:a16="http://schemas.microsoft.com/office/drawing/2014/main" id="{C016AE69-2A38-4B1F-9448-83FB9F71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3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04">
                <a:extLst>
                  <a:ext uri="{FF2B5EF4-FFF2-40B4-BE49-F238E27FC236}">
                    <a16:creationId xmlns:a16="http://schemas.microsoft.com/office/drawing/2014/main" id="{206B404E-C0AB-4887-80B9-47C3CE6A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05">
                <a:extLst>
                  <a:ext uri="{FF2B5EF4-FFF2-40B4-BE49-F238E27FC236}">
                    <a16:creationId xmlns:a16="http://schemas.microsoft.com/office/drawing/2014/main" id="{4C15710B-C861-4927-A394-4FA86E8D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40"/>
                <a:ext cx="19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906">
                <a:extLst>
                  <a:ext uri="{FF2B5EF4-FFF2-40B4-BE49-F238E27FC236}">
                    <a16:creationId xmlns:a16="http://schemas.microsoft.com/office/drawing/2014/main" id="{7BF286FA-2A59-4354-8CDC-6A82BFC9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907">
                <a:extLst>
                  <a:ext uri="{FF2B5EF4-FFF2-40B4-BE49-F238E27FC236}">
                    <a16:creationId xmlns:a16="http://schemas.microsoft.com/office/drawing/2014/main" id="{B22CCE10-7C67-4155-8B10-F356281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908">
                <a:extLst>
                  <a:ext uri="{FF2B5EF4-FFF2-40B4-BE49-F238E27FC236}">
                    <a16:creationId xmlns:a16="http://schemas.microsoft.com/office/drawing/2014/main" id="{FD642EEC-CB67-42AB-8BCA-DD906BDD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909">
                <a:extLst>
                  <a:ext uri="{FF2B5EF4-FFF2-40B4-BE49-F238E27FC236}">
                    <a16:creationId xmlns:a16="http://schemas.microsoft.com/office/drawing/2014/main" id="{8F24924E-EF2B-4CBC-9A39-E3D43AF7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910">
                <a:extLst>
                  <a:ext uri="{FF2B5EF4-FFF2-40B4-BE49-F238E27FC236}">
                    <a16:creationId xmlns:a16="http://schemas.microsoft.com/office/drawing/2014/main" id="{F7B5FD9A-ACB8-40D4-97CB-CBC8BEBE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1">
                <a:extLst>
                  <a:ext uri="{FF2B5EF4-FFF2-40B4-BE49-F238E27FC236}">
                    <a16:creationId xmlns:a16="http://schemas.microsoft.com/office/drawing/2014/main" id="{6D539899-3B1B-453F-AA3B-1B5D4DE9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12">
                <a:extLst>
                  <a:ext uri="{FF2B5EF4-FFF2-40B4-BE49-F238E27FC236}">
                    <a16:creationId xmlns:a16="http://schemas.microsoft.com/office/drawing/2014/main" id="{16881655-667B-4903-801F-2CE9D976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840"/>
                <a:ext cx="18" cy="36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7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4"/>
                      <a:pt x="8" y="11"/>
                      <a:pt x="8" y="7"/>
                    </a:cubicBezTo>
                    <a:cubicBezTo>
                      <a:pt x="8" y="4"/>
                      <a:pt x="6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13">
                <a:extLst>
                  <a:ext uri="{FF2B5EF4-FFF2-40B4-BE49-F238E27FC236}">
                    <a16:creationId xmlns:a16="http://schemas.microsoft.com/office/drawing/2014/main" id="{7C446CB9-A10B-49E8-A95B-9EAF5AB9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14">
                <a:extLst>
                  <a:ext uri="{FF2B5EF4-FFF2-40B4-BE49-F238E27FC236}">
                    <a16:creationId xmlns:a16="http://schemas.microsoft.com/office/drawing/2014/main" id="{89E523E4-7CC6-4315-B392-5CEF5690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15">
                <a:extLst>
                  <a:ext uri="{FF2B5EF4-FFF2-40B4-BE49-F238E27FC236}">
                    <a16:creationId xmlns:a16="http://schemas.microsoft.com/office/drawing/2014/main" id="{17D80417-E1DB-48D0-85A2-BA7E1F44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16">
                <a:extLst>
                  <a:ext uri="{FF2B5EF4-FFF2-40B4-BE49-F238E27FC236}">
                    <a16:creationId xmlns:a16="http://schemas.microsoft.com/office/drawing/2014/main" id="{0D7CCFB1-14E7-41E5-BE56-F5A764A8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25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917">
                <a:extLst>
                  <a:ext uri="{FF2B5EF4-FFF2-40B4-BE49-F238E27FC236}">
                    <a16:creationId xmlns:a16="http://schemas.microsoft.com/office/drawing/2014/main" id="{30A901E3-E431-4F70-8223-90F68FAAC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18">
                <a:extLst>
                  <a:ext uri="{FF2B5EF4-FFF2-40B4-BE49-F238E27FC236}">
                    <a16:creationId xmlns:a16="http://schemas.microsoft.com/office/drawing/2014/main" id="{7D61FA00-6521-466E-9DF6-FF592C36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72"/>
                <a:ext cx="35" cy="15"/>
              </a:xfrm>
              <a:custGeom>
                <a:avLst/>
                <a:gdLst>
                  <a:gd name="T0" fmla="*/ 8 w 15"/>
                  <a:gd name="T1" fmla="*/ 0 h 6"/>
                  <a:gd name="T2" fmla="*/ 0 w 15"/>
                  <a:gd name="T3" fmla="*/ 5 h 6"/>
                  <a:gd name="T4" fmla="*/ 15 w 15"/>
                  <a:gd name="T5" fmla="*/ 6 h 6"/>
                  <a:gd name="T6" fmla="*/ 8 w 1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6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919">
                <a:extLst>
                  <a:ext uri="{FF2B5EF4-FFF2-40B4-BE49-F238E27FC236}">
                    <a16:creationId xmlns:a16="http://schemas.microsoft.com/office/drawing/2014/main" id="{21ED6C17-AD68-44C2-ABAD-F43AE0C8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920">
                <a:extLst>
                  <a:ext uri="{FF2B5EF4-FFF2-40B4-BE49-F238E27FC236}">
                    <a16:creationId xmlns:a16="http://schemas.microsoft.com/office/drawing/2014/main" id="{D885A29F-5C94-485F-A422-DFF8B378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21">
                <a:extLst>
                  <a:ext uri="{FF2B5EF4-FFF2-40B4-BE49-F238E27FC236}">
                    <a16:creationId xmlns:a16="http://schemas.microsoft.com/office/drawing/2014/main" id="{C956BD1F-9E9B-47A9-A7E4-60C2D122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25"/>
                <a:ext cx="18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0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22">
                <a:extLst>
                  <a:ext uri="{FF2B5EF4-FFF2-40B4-BE49-F238E27FC236}">
                    <a16:creationId xmlns:a16="http://schemas.microsoft.com/office/drawing/2014/main" id="{4F798416-8CFC-4660-B101-3690BC5F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52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23">
                <a:extLst>
                  <a:ext uri="{FF2B5EF4-FFF2-40B4-BE49-F238E27FC236}">
                    <a16:creationId xmlns:a16="http://schemas.microsoft.com/office/drawing/2014/main" id="{7CB3FF02-F26B-44B9-8F1D-F4C8C2251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24">
                <a:extLst>
                  <a:ext uri="{FF2B5EF4-FFF2-40B4-BE49-F238E27FC236}">
                    <a16:creationId xmlns:a16="http://schemas.microsoft.com/office/drawing/2014/main" id="{D149B6D4-9DE7-4864-8FE0-045EF495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5 h 8"/>
                  <a:gd name="T8" fmla="*/ 8 w 8"/>
                  <a:gd name="T9" fmla="*/ 1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25">
                <a:extLst>
                  <a:ext uri="{FF2B5EF4-FFF2-40B4-BE49-F238E27FC236}">
                    <a16:creationId xmlns:a16="http://schemas.microsoft.com/office/drawing/2014/main" id="{DD201894-0156-4285-933A-ED37B4A19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187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26">
                <a:extLst>
                  <a:ext uri="{FF2B5EF4-FFF2-40B4-BE49-F238E27FC236}">
                    <a16:creationId xmlns:a16="http://schemas.microsoft.com/office/drawing/2014/main" id="{DC6DF29A-F1F6-4883-AE10-7CA9331E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187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5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27">
                <a:extLst>
                  <a:ext uri="{FF2B5EF4-FFF2-40B4-BE49-F238E27FC236}">
                    <a16:creationId xmlns:a16="http://schemas.microsoft.com/office/drawing/2014/main" id="{684F0916-1424-4AE3-867E-74E8658F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093"/>
                <a:ext cx="17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928">
                <a:extLst>
                  <a:ext uri="{FF2B5EF4-FFF2-40B4-BE49-F238E27FC236}">
                    <a16:creationId xmlns:a16="http://schemas.microsoft.com/office/drawing/2014/main" id="{5F14CE66-F131-497C-A98A-0DD2CE44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929">
                <a:extLst>
                  <a:ext uri="{FF2B5EF4-FFF2-40B4-BE49-F238E27FC236}">
                    <a16:creationId xmlns:a16="http://schemas.microsoft.com/office/drawing/2014/main" id="{68320F19-E338-454C-8839-312C597D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930">
                <a:extLst>
                  <a:ext uri="{FF2B5EF4-FFF2-40B4-BE49-F238E27FC236}">
                    <a16:creationId xmlns:a16="http://schemas.microsoft.com/office/drawing/2014/main" id="{C94C8D9F-AAB0-493E-9F61-128491FF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31">
                <a:extLst>
                  <a:ext uri="{FF2B5EF4-FFF2-40B4-BE49-F238E27FC236}">
                    <a16:creationId xmlns:a16="http://schemas.microsoft.com/office/drawing/2014/main" id="{33D7CC22-3C56-48A6-BB2A-06905368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048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7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32">
                <a:extLst>
                  <a:ext uri="{FF2B5EF4-FFF2-40B4-BE49-F238E27FC236}">
                    <a16:creationId xmlns:a16="http://schemas.microsoft.com/office/drawing/2014/main" id="{4C96F710-8FB0-43E2-A0A4-79AA10137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18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33">
                <a:extLst>
                  <a:ext uri="{FF2B5EF4-FFF2-40B4-BE49-F238E27FC236}">
                    <a16:creationId xmlns:a16="http://schemas.microsoft.com/office/drawing/2014/main" id="{DB31A891-7823-4D41-892C-F2612334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029"/>
                <a:ext cx="10" cy="9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34">
                <a:extLst>
                  <a:ext uri="{FF2B5EF4-FFF2-40B4-BE49-F238E27FC236}">
                    <a16:creationId xmlns:a16="http://schemas.microsoft.com/office/drawing/2014/main" id="{88F0B13E-8ECE-49D8-BD04-0E365A8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2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35">
                <a:extLst>
                  <a:ext uri="{FF2B5EF4-FFF2-40B4-BE49-F238E27FC236}">
                    <a16:creationId xmlns:a16="http://schemas.microsoft.com/office/drawing/2014/main" id="{D1148EAE-1232-4115-9BF8-2CAFA3285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36">
                <a:extLst>
                  <a:ext uri="{FF2B5EF4-FFF2-40B4-BE49-F238E27FC236}">
                    <a16:creationId xmlns:a16="http://schemas.microsoft.com/office/drawing/2014/main" id="{782DA853-75DF-43B1-994F-7AA91966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79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937">
                <a:extLst>
                  <a:ext uri="{FF2B5EF4-FFF2-40B4-BE49-F238E27FC236}">
                    <a16:creationId xmlns:a16="http://schemas.microsoft.com/office/drawing/2014/main" id="{BF364ABF-58E0-4FFB-9463-8C47100E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938">
                <a:extLst>
                  <a:ext uri="{FF2B5EF4-FFF2-40B4-BE49-F238E27FC236}">
                    <a16:creationId xmlns:a16="http://schemas.microsoft.com/office/drawing/2014/main" id="{9DF0392A-F9D8-4F5D-B9D6-31800495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939">
                <a:extLst>
                  <a:ext uri="{FF2B5EF4-FFF2-40B4-BE49-F238E27FC236}">
                    <a16:creationId xmlns:a16="http://schemas.microsoft.com/office/drawing/2014/main" id="{68C39D76-B03F-43D7-8E42-AF0BA25E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940">
                <a:extLst>
                  <a:ext uri="{FF2B5EF4-FFF2-40B4-BE49-F238E27FC236}">
                    <a16:creationId xmlns:a16="http://schemas.microsoft.com/office/drawing/2014/main" id="{00D13AB6-6B09-4235-A3AA-D187AEF2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941">
                <a:extLst>
                  <a:ext uri="{FF2B5EF4-FFF2-40B4-BE49-F238E27FC236}">
                    <a16:creationId xmlns:a16="http://schemas.microsoft.com/office/drawing/2014/main" id="{8262BDAF-FA87-4448-9BA3-864823DD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42">
                <a:extLst>
                  <a:ext uri="{FF2B5EF4-FFF2-40B4-BE49-F238E27FC236}">
                    <a16:creationId xmlns:a16="http://schemas.microsoft.com/office/drawing/2014/main" id="{58FD6534-C3A9-46E2-9910-553FF965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7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43">
                <a:extLst>
                  <a:ext uri="{FF2B5EF4-FFF2-40B4-BE49-F238E27FC236}">
                    <a16:creationId xmlns:a16="http://schemas.microsoft.com/office/drawing/2014/main" id="{938A35FE-AB1A-4CFA-AAE9-9E82C6F3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7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44">
                <a:extLst>
                  <a:ext uri="{FF2B5EF4-FFF2-40B4-BE49-F238E27FC236}">
                    <a16:creationId xmlns:a16="http://schemas.microsoft.com/office/drawing/2014/main" id="{873E1BB9-9559-404A-A89B-DEC5DED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06"/>
                <a:ext cx="17" cy="1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1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45">
                <a:extLst>
                  <a:ext uri="{FF2B5EF4-FFF2-40B4-BE49-F238E27FC236}">
                    <a16:creationId xmlns:a16="http://schemas.microsoft.com/office/drawing/2014/main" id="{D0F82739-E1CF-44C9-9DCB-1BC2B82E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46">
                <a:extLst>
                  <a:ext uri="{FF2B5EF4-FFF2-40B4-BE49-F238E27FC236}">
                    <a16:creationId xmlns:a16="http://schemas.microsoft.com/office/drawing/2014/main" id="{1C7D5AE8-41F0-4DDC-9316-CB88D41F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06"/>
                <a:ext cx="19" cy="17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1 w 8"/>
                  <a:gd name="T9" fmla="*/ 7 h 7"/>
                  <a:gd name="T10" fmla="*/ 7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47">
                <a:extLst>
                  <a:ext uri="{FF2B5EF4-FFF2-40B4-BE49-F238E27FC236}">
                    <a16:creationId xmlns:a16="http://schemas.microsoft.com/office/drawing/2014/main" id="{A5E781DB-16B0-4506-B880-FA1C259A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59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48">
                <a:extLst>
                  <a:ext uri="{FF2B5EF4-FFF2-40B4-BE49-F238E27FC236}">
                    <a16:creationId xmlns:a16="http://schemas.microsoft.com/office/drawing/2014/main" id="{FB7D2A15-D858-4975-87D7-D725FCD0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49">
                <a:extLst>
                  <a:ext uri="{FF2B5EF4-FFF2-40B4-BE49-F238E27FC236}">
                    <a16:creationId xmlns:a16="http://schemas.microsoft.com/office/drawing/2014/main" id="{2FBDBBCA-E2B8-4253-971F-E74C817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466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950">
                <a:extLst>
                  <a:ext uri="{FF2B5EF4-FFF2-40B4-BE49-F238E27FC236}">
                    <a16:creationId xmlns:a16="http://schemas.microsoft.com/office/drawing/2014/main" id="{156901C0-DEEA-4EAF-B5F4-C448BFEB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951">
                <a:extLst>
                  <a:ext uri="{FF2B5EF4-FFF2-40B4-BE49-F238E27FC236}">
                    <a16:creationId xmlns:a16="http://schemas.microsoft.com/office/drawing/2014/main" id="{FBE2E17E-6BA1-43A1-AE18-E7D78A89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952">
                <a:extLst>
                  <a:ext uri="{FF2B5EF4-FFF2-40B4-BE49-F238E27FC236}">
                    <a16:creationId xmlns:a16="http://schemas.microsoft.com/office/drawing/2014/main" id="{817B6708-C502-481D-8961-5EBDB62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953">
                <a:extLst>
                  <a:ext uri="{FF2B5EF4-FFF2-40B4-BE49-F238E27FC236}">
                    <a16:creationId xmlns:a16="http://schemas.microsoft.com/office/drawing/2014/main" id="{AFB1CFB0-CF07-43B6-820C-0632B8FF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954">
                <a:extLst>
                  <a:ext uri="{FF2B5EF4-FFF2-40B4-BE49-F238E27FC236}">
                    <a16:creationId xmlns:a16="http://schemas.microsoft.com/office/drawing/2014/main" id="{0001AFCE-4B4D-4B91-8D35-5F165F47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55">
                <a:extLst>
                  <a:ext uri="{FF2B5EF4-FFF2-40B4-BE49-F238E27FC236}">
                    <a16:creationId xmlns:a16="http://schemas.microsoft.com/office/drawing/2014/main" id="{B6F6C588-5DF0-4D1A-BCB1-1C81A193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9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56">
                <a:extLst>
                  <a:ext uri="{FF2B5EF4-FFF2-40B4-BE49-F238E27FC236}">
                    <a16:creationId xmlns:a16="http://schemas.microsoft.com/office/drawing/2014/main" id="{1E434E39-35A3-4DC5-A508-01F37D31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57">
                <a:extLst>
                  <a:ext uri="{FF2B5EF4-FFF2-40B4-BE49-F238E27FC236}">
                    <a16:creationId xmlns:a16="http://schemas.microsoft.com/office/drawing/2014/main" id="{62013D6B-E74C-435B-B049-0A0D337D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91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58">
                <a:extLst>
                  <a:ext uri="{FF2B5EF4-FFF2-40B4-BE49-F238E27FC236}">
                    <a16:creationId xmlns:a16="http://schemas.microsoft.com/office/drawing/2014/main" id="{11512DEC-F0C0-4583-8961-E40CA59F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9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59">
                <a:extLst>
                  <a:ext uri="{FF2B5EF4-FFF2-40B4-BE49-F238E27FC236}">
                    <a16:creationId xmlns:a16="http://schemas.microsoft.com/office/drawing/2014/main" id="{1719E7D9-DD0D-46B0-B638-850B97EC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91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60">
                <a:extLst>
                  <a:ext uri="{FF2B5EF4-FFF2-40B4-BE49-F238E27FC236}">
                    <a16:creationId xmlns:a16="http://schemas.microsoft.com/office/drawing/2014/main" id="{FE9824F9-4C8D-47EE-99EB-1A1039DE6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46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61">
                <a:extLst>
                  <a:ext uri="{FF2B5EF4-FFF2-40B4-BE49-F238E27FC236}">
                    <a16:creationId xmlns:a16="http://schemas.microsoft.com/office/drawing/2014/main" id="{03222315-7260-4E2F-BA30-0CDC2C5C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62">
                <a:extLst>
                  <a:ext uri="{FF2B5EF4-FFF2-40B4-BE49-F238E27FC236}">
                    <a16:creationId xmlns:a16="http://schemas.microsoft.com/office/drawing/2014/main" id="{B05B544B-460F-4B1B-A778-70524CF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653"/>
                <a:ext cx="17" cy="36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963">
                <a:extLst>
                  <a:ext uri="{FF2B5EF4-FFF2-40B4-BE49-F238E27FC236}">
                    <a16:creationId xmlns:a16="http://schemas.microsoft.com/office/drawing/2014/main" id="{5CDE20EC-5D81-4050-AE2B-6353178D6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964">
                <a:extLst>
                  <a:ext uri="{FF2B5EF4-FFF2-40B4-BE49-F238E27FC236}">
                    <a16:creationId xmlns:a16="http://schemas.microsoft.com/office/drawing/2014/main" id="{BBB2CFFE-327B-421A-B5EC-A9698338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965">
                <a:extLst>
                  <a:ext uri="{FF2B5EF4-FFF2-40B4-BE49-F238E27FC236}">
                    <a16:creationId xmlns:a16="http://schemas.microsoft.com/office/drawing/2014/main" id="{AC816F6B-E8FD-4CEE-B57B-126C2376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966">
                <a:extLst>
                  <a:ext uri="{FF2B5EF4-FFF2-40B4-BE49-F238E27FC236}">
                    <a16:creationId xmlns:a16="http://schemas.microsoft.com/office/drawing/2014/main" id="{F8842C06-0379-4C7D-84A3-0F80DAC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967">
                <a:extLst>
                  <a:ext uri="{FF2B5EF4-FFF2-40B4-BE49-F238E27FC236}">
                    <a16:creationId xmlns:a16="http://schemas.microsoft.com/office/drawing/2014/main" id="{8D5F5E94-8040-4331-B127-41FCC0E7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68">
                <a:extLst>
                  <a:ext uri="{FF2B5EF4-FFF2-40B4-BE49-F238E27FC236}">
                    <a16:creationId xmlns:a16="http://schemas.microsoft.com/office/drawing/2014/main" id="{792DF7B6-F0F0-4739-9C3C-FBFE5BB59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4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69">
                <a:extLst>
                  <a:ext uri="{FF2B5EF4-FFF2-40B4-BE49-F238E27FC236}">
                    <a16:creationId xmlns:a16="http://schemas.microsoft.com/office/drawing/2014/main" id="{40C9BF10-E56B-4EE6-9D10-4586F32E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53"/>
                <a:ext cx="19" cy="36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70">
                <a:extLst>
                  <a:ext uri="{FF2B5EF4-FFF2-40B4-BE49-F238E27FC236}">
                    <a16:creationId xmlns:a16="http://schemas.microsoft.com/office/drawing/2014/main" id="{57F7EB0B-857E-40C7-98EE-6C1D1310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8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71">
                <a:extLst>
                  <a:ext uri="{FF2B5EF4-FFF2-40B4-BE49-F238E27FC236}">
                    <a16:creationId xmlns:a16="http://schemas.microsoft.com/office/drawing/2014/main" id="{6CB87787-5DB1-4BF5-A15E-8C4BD6C3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72">
                <a:extLst>
                  <a:ext uri="{FF2B5EF4-FFF2-40B4-BE49-F238E27FC236}">
                    <a16:creationId xmlns:a16="http://schemas.microsoft.com/office/drawing/2014/main" id="{5CF8B103-21C5-41BE-88FE-1D83135C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78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73">
                <a:extLst>
                  <a:ext uri="{FF2B5EF4-FFF2-40B4-BE49-F238E27FC236}">
                    <a16:creationId xmlns:a16="http://schemas.microsoft.com/office/drawing/2014/main" id="{2AA7F0EE-9565-4EBC-AA39-16CDBFC8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33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74">
                <a:extLst>
                  <a:ext uri="{FF2B5EF4-FFF2-40B4-BE49-F238E27FC236}">
                    <a16:creationId xmlns:a16="http://schemas.microsoft.com/office/drawing/2014/main" id="{D0B8F3DC-A077-4417-95E3-AB27FAC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75">
                <a:extLst>
                  <a:ext uri="{FF2B5EF4-FFF2-40B4-BE49-F238E27FC236}">
                    <a16:creationId xmlns:a16="http://schemas.microsoft.com/office/drawing/2014/main" id="{FCB27CC1-F9B0-4D85-BE7A-027FBBE3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40"/>
                <a:ext cx="17" cy="36"/>
              </a:xfrm>
              <a:custGeom>
                <a:avLst/>
                <a:gdLst>
                  <a:gd name="T0" fmla="*/ 0 w 7"/>
                  <a:gd name="T1" fmla="*/ 7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7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976">
                <a:extLst>
                  <a:ext uri="{FF2B5EF4-FFF2-40B4-BE49-F238E27FC236}">
                    <a16:creationId xmlns:a16="http://schemas.microsoft.com/office/drawing/2014/main" id="{B09F8756-FFCA-46EC-821D-C17CC829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977">
                <a:extLst>
                  <a:ext uri="{FF2B5EF4-FFF2-40B4-BE49-F238E27FC236}">
                    <a16:creationId xmlns:a16="http://schemas.microsoft.com/office/drawing/2014/main" id="{1066BE8D-5E9F-44A9-A588-C5C583B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978">
                <a:extLst>
                  <a:ext uri="{FF2B5EF4-FFF2-40B4-BE49-F238E27FC236}">
                    <a16:creationId xmlns:a16="http://schemas.microsoft.com/office/drawing/2014/main" id="{7BC53C9B-7ACA-4059-B9F8-527123AC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979">
                <a:extLst>
                  <a:ext uri="{FF2B5EF4-FFF2-40B4-BE49-F238E27FC236}">
                    <a16:creationId xmlns:a16="http://schemas.microsoft.com/office/drawing/2014/main" id="{AF78C2FE-5E19-40DB-B858-D0061644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980">
                <a:extLst>
                  <a:ext uri="{FF2B5EF4-FFF2-40B4-BE49-F238E27FC236}">
                    <a16:creationId xmlns:a16="http://schemas.microsoft.com/office/drawing/2014/main" id="{B4724758-3862-479F-9D0F-00CB9720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981">
                <a:extLst>
                  <a:ext uri="{FF2B5EF4-FFF2-40B4-BE49-F238E27FC236}">
                    <a16:creationId xmlns:a16="http://schemas.microsoft.com/office/drawing/2014/main" id="{B8B2C438-BC32-4640-944C-704A8AB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33"/>
                <a:ext cx="19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982">
                <a:extLst>
                  <a:ext uri="{FF2B5EF4-FFF2-40B4-BE49-F238E27FC236}">
                    <a16:creationId xmlns:a16="http://schemas.microsoft.com/office/drawing/2014/main" id="{56BB1ABA-2721-4620-A502-C52CD921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40"/>
                <a:ext cx="19" cy="36"/>
              </a:xfrm>
              <a:custGeom>
                <a:avLst/>
                <a:gdLst>
                  <a:gd name="T0" fmla="*/ 8 w 8"/>
                  <a:gd name="T1" fmla="*/ 7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4"/>
                      <a:pt x="8" y="11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983">
                <a:extLst>
                  <a:ext uri="{FF2B5EF4-FFF2-40B4-BE49-F238E27FC236}">
                    <a16:creationId xmlns:a16="http://schemas.microsoft.com/office/drawing/2014/main" id="{7E5306BB-4500-4269-9709-6BB78462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65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984">
                <a:extLst>
                  <a:ext uri="{FF2B5EF4-FFF2-40B4-BE49-F238E27FC236}">
                    <a16:creationId xmlns:a16="http://schemas.microsoft.com/office/drawing/2014/main" id="{C5BF4875-4667-44C5-B073-25909E27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985">
                <a:extLst>
                  <a:ext uri="{FF2B5EF4-FFF2-40B4-BE49-F238E27FC236}">
                    <a16:creationId xmlns:a16="http://schemas.microsoft.com/office/drawing/2014/main" id="{4B35E063-9526-4629-A777-D1E63350E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65"/>
                <a:ext cx="19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986">
                <a:extLst>
                  <a:ext uri="{FF2B5EF4-FFF2-40B4-BE49-F238E27FC236}">
                    <a16:creationId xmlns:a16="http://schemas.microsoft.com/office/drawing/2014/main" id="{D2AE7C02-F44B-4D8A-A48D-AAC00983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025"/>
                <a:ext cx="17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987">
                <a:extLst>
                  <a:ext uri="{FF2B5EF4-FFF2-40B4-BE49-F238E27FC236}">
                    <a16:creationId xmlns:a16="http://schemas.microsoft.com/office/drawing/2014/main" id="{DE214045-8BA0-4AB4-AF52-8EA411C2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980"/>
                <a:ext cx="17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988">
                <a:extLst>
                  <a:ext uri="{FF2B5EF4-FFF2-40B4-BE49-F238E27FC236}">
                    <a16:creationId xmlns:a16="http://schemas.microsoft.com/office/drawing/2014/main" id="{68CCDC8D-A21D-497C-8F36-93176D79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989">
                <a:extLst>
                  <a:ext uri="{FF2B5EF4-FFF2-40B4-BE49-F238E27FC236}">
                    <a16:creationId xmlns:a16="http://schemas.microsoft.com/office/drawing/2014/main" id="{E4367866-7D5E-4982-80FC-B07FEA14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52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2 w 7"/>
                  <a:gd name="T5" fmla="*/ 5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990">
                <a:extLst>
                  <a:ext uri="{FF2B5EF4-FFF2-40B4-BE49-F238E27FC236}">
                    <a16:creationId xmlns:a16="http://schemas.microsoft.com/office/drawing/2014/main" id="{20E679C1-3EC9-4224-BDCA-063F3D6A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3 w 16"/>
                  <a:gd name="T3" fmla="*/ 5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991">
                <a:extLst>
                  <a:ext uri="{FF2B5EF4-FFF2-40B4-BE49-F238E27FC236}">
                    <a16:creationId xmlns:a16="http://schemas.microsoft.com/office/drawing/2014/main" id="{D23002D2-5167-4131-8686-AAF49BC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952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992">
                <a:extLst>
                  <a:ext uri="{FF2B5EF4-FFF2-40B4-BE49-F238E27FC236}">
                    <a16:creationId xmlns:a16="http://schemas.microsoft.com/office/drawing/2014/main" id="{E1EA79C9-212A-4CB4-98AD-D948AB85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993">
                <a:extLst>
                  <a:ext uri="{FF2B5EF4-FFF2-40B4-BE49-F238E27FC236}">
                    <a16:creationId xmlns:a16="http://schemas.microsoft.com/office/drawing/2014/main" id="{35CBFE9D-880B-4121-B795-298ADAA6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994">
                <a:extLst>
                  <a:ext uri="{FF2B5EF4-FFF2-40B4-BE49-F238E27FC236}">
                    <a16:creationId xmlns:a16="http://schemas.microsoft.com/office/drawing/2014/main" id="{F1C5429C-8665-4DAB-BB4A-5DBAEF78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2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995">
                <a:extLst>
                  <a:ext uri="{FF2B5EF4-FFF2-40B4-BE49-F238E27FC236}">
                    <a16:creationId xmlns:a16="http://schemas.microsoft.com/office/drawing/2014/main" id="{CCB2C82D-FBBA-42DD-A469-7483ED7F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996">
                <a:extLst>
                  <a:ext uri="{FF2B5EF4-FFF2-40B4-BE49-F238E27FC236}">
                    <a16:creationId xmlns:a16="http://schemas.microsoft.com/office/drawing/2014/main" id="{D11D5753-2037-4295-B829-88BC1013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9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997">
                <a:extLst>
                  <a:ext uri="{FF2B5EF4-FFF2-40B4-BE49-F238E27FC236}">
                    <a16:creationId xmlns:a16="http://schemas.microsoft.com/office/drawing/2014/main" id="{BF850BFC-614F-476F-A480-83C234B8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2"/>
                <a:ext cx="19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3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998">
                <a:extLst>
                  <a:ext uri="{FF2B5EF4-FFF2-40B4-BE49-F238E27FC236}">
                    <a16:creationId xmlns:a16="http://schemas.microsoft.com/office/drawing/2014/main" id="{ABC293FB-829A-4B73-80AE-DD807D76F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999">
                <a:extLst>
                  <a:ext uri="{FF2B5EF4-FFF2-40B4-BE49-F238E27FC236}">
                    <a16:creationId xmlns:a16="http://schemas.microsoft.com/office/drawing/2014/main" id="{E725DDD2-D4B8-4966-AA7E-63A1DDC3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00">
                <a:extLst>
                  <a:ext uri="{FF2B5EF4-FFF2-40B4-BE49-F238E27FC236}">
                    <a16:creationId xmlns:a16="http://schemas.microsoft.com/office/drawing/2014/main" id="{6BEF18E3-074A-446E-8127-53E638E5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06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0 h 7"/>
                  <a:gd name="T4" fmla="*/ 0 w 8"/>
                  <a:gd name="T5" fmla="*/ 1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01">
                <a:extLst>
                  <a:ext uri="{FF2B5EF4-FFF2-40B4-BE49-F238E27FC236}">
                    <a16:creationId xmlns:a16="http://schemas.microsoft.com/office/drawing/2014/main" id="{6848D11A-EA25-4C7F-A066-69AFB53C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02">
                <a:extLst>
                  <a:ext uri="{FF2B5EF4-FFF2-40B4-BE49-F238E27FC236}">
                    <a16:creationId xmlns:a16="http://schemas.microsoft.com/office/drawing/2014/main" id="{F14C3E3F-8787-4523-8B44-83B0387F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59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03">
                <a:extLst>
                  <a:ext uri="{FF2B5EF4-FFF2-40B4-BE49-F238E27FC236}">
                    <a16:creationId xmlns:a16="http://schemas.microsoft.com/office/drawing/2014/main" id="{BF0F727C-579D-4E7D-B9F6-F9EBA410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004">
                <a:extLst>
                  <a:ext uri="{FF2B5EF4-FFF2-40B4-BE49-F238E27FC236}">
                    <a16:creationId xmlns:a16="http://schemas.microsoft.com/office/drawing/2014/main" id="{073CE0EE-EFEB-423E-BBFE-A5DE4F6A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005">
                <a:extLst>
                  <a:ext uri="{FF2B5EF4-FFF2-40B4-BE49-F238E27FC236}">
                    <a16:creationId xmlns:a16="http://schemas.microsoft.com/office/drawing/2014/main" id="{E5EF6328-D12A-4230-BD38-FFE34F8E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514"/>
                <a:ext cx="36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1006">
                <a:extLst>
                  <a:ext uri="{FF2B5EF4-FFF2-40B4-BE49-F238E27FC236}">
                    <a16:creationId xmlns:a16="http://schemas.microsoft.com/office/drawing/2014/main" id="{D648D9B2-218F-4566-8334-D7E78E80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007">
                <a:extLst>
                  <a:ext uri="{FF2B5EF4-FFF2-40B4-BE49-F238E27FC236}">
                    <a16:creationId xmlns:a16="http://schemas.microsoft.com/office/drawing/2014/main" id="{DF1530D5-560E-4B74-B1AC-BEA81A6A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419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008">
                <a:extLst>
                  <a:ext uri="{FF2B5EF4-FFF2-40B4-BE49-F238E27FC236}">
                    <a16:creationId xmlns:a16="http://schemas.microsoft.com/office/drawing/2014/main" id="{5EE23B9E-9BE4-4C31-9CF8-6EBE4495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9" name="Group 1210">
              <a:extLst>
                <a:ext uri="{FF2B5EF4-FFF2-40B4-BE49-F238E27FC236}">
                  <a16:creationId xmlns:a16="http://schemas.microsoft.com/office/drawing/2014/main" id="{EE854DC5-0E33-4FEE-AF61-D6641DA0EA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363401" y="1468540"/>
              <a:ext cx="3940175" cy="4781550"/>
              <a:chOff x="2458" y="248"/>
              <a:chExt cx="2482" cy="3012"/>
            </a:xfrm>
          </p:grpSpPr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1FC5FC72-A1C8-4D79-8B66-6031EA0F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6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677B65EF-F931-45E3-9700-024FEB46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8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C7E95607-EC90-45FE-A0FF-56FBCF38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91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1360B600-E5E3-4DE7-B968-37963465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9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149613B9-9813-4F74-8729-A8E5740A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A79150F6-F424-42A5-A70C-5D0545EB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572D7B30-BB25-49EE-B305-C7885BD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53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723D949E-D36A-4692-90A9-177E32B5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292B7B41-0BB3-4F0E-903D-BB5E3A55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98"/>
                <a:ext cx="26" cy="38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DD07741D-B14A-40B7-AD8E-08155A6F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553FE7DF-8F11-4BB6-8AC1-E81758507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606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30735C25-DA56-4FCE-8E09-61E6B34F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8DFFDA49-2720-4F9C-80D8-87002EDC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2D4A109D-9B5D-497E-9197-A61CDFA1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78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D865A1A2-3A7E-442B-ABE4-056D6C59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78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A85C9529-6923-4D2D-9163-1275EE21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3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68CDA574-680B-4060-94DB-61B474E4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40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B5AAFA38-52FA-48BA-BD63-E986000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F381F2EE-4354-4385-932F-11396CF1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85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A8F4D50E-38D9-4F31-BC1C-4A192B27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ADE29984-33F0-48B7-A92B-D22DDB81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AF8B0CD3-B95F-4B12-BE00-360E495C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5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32">
                <a:extLst>
                  <a:ext uri="{FF2B5EF4-FFF2-40B4-BE49-F238E27FC236}">
                    <a16:creationId xmlns:a16="http://schemas.microsoft.com/office/drawing/2014/main" id="{A5C6F6B4-D502-4A7A-9428-D307455E4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48"/>
                <a:ext cx="1062" cy="1060"/>
              </a:xfrm>
              <a:custGeom>
                <a:avLst/>
                <a:gdLst>
                  <a:gd name="T0" fmla="*/ 209 w 449"/>
                  <a:gd name="T1" fmla="*/ 444 h 448"/>
                  <a:gd name="T2" fmla="*/ 240 w 449"/>
                  <a:gd name="T3" fmla="*/ 444 h 448"/>
                  <a:gd name="T4" fmla="*/ 193 w 449"/>
                  <a:gd name="T5" fmla="*/ 446 h 448"/>
                  <a:gd name="T6" fmla="*/ 193 w 449"/>
                  <a:gd name="T7" fmla="*/ 446 h 448"/>
                  <a:gd name="T8" fmla="*/ 288 w 449"/>
                  <a:gd name="T9" fmla="*/ 439 h 448"/>
                  <a:gd name="T10" fmla="*/ 148 w 449"/>
                  <a:gd name="T11" fmla="*/ 431 h 448"/>
                  <a:gd name="T12" fmla="*/ 302 w 449"/>
                  <a:gd name="T13" fmla="*/ 430 h 448"/>
                  <a:gd name="T14" fmla="*/ 132 w 449"/>
                  <a:gd name="T15" fmla="*/ 428 h 448"/>
                  <a:gd name="T16" fmla="*/ 132 w 449"/>
                  <a:gd name="T17" fmla="*/ 428 h 448"/>
                  <a:gd name="T18" fmla="*/ 346 w 449"/>
                  <a:gd name="T19" fmla="*/ 413 h 448"/>
                  <a:gd name="T20" fmla="*/ 93 w 449"/>
                  <a:gd name="T21" fmla="*/ 401 h 448"/>
                  <a:gd name="T22" fmla="*/ 356 w 449"/>
                  <a:gd name="T23" fmla="*/ 400 h 448"/>
                  <a:gd name="T24" fmla="*/ 78 w 449"/>
                  <a:gd name="T25" fmla="*/ 394 h 448"/>
                  <a:gd name="T26" fmla="*/ 78 w 449"/>
                  <a:gd name="T27" fmla="*/ 394 h 448"/>
                  <a:gd name="T28" fmla="*/ 394 w 449"/>
                  <a:gd name="T29" fmla="*/ 371 h 448"/>
                  <a:gd name="T30" fmla="*/ 48 w 449"/>
                  <a:gd name="T31" fmla="*/ 356 h 448"/>
                  <a:gd name="T32" fmla="*/ 401 w 449"/>
                  <a:gd name="T33" fmla="*/ 356 h 448"/>
                  <a:gd name="T34" fmla="*/ 36 w 449"/>
                  <a:gd name="T35" fmla="*/ 346 h 448"/>
                  <a:gd name="T36" fmla="*/ 36 w 449"/>
                  <a:gd name="T37" fmla="*/ 346 h 448"/>
                  <a:gd name="T38" fmla="*/ 428 w 449"/>
                  <a:gd name="T39" fmla="*/ 317 h 448"/>
                  <a:gd name="T40" fmla="*/ 18 w 449"/>
                  <a:gd name="T41" fmla="*/ 302 h 448"/>
                  <a:gd name="T42" fmla="*/ 431 w 449"/>
                  <a:gd name="T43" fmla="*/ 301 h 448"/>
                  <a:gd name="T44" fmla="*/ 9 w 449"/>
                  <a:gd name="T45" fmla="*/ 288 h 448"/>
                  <a:gd name="T46" fmla="*/ 9 w 449"/>
                  <a:gd name="T47" fmla="*/ 288 h 448"/>
                  <a:gd name="T48" fmla="*/ 446 w 449"/>
                  <a:gd name="T49" fmla="*/ 256 h 448"/>
                  <a:gd name="T50" fmla="*/ 5 w 449"/>
                  <a:gd name="T51" fmla="*/ 240 h 448"/>
                  <a:gd name="T52" fmla="*/ 444 w 449"/>
                  <a:gd name="T53" fmla="*/ 240 h 448"/>
                  <a:gd name="T54" fmla="*/ 449 w 449"/>
                  <a:gd name="T55" fmla="*/ 224 h 448"/>
                  <a:gd name="T56" fmla="*/ 0 w 449"/>
                  <a:gd name="T57" fmla="*/ 224 h 448"/>
                  <a:gd name="T58" fmla="*/ 4 w 449"/>
                  <a:gd name="T59" fmla="*/ 225 h 448"/>
                  <a:gd name="T60" fmla="*/ 448 w 449"/>
                  <a:gd name="T61" fmla="*/ 207 h 448"/>
                  <a:gd name="T62" fmla="*/ 5 w 449"/>
                  <a:gd name="T63" fmla="*/ 177 h 448"/>
                  <a:gd name="T64" fmla="*/ 436 w 449"/>
                  <a:gd name="T65" fmla="*/ 161 h 448"/>
                  <a:gd name="T66" fmla="*/ 13 w 449"/>
                  <a:gd name="T67" fmla="*/ 163 h 448"/>
                  <a:gd name="T68" fmla="*/ 13 w 449"/>
                  <a:gd name="T69" fmla="*/ 163 h 448"/>
                  <a:gd name="T70" fmla="*/ 434 w 449"/>
                  <a:gd name="T71" fmla="*/ 145 h 448"/>
                  <a:gd name="T72" fmla="*/ 27 w 449"/>
                  <a:gd name="T73" fmla="*/ 117 h 448"/>
                  <a:gd name="T74" fmla="*/ 409 w 449"/>
                  <a:gd name="T75" fmla="*/ 104 h 448"/>
                  <a:gd name="T76" fmla="*/ 39 w 449"/>
                  <a:gd name="T77" fmla="*/ 106 h 448"/>
                  <a:gd name="T78" fmla="*/ 39 w 449"/>
                  <a:gd name="T79" fmla="*/ 106 h 448"/>
                  <a:gd name="T80" fmla="*/ 403 w 449"/>
                  <a:gd name="T81" fmla="*/ 89 h 448"/>
                  <a:gd name="T82" fmla="*/ 66 w 449"/>
                  <a:gd name="T83" fmla="*/ 66 h 448"/>
                  <a:gd name="T84" fmla="*/ 368 w 449"/>
                  <a:gd name="T85" fmla="*/ 57 h 448"/>
                  <a:gd name="T86" fmla="*/ 80 w 449"/>
                  <a:gd name="T87" fmla="*/ 58 h 448"/>
                  <a:gd name="T88" fmla="*/ 80 w 449"/>
                  <a:gd name="T89" fmla="*/ 58 h 448"/>
                  <a:gd name="T90" fmla="*/ 358 w 449"/>
                  <a:gd name="T91" fmla="*/ 44 h 448"/>
                  <a:gd name="T92" fmla="*/ 116 w 449"/>
                  <a:gd name="T93" fmla="*/ 28 h 448"/>
                  <a:gd name="T94" fmla="*/ 315 w 449"/>
                  <a:gd name="T95" fmla="*/ 23 h 448"/>
                  <a:gd name="T96" fmla="*/ 132 w 449"/>
                  <a:gd name="T97" fmla="*/ 24 h 448"/>
                  <a:gd name="T98" fmla="*/ 132 w 449"/>
                  <a:gd name="T99" fmla="*/ 24 h 448"/>
                  <a:gd name="T100" fmla="*/ 302 w 449"/>
                  <a:gd name="T101" fmla="*/ 14 h 448"/>
                  <a:gd name="T102" fmla="*/ 176 w 449"/>
                  <a:gd name="T103" fmla="*/ 5 h 448"/>
                  <a:gd name="T104" fmla="*/ 255 w 449"/>
                  <a:gd name="T105" fmla="*/ 6 h 448"/>
                  <a:gd name="T106" fmla="*/ 192 w 449"/>
                  <a:gd name="T107" fmla="*/ 6 h 448"/>
                  <a:gd name="T108" fmla="*/ 192 w 449"/>
                  <a:gd name="T109" fmla="*/ 6 h 448"/>
                  <a:gd name="T110" fmla="*/ 224 w 449"/>
                  <a:gd name="T11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448">
                    <a:moveTo>
                      <a:pt x="225" y="448"/>
                    </a:move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19" y="448"/>
                      <a:pt x="214" y="448"/>
                      <a:pt x="209" y="448"/>
                    </a:cubicBezTo>
                    <a:cubicBezTo>
                      <a:pt x="209" y="444"/>
                      <a:pt x="209" y="444"/>
                      <a:pt x="209" y="444"/>
                    </a:cubicBezTo>
                    <a:cubicBezTo>
                      <a:pt x="214" y="444"/>
                      <a:pt x="219" y="444"/>
                      <a:pt x="224" y="444"/>
                    </a:cubicBezTo>
                    <a:lnTo>
                      <a:pt x="225" y="448"/>
                    </a:lnTo>
                    <a:close/>
                    <a:moveTo>
                      <a:pt x="241" y="448"/>
                    </a:moveTo>
                    <a:cubicBezTo>
                      <a:pt x="240" y="444"/>
                      <a:pt x="240" y="444"/>
                      <a:pt x="240" y="444"/>
                    </a:cubicBezTo>
                    <a:cubicBezTo>
                      <a:pt x="246" y="443"/>
                      <a:pt x="251" y="443"/>
                      <a:pt x="256" y="442"/>
                    </a:cubicBezTo>
                    <a:cubicBezTo>
                      <a:pt x="257" y="446"/>
                      <a:pt x="257" y="446"/>
                      <a:pt x="257" y="446"/>
                    </a:cubicBezTo>
                    <a:cubicBezTo>
                      <a:pt x="251" y="447"/>
                      <a:pt x="246" y="447"/>
                      <a:pt x="241" y="448"/>
                    </a:cubicBezTo>
                    <a:close/>
                    <a:moveTo>
                      <a:pt x="193" y="446"/>
                    </a:moveTo>
                    <a:cubicBezTo>
                      <a:pt x="188" y="445"/>
                      <a:pt x="182" y="444"/>
                      <a:pt x="177" y="443"/>
                    </a:cubicBezTo>
                    <a:cubicBezTo>
                      <a:pt x="178" y="439"/>
                      <a:pt x="178" y="439"/>
                      <a:pt x="178" y="439"/>
                    </a:cubicBezTo>
                    <a:cubicBezTo>
                      <a:pt x="183" y="441"/>
                      <a:pt x="188" y="441"/>
                      <a:pt x="193" y="442"/>
                    </a:cubicBezTo>
                    <a:lnTo>
                      <a:pt x="193" y="446"/>
                    </a:lnTo>
                    <a:close/>
                    <a:moveTo>
                      <a:pt x="272" y="443"/>
                    </a:moveTo>
                    <a:cubicBezTo>
                      <a:pt x="271" y="439"/>
                      <a:pt x="271" y="439"/>
                      <a:pt x="271" y="439"/>
                    </a:cubicBezTo>
                    <a:cubicBezTo>
                      <a:pt x="277" y="438"/>
                      <a:pt x="282" y="437"/>
                      <a:pt x="287" y="435"/>
                    </a:cubicBezTo>
                    <a:cubicBezTo>
                      <a:pt x="288" y="439"/>
                      <a:pt x="288" y="439"/>
                      <a:pt x="288" y="439"/>
                    </a:cubicBezTo>
                    <a:cubicBezTo>
                      <a:pt x="283" y="441"/>
                      <a:pt x="277" y="442"/>
                      <a:pt x="272" y="443"/>
                    </a:cubicBezTo>
                    <a:close/>
                    <a:moveTo>
                      <a:pt x="162" y="439"/>
                    </a:moveTo>
                    <a:cubicBezTo>
                      <a:pt x="156" y="438"/>
                      <a:pt x="151" y="436"/>
                      <a:pt x="146" y="434"/>
                    </a:cubicBezTo>
                    <a:cubicBezTo>
                      <a:pt x="148" y="431"/>
                      <a:pt x="148" y="431"/>
                      <a:pt x="148" y="431"/>
                    </a:cubicBezTo>
                    <a:cubicBezTo>
                      <a:pt x="153" y="432"/>
                      <a:pt x="158" y="434"/>
                      <a:pt x="163" y="436"/>
                    </a:cubicBezTo>
                    <a:lnTo>
                      <a:pt x="162" y="439"/>
                    </a:lnTo>
                    <a:close/>
                    <a:moveTo>
                      <a:pt x="303" y="434"/>
                    </a:moveTo>
                    <a:cubicBezTo>
                      <a:pt x="302" y="430"/>
                      <a:pt x="302" y="430"/>
                      <a:pt x="302" y="430"/>
                    </a:cubicBezTo>
                    <a:cubicBezTo>
                      <a:pt x="306" y="429"/>
                      <a:pt x="311" y="427"/>
                      <a:pt x="316" y="424"/>
                    </a:cubicBezTo>
                    <a:cubicBezTo>
                      <a:pt x="318" y="428"/>
                      <a:pt x="318" y="428"/>
                      <a:pt x="318" y="428"/>
                    </a:cubicBezTo>
                    <a:cubicBezTo>
                      <a:pt x="313" y="430"/>
                      <a:pt x="308" y="432"/>
                      <a:pt x="303" y="434"/>
                    </a:cubicBezTo>
                    <a:close/>
                    <a:moveTo>
                      <a:pt x="132" y="428"/>
                    </a:moveTo>
                    <a:cubicBezTo>
                      <a:pt x="127" y="426"/>
                      <a:pt x="122" y="424"/>
                      <a:pt x="117" y="421"/>
                    </a:cubicBezTo>
                    <a:cubicBezTo>
                      <a:pt x="119" y="418"/>
                      <a:pt x="119" y="418"/>
                      <a:pt x="119" y="418"/>
                    </a:cubicBezTo>
                    <a:cubicBezTo>
                      <a:pt x="124" y="420"/>
                      <a:pt x="128" y="422"/>
                      <a:pt x="133" y="425"/>
                    </a:cubicBezTo>
                    <a:lnTo>
                      <a:pt x="132" y="428"/>
                    </a:lnTo>
                    <a:close/>
                    <a:moveTo>
                      <a:pt x="332" y="421"/>
                    </a:moveTo>
                    <a:cubicBezTo>
                      <a:pt x="330" y="417"/>
                      <a:pt x="330" y="417"/>
                      <a:pt x="330" y="417"/>
                    </a:cubicBezTo>
                    <a:cubicBezTo>
                      <a:pt x="335" y="415"/>
                      <a:pt x="339" y="412"/>
                      <a:pt x="344" y="409"/>
                    </a:cubicBezTo>
                    <a:cubicBezTo>
                      <a:pt x="346" y="413"/>
                      <a:pt x="346" y="413"/>
                      <a:pt x="346" y="413"/>
                    </a:cubicBezTo>
                    <a:cubicBezTo>
                      <a:pt x="341" y="416"/>
                      <a:pt x="337" y="418"/>
                      <a:pt x="332" y="421"/>
                    </a:cubicBezTo>
                    <a:close/>
                    <a:moveTo>
                      <a:pt x="103" y="413"/>
                    </a:moveTo>
                    <a:cubicBezTo>
                      <a:pt x="99" y="410"/>
                      <a:pt x="95" y="407"/>
                      <a:pt x="90" y="404"/>
                    </a:cubicBezTo>
                    <a:cubicBezTo>
                      <a:pt x="93" y="401"/>
                      <a:pt x="93" y="401"/>
                      <a:pt x="93" y="401"/>
                    </a:cubicBezTo>
                    <a:cubicBezTo>
                      <a:pt x="97" y="404"/>
                      <a:pt x="101" y="407"/>
                      <a:pt x="106" y="410"/>
                    </a:cubicBezTo>
                    <a:lnTo>
                      <a:pt x="103" y="413"/>
                    </a:lnTo>
                    <a:close/>
                    <a:moveTo>
                      <a:pt x="359" y="404"/>
                    </a:moveTo>
                    <a:cubicBezTo>
                      <a:pt x="356" y="400"/>
                      <a:pt x="356" y="400"/>
                      <a:pt x="356" y="400"/>
                    </a:cubicBezTo>
                    <a:cubicBezTo>
                      <a:pt x="361" y="397"/>
                      <a:pt x="365" y="394"/>
                      <a:pt x="369" y="391"/>
                    </a:cubicBezTo>
                    <a:cubicBezTo>
                      <a:pt x="371" y="394"/>
                      <a:pt x="371" y="394"/>
                      <a:pt x="371" y="394"/>
                    </a:cubicBezTo>
                    <a:cubicBezTo>
                      <a:pt x="367" y="397"/>
                      <a:pt x="363" y="400"/>
                      <a:pt x="359" y="404"/>
                    </a:cubicBezTo>
                    <a:close/>
                    <a:moveTo>
                      <a:pt x="78" y="394"/>
                    </a:moveTo>
                    <a:cubicBezTo>
                      <a:pt x="74" y="390"/>
                      <a:pt x="70" y="387"/>
                      <a:pt x="66" y="383"/>
                    </a:cubicBezTo>
                    <a:cubicBezTo>
                      <a:pt x="69" y="380"/>
                      <a:pt x="69" y="380"/>
                      <a:pt x="69" y="380"/>
                    </a:cubicBezTo>
                    <a:cubicBezTo>
                      <a:pt x="73" y="384"/>
                      <a:pt x="77" y="387"/>
                      <a:pt x="80" y="391"/>
                    </a:cubicBezTo>
                    <a:lnTo>
                      <a:pt x="78" y="394"/>
                    </a:lnTo>
                    <a:close/>
                    <a:moveTo>
                      <a:pt x="383" y="383"/>
                    </a:moveTo>
                    <a:cubicBezTo>
                      <a:pt x="380" y="380"/>
                      <a:pt x="380" y="380"/>
                      <a:pt x="380" y="380"/>
                    </a:cubicBezTo>
                    <a:cubicBezTo>
                      <a:pt x="384" y="376"/>
                      <a:pt x="387" y="372"/>
                      <a:pt x="391" y="368"/>
                    </a:cubicBezTo>
                    <a:cubicBezTo>
                      <a:pt x="394" y="371"/>
                      <a:pt x="394" y="371"/>
                      <a:pt x="394" y="371"/>
                    </a:cubicBezTo>
                    <a:cubicBezTo>
                      <a:pt x="390" y="375"/>
                      <a:pt x="387" y="379"/>
                      <a:pt x="383" y="383"/>
                    </a:cubicBezTo>
                    <a:close/>
                    <a:moveTo>
                      <a:pt x="55" y="371"/>
                    </a:moveTo>
                    <a:cubicBezTo>
                      <a:pt x="52" y="367"/>
                      <a:pt x="48" y="363"/>
                      <a:pt x="45" y="359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61"/>
                      <a:pt x="55" y="365"/>
                      <a:pt x="58" y="369"/>
                    </a:cubicBezTo>
                    <a:lnTo>
                      <a:pt x="55" y="371"/>
                    </a:lnTo>
                    <a:close/>
                    <a:moveTo>
                      <a:pt x="404" y="358"/>
                    </a:moveTo>
                    <a:cubicBezTo>
                      <a:pt x="401" y="356"/>
                      <a:pt x="401" y="356"/>
                      <a:pt x="401" y="356"/>
                    </a:cubicBezTo>
                    <a:cubicBezTo>
                      <a:pt x="404" y="352"/>
                      <a:pt x="407" y="348"/>
                      <a:pt x="410" y="343"/>
                    </a:cubicBezTo>
                    <a:cubicBezTo>
                      <a:pt x="413" y="345"/>
                      <a:pt x="413" y="345"/>
                      <a:pt x="413" y="345"/>
                    </a:cubicBezTo>
                    <a:cubicBezTo>
                      <a:pt x="410" y="350"/>
                      <a:pt x="407" y="354"/>
                      <a:pt x="404" y="358"/>
                    </a:cubicBezTo>
                    <a:close/>
                    <a:moveTo>
                      <a:pt x="36" y="346"/>
                    </a:moveTo>
                    <a:cubicBezTo>
                      <a:pt x="33" y="341"/>
                      <a:pt x="30" y="337"/>
                      <a:pt x="28" y="332"/>
                    </a:cubicBezTo>
                    <a:cubicBezTo>
                      <a:pt x="31" y="330"/>
                      <a:pt x="31" y="330"/>
                      <a:pt x="31" y="330"/>
                    </a:cubicBezTo>
                    <a:cubicBezTo>
                      <a:pt x="34" y="335"/>
                      <a:pt x="37" y="339"/>
                      <a:pt x="39" y="343"/>
                    </a:cubicBezTo>
                    <a:lnTo>
                      <a:pt x="36" y="346"/>
                    </a:lnTo>
                    <a:close/>
                    <a:moveTo>
                      <a:pt x="421" y="332"/>
                    </a:moveTo>
                    <a:cubicBezTo>
                      <a:pt x="418" y="330"/>
                      <a:pt x="418" y="330"/>
                      <a:pt x="418" y="330"/>
                    </a:cubicBezTo>
                    <a:cubicBezTo>
                      <a:pt x="420" y="325"/>
                      <a:pt x="423" y="320"/>
                      <a:pt x="425" y="316"/>
                    </a:cubicBezTo>
                    <a:cubicBezTo>
                      <a:pt x="428" y="317"/>
                      <a:pt x="428" y="317"/>
                      <a:pt x="428" y="317"/>
                    </a:cubicBezTo>
                    <a:cubicBezTo>
                      <a:pt x="426" y="322"/>
                      <a:pt x="424" y="327"/>
                      <a:pt x="421" y="332"/>
                    </a:cubicBezTo>
                    <a:close/>
                    <a:moveTo>
                      <a:pt x="21" y="318"/>
                    </a:moveTo>
                    <a:cubicBezTo>
                      <a:pt x="18" y="313"/>
                      <a:pt x="16" y="308"/>
                      <a:pt x="14" y="303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20" y="306"/>
                      <a:pt x="22" y="311"/>
                      <a:pt x="24" y="316"/>
                    </a:cubicBezTo>
                    <a:lnTo>
                      <a:pt x="21" y="318"/>
                    </a:lnTo>
                    <a:close/>
                    <a:moveTo>
                      <a:pt x="435" y="302"/>
                    </a:moveTo>
                    <a:cubicBezTo>
                      <a:pt x="431" y="301"/>
                      <a:pt x="431" y="301"/>
                      <a:pt x="431" y="301"/>
                    </a:cubicBezTo>
                    <a:cubicBezTo>
                      <a:pt x="433" y="296"/>
                      <a:pt x="434" y="291"/>
                      <a:pt x="436" y="286"/>
                    </a:cubicBezTo>
                    <a:cubicBezTo>
                      <a:pt x="440" y="287"/>
                      <a:pt x="440" y="287"/>
                      <a:pt x="440" y="287"/>
                    </a:cubicBezTo>
                    <a:cubicBezTo>
                      <a:pt x="438" y="292"/>
                      <a:pt x="436" y="297"/>
                      <a:pt x="435" y="302"/>
                    </a:cubicBezTo>
                    <a:close/>
                    <a:moveTo>
                      <a:pt x="9" y="288"/>
                    </a:moveTo>
                    <a:cubicBezTo>
                      <a:pt x="8" y="283"/>
                      <a:pt x="7" y="277"/>
                      <a:pt x="5" y="27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0" y="276"/>
                      <a:pt x="12" y="282"/>
                      <a:pt x="13" y="287"/>
                    </a:cubicBezTo>
                    <a:lnTo>
                      <a:pt x="9" y="288"/>
                    </a:lnTo>
                    <a:close/>
                    <a:moveTo>
                      <a:pt x="444" y="272"/>
                    </a:moveTo>
                    <a:cubicBezTo>
                      <a:pt x="440" y="271"/>
                      <a:pt x="440" y="271"/>
                      <a:pt x="440" y="271"/>
                    </a:cubicBezTo>
                    <a:cubicBezTo>
                      <a:pt x="441" y="266"/>
                      <a:pt x="442" y="261"/>
                      <a:pt x="442" y="255"/>
                    </a:cubicBezTo>
                    <a:cubicBezTo>
                      <a:pt x="446" y="256"/>
                      <a:pt x="446" y="256"/>
                      <a:pt x="446" y="256"/>
                    </a:cubicBezTo>
                    <a:cubicBezTo>
                      <a:pt x="446" y="261"/>
                      <a:pt x="445" y="267"/>
                      <a:pt x="444" y="272"/>
                    </a:cubicBezTo>
                    <a:close/>
                    <a:moveTo>
                      <a:pt x="3" y="257"/>
                    </a:moveTo>
                    <a:cubicBezTo>
                      <a:pt x="2" y="251"/>
                      <a:pt x="1" y="246"/>
                      <a:pt x="1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6"/>
                      <a:pt x="6" y="251"/>
                      <a:pt x="7" y="256"/>
                    </a:cubicBezTo>
                    <a:lnTo>
                      <a:pt x="3" y="257"/>
                    </a:lnTo>
                    <a:close/>
                    <a:moveTo>
                      <a:pt x="448" y="240"/>
                    </a:moveTo>
                    <a:cubicBezTo>
                      <a:pt x="444" y="240"/>
                      <a:pt x="444" y="240"/>
                      <a:pt x="444" y="240"/>
                    </a:cubicBezTo>
                    <a:cubicBezTo>
                      <a:pt x="444" y="235"/>
                      <a:pt x="445" y="229"/>
                      <a:pt x="445" y="224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49" y="223"/>
                      <a:pt x="449" y="223"/>
                      <a:pt x="449" y="223"/>
                    </a:cubicBezTo>
                    <a:cubicBezTo>
                      <a:pt x="449" y="224"/>
                      <a:pt x="449" y="224"/>
                      <a:pt x="449" y="224"/>
                    </a:cubicBezTo>
                    <a:cubicBezTo>
                      <a:pt x="449" y="229"/>
                      <a:pt x="448" y="235"/>
                      <a:pt x="448" y="240"/>
                    </a:cubicBezTo>
                    <a:close/>
                    <a:moveTo>
                      <a:pt x="4" y="225"/>
                    </a:move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19"/>
                      <a:pt x="0" y="214"/>
                      <a:pt x="1" y="209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4" y="214"/>
                      <a:pt x="4" y="219"/>
                      <a:pt x="4" y="224"/>
                    </a:cubicBezTo>
                    <a:lnTo>
                      <a:pt x="4" y="225"/>
                    </a:lnTo>
                    <a:close/>
                    <a:moveTo>
                      <a:pt x="444" y="207"/>
                    </a:moveTo>
                    <a:cubicBezTo>
                      <a:pt x="444" y="202"/>
                      <a:pt x="443" y="197"/>
                      <a:pt x="442" y="192"/>
                    </a:cubicBezTo>
                    <a:cubicBezTo>
                      <a:pt x="446" y="191"/>
                      <a:pt x="446" y="191"/>
                      <a:pt x="446" y="191"/>
                    </a:cubicBezTo>
                    <a:cubicBezTo>
                      <a:pt x="447" y="197"/>
                      <a:pt x="448" y="202"/>
                      <a:pt x="448" y="207"/>
                    </a:cubicBezTo>
                    <a:lnTo>
                      <a:pt x="444" y="207"/>
                    </a:lnTo>
                    <a:close/>
                    <a:moveTo>
                      <a:pt x="6" y="193"/>
                    </a:moveTo>
                    <a:cubicBezTo>
                      <a:pt x="2" y="193"/>
                      <a:pt x="2" y="193"/>
                      <a:pt x="2" y="193"/>
                    </a:cubicBezTo>
                    <a:cubicBezTo>
                      <a:pt x="3" y="187"/>
                      <a:pt x="4" y="182"/>
                      <a:pt x="5" y="177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8" y="183"/>
                      <a:pt x="7" y="188"/>
                      <a:pt x="6" y="193"/>
                    </a:cubicBezTo>
                    <a:close/>
                    <a:moveTo>
                      <a:pt x="439" y="176"/>
                    </a:moveTo>
                    <a:cubicBezTo>
                      <a:pt x="438" y="171"/>
                      <a:pt x="437" y="166"/>
                      <a:pt x="436" y="161"/>
                    </a:cubicBezTo>
                    <a:cubicBezTo>
                      <a:pt x="439" y="160"/>
                      <a:pt x="439" y="160"/>
                      <a:pt x="439" y="160"/>
                    </a:cubicBezTo>
                    <a:cubicBezTo>
                      <a:pt x="441" y="165"/>
                      <a:pt x="442" y="170"/>
                      <a:pt x="443" y="176"/>
                    </a:cubicBezTo>
                    <a:lnTo>
                      <a:pt x="439" y="176"/>
                    </a:lnTo>
                    <a:close/>
                    <a:moveTo>
                      <a:pt x="13" y="163"/>
                    </a:moveTo>
                    <a:cubicBezTo>
                      <a:pt x="9" y="161"/>
                      <a:pt x="9" y="161"/>
                      <a:pt x="9" y="161"/>
                    </a:cubicBezTo>
                    <a:cubicBezTo>
                      <a:pt x="11" y="156"/>
                      <a:pt x="12" y="151"/>
                      <a:pt x="14" y="146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6" y="153"/>
                      <a:pt x="14" y="158"/>
                      <a:pt x="13" y="163"/>
                    </a:cubicBezTo>
                    <a:close/>
                    <a:moveTo>
                      <a:pt x="431" y="146"/>
                    </a:moveTo>
                    <a:cubicBezTo>
                      <a:pt x="429" y="141"/>
                      <a:pt x="427" y="137"/>
                      <a:pt x="424" y="132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30" y="135"/>
                      <a:pt x="432" y="140"/>
                      <a:pt x="434" y="145"/>
                    </a:cubicBezTo>
                    <a:lnTo>
                      <a:pt x="431" y="146"/>
                    </a:lnTo>
                    <a:close/>
                    <a:moveTo>
                      <a:pt x="24" y="133"/>
                    </a:move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27"/>
                      <a:pt x="25" y="122"/>
                      <a:pt x="27" y="11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28" y="124"/>
                      <a:pt x="26" y="128"/>
                      <a:pt x="24" y="133"/>
                    </a:cubicBezTo>
                    <a:close/>
                    <a:moveTo>
                      <a:pt x="417" y="118"/>
                    </a:moveTo>
                    <a:cubicBezTo>
                      <a:pt x="415" y="113"/>
                      <a:pt x="412" y="109"/>
                      <a:pt x="409" y="104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6" y="107"/>
                      <a:pt x="418" y="111"/>
                      <a:pt x="421" y="116"/>
                    </a:cubicBezTo>
                    <a:lnTo>
                      <a:pt x="417" y="118"/>
                    </a:lnTo>
                    <a:close/>
                    <a:moveTo>
                      <a:pt x="39" y="106"/>
                    </a:move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99"/>
                      <a:pt x="41" y="94"/>
                      <a:pt x="45" y="90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5" y="97"/>
                      <a:pt x="42" y="101"/>
                      <a:pt x="39" y="106"/>
                    </a:cubicBezTo>
                    <a:close/>
                    <a:moveTo>
                      <a:pt x="400" y="92"/>
                    </a:moveTo>
                    <a:cubicBezTo>
                      <a:pt x="397" y="87"/>
                      <a:pt x="394" y="83"/>
                      <a:pt x="390" y="79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7" y="81"/>
                      <a:pt x="400" y="85"/>
                      <a:pt x="403" y="89"/>
                    </a:cubicBezTo>
                    <a:lnTo>
                      <a:pt x="400" y="92"/>
                    </a:lnTo>
                    <a:close/>
                    <a:moveTo>
                      <a:pt x="58" y="80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8" y="74"/>
                      <a:pt x="62" y="70"/>
                      <a:pt x="66" y="66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5" y="73"/>
                      <a:pt x="61" y="76"/>
                      <a:pt x="58" y="80"/>
                    </a:cubicBezTo>
                    <a:close/>
                    <a:moveTo>
                      <a:pt x="380" y="68"/>
                    </a:moveTo>
                    <a:cubicBezTo>
                      <a:pt x="376" y="64"/>
                      <a:pt x="372" y="61"/>
                      <a:pt x="368" y="57"/>
                    </a:cubicBezTo>
                    <a:cubicBezTo>
                      <a:pt x="371" y="54"/>
                      <a:pt x="371" y="54"/>
                      <a:pt x="371" y="54"/>
                    </a:cubicBezTo>
                    <a:cubicBezTo>
                      <a:pt x="375" y="58"/>
                      <a:pt x="379" y="61"/>
                      <a:pt x="382" y="65"/>
                    </a:cubicBezTo>
                    <a:lnTo>
                      <a:pt x="380" y="68"/>
                    </a:lnTo>
                    <a:close/>
                    <a:moveTo>
                      <a:pt x="80" y="58"/>
                    </a:moveTo>
                    <a:cubicBezTo>
                      <a:pt x="77" y="55"/>
                      <a:pt x="77" y="55"/>
                      <a:pt x="77" y="55"/>
                    </a:cubicBezTo>
                    <a:cubicBezTo>
                      <a:pt x="81" y="52"/>
                      <a:pt x="85" y="48"/>
                      <a:pt x="90" y="45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8" y="51"/>
                      <a:pt x="84" y="55"/>
                      <a:pt x="80" y="58"/>
                    </a:cubicBezTo>
                    <a:close/>
                    <a:moveTo>
                      <a:pt x="356" y="47"/>
                    </a:moveTo>
                    <a:cubicBezTo>
                      <a:pt x="352" y="44"/>
                      <a:pt x="347" y="41"/>
                      <a:pt x="343" y="38"/>
                    </a:cubicBezTo>
                    <a:cubicBezTo>
                      <a:pt x="345" y="35"/>
                      <a:pt x="345" y="35"/>
                      <a:pt x="345" y="35"/>
                    </a:cubicBezTo>
                    <a:cubicBezTo>
                      <a:pt x="349" y="38"/>
                      <a:pt x="354" y="41"/>
                      <a:pt x="358" y="44"/>
                    </a:cubicBezTo>
                    <a:lnTo>
                      <a:pt x="356" y="47"/>
                    </a:lnTo>
                    <a:close/>
                    <a:moveTo>
                      <a:pt x="105" y="39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7" y="33"/>
                      <a:pt x="112" y="30"/>
                      <a:pt x="116" y="28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4" y="34"/>
                      <a:pt x="109" y="36"/>
                      <a:pt x="105" y="39"/>
                    </a:cubicBezTo>
                    <a:close/>
                    <a:moveTo>
                      <a:pt x="329" y="30"/>
                    </a:moveTo>
                    <a:cubicBezTo>
                      <a:pt x="325" y="28"/>
                      <a:pt x="320" y="26"/>
                      <a:pt x="315" y="23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22" y="22"/>
                      <a:pt x="327" y="24"/>
                      <a:pt x="331" y="27"/>
                    </a:cubicBezTo>
                    <a:lnTo>
                      <a:pt x="329" y="30"/>
                    </a:lnTo>
                    <a:close/>
                    <a:moveTo>
                      <a:pt x="132" y="24"/>
                    </a:moveTo>
                    <a:cubicBezTo>
                      <a:pt x="131" y="20"/>
                      <a:pt x="131" y="20"/>
                      <a:pt x="131" y="20"/>
                    </a:cubicBezTo>
                    <a:cubicBezTo>
                      <a:pt x="136" y="18"/>
                      <a:pt x="140" y="16"/>
                      <a:pt x="145" y="14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42" y="20"/>
                      <a:pt x="137" y="22"/>
                      <a:pt x="132" y="24"/>
                    </a:cubicBezTo>
                    <a:close/>
                    <a:moveTo>
                      <a:pt x="301" y="17"/>
                    </a:moveTo>
                    <a:cubicBezTo>
                      <a:pt x="296" y="16"/>
                      <a:pt x="291" y="14"/>
                      <a:pt x="286" y="13"/>
                    </a:cubicBezTo>
                    <a:cubicBezTo>
                      <a:pt x="287" y="9"/>
                      <a:pt x="287" y="9"/>
                      <a:pt x="287" y="9"/>
                    </a:cubicBezTo>
                    <a:cubicBezTo>
                      <a:pt x="292" y="10"/>
                      <a:pt x="297" y="12"/>
                      <a:pt x="302" y="14"/>
                    </a:cubicBezTo>
                    <a:lnTo>
                      <a:pt x="301" y="17"/>
                    </a:lnTo>
                    <a:close/>
                    <a:moveTo>
                      <a:pt x="162" y="13"/>
                    </a:moveTo>
                    <a:cubicBezTo>
                      <a:pt x="161" y="9"/>
                      <a:pt x="161" y="9"/>
                      <a:pt x="161" y="9"/>
                    </a:cubicBezTo>
                    <a:cubicBezTo>
                      <a:pt x="166" y="8"/>
                      <a:pt x="171" y="6"/>
                      <a:pt x="176" y="5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2" y="10"/>
                      <a:pt x="167" y="11"/>
                      <a:pt x="162" y="13"/>
                    </a:cubicBezTo>
                    <a:close/>
                    <a:moveTo>
                      <a:pt x="271" y="9"/>
                    </a:moveTo>
                    <a:cubicBezTo>
                      <a:pt x="265" y="8"/>
                      <a:pt x="260" y="7"/>
                      <a:pt x="255" y="6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61" y="3"/>
                      <a:pt x="266" y="4"/>
                      <a:pt x="271" y="5"/>
                    </a:cubicBezTo>
                    <a:lnTo>
                      <a:pt x="271" y="9"/>
                    </a:lnTo>
                    <a:close/>
                    <a:moveTo>
                      <a:pt x="192" y="6"/>
                    </a:moveTo>
                    <a:cubicBezTo>
                      <a:pt x="192" y="2"/>
                      <a:pt x="192" y="2"/>
                      <a:pt x="192" y="2"/>
                    </a:cubicBezTo>
                    <a:cubicBezTo>
                      <a:pt x="197" y="2"/>
                      <a:pt x="202" y="1"/>
                      <a:pt x="208" y="1"/>
                    </a:cubicBezTo>
                    <a:cubicBezTo>
                      <a:pt x="208" y="5"/>
                      <a:pt x="208" y="5"/>
                      <a:pt x="208" y="5"/>
                    </a:cubicBezTo>
                    <a:cubicBezTo>
                      <a:pt x="203" y="5"/>
                      <a:pt x="198" y="5"/>
                      <a:pt x="192" y="6"/>
                    </a:cubicBezTo>
                    <a:close/>
                    <a:moveTo>
                      <a:pt x="239" y="4"/>
                    </a:moveTo>
                    <a:cubicBezTo>
                      <a:pt x="234" y="4"/>
                      <a:pt x="229" y="4"/>
                      <a:pt x="224" y="4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30" y="0"/>
                      <a:pt x="235" y="0"/>
                      <a:pt x="240" y="0"/>
                    </a:cubicBez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51A70974-70E4-4E6D-B9CF-7B3F1357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702"/>
                <a:ext cx="558" cy="558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34">
                <a:extLst>
                  <a:ext uri="{FF2B5EF4-FFF2-40B4-BE49-F238E27FC236}">
                    <a16:creationId xmlns:a16="http://schemas.microsoft.com/office/drawing/2014/main" id="{ADC6F2FA-7F85-4001-B97C-205E50397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510"/>
                <a:ext cx="284" cy="284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4 h 120"/>
                  <a:gd name="T12" fmla="*/ 4 w 120"/>
                  <a:gd name="T13" fmla="*/ 60 h 120"/>
                  <a:gd name="T14" fmla="*/ 60 w 120"/>
                  <a:gd name="T15" fmla="*/ 116 h 120"/>
                  <a:gd name="T16" fmla="*/ 116 w 120"/>
                  <a:gd name="T17" fmla="*/ 60 h 120"/>
                  <a:gd name="T18" fmla="*/ 60 w 120"/>
                  <a:gd name="T1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4"/>
                    </a:moveTo>
                    <a:cubicBezTo>
                      <a:pt x="29" y="4"/>
                      <a:pt x="4" y="29"/>
                      <a:pt x="4" y="60"/>
                    </a:cubicBezTo>
                    <a:cubicBezTo>
                      <a:pt x="4" y="91"/>
                      <a:pt x="29" y="116"/>
                      <a:pt x="60" y="116"/>
                    </a:cubicBezTo>
                    <a:cubicBezTo>
                      <a:pt x="91" y="116"/>
                      <a:pt x="116" y="91"/>
                      <a:pt x="116" y="60"/>
                    </a:cubicBezTo>
                    <a:cubicBezTo>
                      <a:pt x="116" y="29"/>
                      <a:pt x="91" y="4"/>
                      <a:pt x="60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35">
                <a:extLst>
                  <a:ext uri="{FF2B5EF4-FFF2-40B4-BE49-F238E27FC236}">
                    <a16:creationId xmlns:a16="http://schemas.microsoft.com/office/drawing/2014/main" id="{3FB9EB25-4FD2-49F0-BDA0-740D9113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140"/>
                <a:ext cx="38" cy="4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036">
                <a:extLst>
                  <a:ext uri="{FF2B5EF4-FFF2-40B4-BE49-F238E27FC236}">
                    <a16:creationId xmlns:a16="http://schemas.microsoft.com/office/drawing/2014/main" id="{0D98E5B9-5085-49D7-868A-EFA13275A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37">
                <a:extLst>
                  <a:ext uri="{FF2B5EF4-FFF2-40B4-BE49-F238E27FC236}">
                    <a16:creationId xmlns:a16="http://schemas.microsoft.com/office/drawing/2014/main" id="{6AF43AE4-F695-4D66-A4C7-7DA4EA3D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036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1038">
                <a:extLst>
                  <a:ext uri="{FF2B5EF4-FFF2-40B4-BE49-F238E27FC236}">
                    <a16:creationId xmlns:a16="http://schemas.microsoft.com/office/drawing/2014/main" id="{1C0B1E41-324A-4648-8165-9CBF7B19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39">
                <a:extLst>
                  <a:ext uri="{FF2B5EF4-FFF2-40B4-BE49-F238E27FC236}">
                    <a16:creationId xmlns:a16="http://schemas.microsoft.com/office/drawing/2014/main" id="{F3CE1E42-8A0D-461E-B877-5D4E5562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40">
                <a:extLst>
                  <a:ext uri="{FF2B5EF4-FFF2-40B4-BE49-F238E27FC236}">
                    <a16:creationId xmlns:a16="http://schemas.microsoft.com/office/drawing/2014/main" id="{3C875E8E-9959-4FAA-A5E4-073296F5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318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41">
                <a:extLst>
                  <a:ext uri="{FF2B5EF4-FFF2-40B4-BE49-F238E27FC236}">
                    <a16:creationId xmlns:a16="http://schemas.microsoft.com/office/drawing/2014/main" id="{C21F2D31-D2C9-40BE-9DBE-92EE0B39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792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1042">
                <a:extLst>
                  <a:ext uri="{FF2B5EF4-FFF2-40B4-BE49-F238E27FC236}">
                    <a16:creationId xmlns:a16="http://schemas.microsoft.com/office/drawing/2014/main" id="{A386A60E-C3D1-462E-AD0E-0F758D88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43">
                <a:extLst>
                  <a:ext uri="{FF2B5EF4-FFF2-40B4-BE49-F238E27FC236}">
                    <a16:creationId xmlns:a16="http://schemas.microsoft.com/office/drawing/2014/main" id="{A369950B-1730-4BAA-B6A3-393DDFEC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1044">
                <a:extLst>
                  <a:ext uri="{FF2B5EF4-FFF2-40B4-BE49-F238E27FC236}">
                    <a16:creationId xmlns:a16="http://schemas.microsoft.com/office/drawing/2014/main" id="{D122F059-FE5F-4E68-82E9-FD2860EA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1045">
                <a:extLst>
                  <a:ext uri="{FF2B5EF4-FFF2-40B4-BE49-F238E27FC236}">
                    <a16:creationId xmlns:a16="http://schemas.microsoft.com/office/drawing/2014/main" id="{E4CE5F21-350D-45AA-B9E4-BC5829C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6">
                <a:extLst>
                  <a:ext uri="{FF2B5EF4-FFF2-40B4-BE49-F238E27FC236}">
                    <a16:creationId xmlns:a16="http://schemas.microsoft.com/office/drawing/2014/main" id="{737444A9-B4FE-48F8-B6DA-D29D8A4D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946"/>
                <a:ext cx="40" cy="40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047">
                <a:extLst>
                  <a:ext uri="{FF2B5EF4-FFF2-40B4-BE49-F238E27FC236}">
                    <a16:creationId xmlns:a16="http://schemas.microsoft.com/office/drawing/2014/main" id="{4743CF9E-D317-4919-9746-61A5357D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1048">
                <a:extLst>
                  <a:ext uri="{FF2B5EF4-FFF2-40B4-BE49-F238E27FC236}">
                    <a16:creationId xmlns:a16="http://schemas.microsoft.com/office/drawing/2014/main" id="{8327CC55-3139-436B-A296-73C8F4F21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9">
                <a:extLst>
                  <a:ext uri="{FF2B5EF4-FFF2-40B4-BE49-F238E27FC236}">
                    <a16:creationId xmlns:a16="http://schemas.microsoft.com/office/drawing/2014/main" id="{ED5DA02C-2C29-4880-A32D-D571726B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37"/>
                <a:ext cx="21" cy="3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050">
                <a:extLst>
                  <a:ext uri="{FF2B5EF4-FFF2-40B4-BE49-F238E27FC236}">
                    <a16:creationId xmlns:a16="http://schemas.microsoft.com/office/drawing/2014/main" id="{29EA37AD-7366-4217-AE6C-D0732F8C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051">
                <a:extLst>
                  <a:ext uri="{FF2B5EF4-FFF2-40B4-BE49-F238E27FC236}">
                    <a16:creationId xmlns:a16="http://schemas.microsoft.com/office/drawing/2014/main" id="{FA206AFD-4C4E-45D4-9CD1-9C32FE85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1052">
                <a:extLst>
                  <a:ext uri="{FF2B5EF4-FFF2-40B4-BE49-F238E27FC236}">
                    <a16:creationId xmlns:a16="http://schemas.microsoft.com/office/drawing/2014/main" id="{F149A6E9-9A35-4F74-9384-72E7A47D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1053">
                <a:extLst>
                  <a:ext uri="{FF2B5EF4-FFF2-40B4-BE49-F238E27FC236}">
                    <a16:creationId xmlns:a16="http://schemas.microsoft.com/office/drawing/2014/main" id="{470D0420-E379-410B-9957-8C74A9A6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1054">
                <a:extLst>
                  <a:ext uri="{FF2B5EF4-FFF2-40B4-BE49-F238E27FC236}">
                    <a16:creationId xmlns:a16="http://schemas.microsoft.com/office/drawing/2014/main" id="{D4F2561D-909E-414D-BB5B-E520D1896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055">
                <a:extLst>
                  <a:ext uri="{FF2B5EF4-FFF2-40B4-BE49-F238E27FC236}">
                    <a16:creationId xmlns:a16="http://schemas.microsoft.com/office/drawing/2014/main" id="{B9A8A7DB-ACA4-47B1-B6D9-6BE0C68F3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056">
                <a:extLst>
                  <a:ext uri="{FF2B5EF4-FFF2-40B4-BE49-F238E27FC236}">
                    <a16:creationId xmlns:a16="http://schemas.microsoft.com/office/drawing/2014/main" id="{BE8A7B3A-03A2-4CAA-ACA8-8F76F06A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1057">
                <a:extLst>
                  <a:ext uri="{FF2B5EF4-FFF2-40B4-BE49-F238E27FC236}">
                    <a16:creationId xmlns:a16="http://schemas.microsoft.com/office/drawing/2014/main" id="{9CDDBD67-7604-4914-8B86-BA014C63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58">
                <a:extLst>
                  <a:ext uri="{FF2B5EF4-FFF2-40B4-BE49-F238E27FC236}">
                    <a16:creationId xmlns:a16="http://schemas.microsoft.com/office/drawing/2014/main" id="{F553D0D5-B869-45FD-910F-1A542722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986"/>
                <a:ext cx="31" cy="38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9">
                <a:extLst>
                  <a:ext uri="{FF2B5EF4-FFF2-40B4-BE49-F238E27FC236}">
                    <a16:creationId xmlns:a16="http://schemas.microsoft.com/office/drawing/2014/main" id="{0A83BD4A-9BFF-4A85-90FB-38005F05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0">
                <a:extLst>
                  <a:ext uri="{FF2B5EF4-FFF2-40B4-BE49-F238E27FC236}">
                    <a16:creationId xmlns:a16="http://schemas.microsoft.com/office/drawing/2014/main" id="{2F238106-7C79-4273-9961-CAC8EA6A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61">
                <a:extLst>
                  <a:ext uri="{FF2B5EF4-FFF2-40B4-BE49-F238E27FC236}">
                    <a16:creationId xmlns:a16="http://schemas.microsoft.com/office/drawing/2014/main" id="{EF68B101-4E27-4344-989C-8B4E989D6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496"/>
                <a:ext cx="12" cy="21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062">
                <a:extLst>
                  <a:ext uri="{FF2B5EF4-FFF2-40B4-BE49-F238E27FC236}">
                    <a16:creationId xmlns:a16="http://schemas.microsoft.com/office/drawing/2014/main" id="{39A48492-046B-4538-B00F-CB6842876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63">
                <a:extLst>
                  <a:ext uri="{FF2B5EF4-FFF2-40B4-BE49-F238E27FC236}">
                    <a16:creationId xmlns:a16="http://schemas.microsoft.com/office/drawing/2014/main" id="{9E288D4F-CA53-458D-A77F-DBD99EA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95"/>
                <a:ext cx="38" cy="41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064">
                <a:extLst>
                  <a:ext uri="{FF2B5EF4-FFF2-40B4-BE49-F238E27FC236}">
                    <a16:creationId xmlns:a16="http://schemas.microsoft.com/office/drawing/2014/main" id="{D9924A6E-F568-4805-AD5A-FC9EFDB3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65">
                <a:extLst>
                  <a:ext uri="{FF2B5EF4-FFF2-40B4-BE49-F238E27FC236}">
                    <a16:creationId xmlns:a16="http://schemas.microsoft.com/office/drawing/2014/main" id="{7C761EFD-84F9-42FE-BCD0-5CE62DD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640"/>
                <a:ext cx="24" cy="33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1066">
                <a:extLst>
                  <a:ext uri="{FF2B5EF4-FFF2-40B4-BE49-F238E27FC236}">
                    <a16:creationId xmlns:a16="http://schemas.microsoft.com/office/drawing/2014/main" id="{53D27300-961B-4F5F-B206-B94897C1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1067">
                <a:extLst>
                  <a:ext uri="{FF2B5EF4-FFF2-40B4-BE49-F238E27FC236}">
                    <a16:creationId xmlns:a16="http://schemas.microsoft.com/office/drawing/2014/main" id="{7B228213-118F-4E98-9F81-08361E62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1068">
                <a:extLst>
                  <a:ext uri="{FF2B5EF4-FFF2-40B4-BE49-F238E27FC236}">
                    <a16:creationId xmlns:a16="http://schemas.microsoft.com/office/drawing/2014/main" id="{92597243-A27E-467A-B604-5D942498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59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Oval 1069">
                <a:extLst>
                  <a:ext uri="{FF2B5EF4-FFF2-40B4-BE49-F238E27FC236}">
                    <a16:creationId xmlns:a16="http://schemas.microsoft.com/office/drawing/2014/main" id="{274FA38D-F14E-4C28-B6D7-EE47FBF9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070">
                <a:extLst>
                  <a:ext uri="{FF2B5EF4-FFF2-40B4-BE49-F238E27FC236}">
                    <a16:creationId xmlns:a16="http://schemas.microsoft.com/office/drawing/2014/main" id="{68ED2D9C-8418-43E8-A93F-271AC438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071">
                <a:extLst>
                  <a:ext uri="{FF2B5EF4-FFF2-40B4-BE49-F238E27FC236}">
                    <a16:creationId xmlns:a16="http://schemas.microsoft.com/office/drawing/2014/main" id="{37230880-7AFB-469B-9455-B8AC2505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1072">
                <a:extLst>
                  <a:ext uri="{FF2B5EF4-FFF2-40B4-BE49-F238E27FC236}">
                    <a16:creationId xmlns:a16="http://schemas.microsoft.com/office/drawing/2014/main" id="{09529347-A5B8-4D7A-9161-1C4B7216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073">
                <a:extLst>
                  <a:ext uri="{FF2B5EF4-FFF2-40B4-BE49-F238E27FC236}">
                    <a16:creationId xmlns:a16="http://schemas.microsoft.com/office/drawing/2014/main" id="{9DF57E73-F7DB-4C96-A092-21948F85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074">
                <a:extLst>
                  <a:ext uri="{FF2B5EF4-FFF2-40B4-BE49-F238E27FC236}">
                    <a16:creationId xmlns:a16="http://schemas.microsoft.com/office/drawing/2014/main" id="{3E867274-37AE-4F17-84A4-3CD07FF7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1075">
                <a:extLst>
                  <a:ext uri="{FF2B5EF4-FFF2-40B4-BE49-F238E27FC236}">
                    <a16:creationId xmlns:a16="http://schemas.microsoft.com/office/drawing/2014/main" id="{9CFCD3ED-710E-477F-B2F3-D3471CF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1076">
                <a:extLst>
                  <a:ext uri="{FF2B5EF4-FFF2-40B4-BE49-F238E27FC236}">
                    <a16:creationId xmlns:a16="http://schemas.microsoft.com/office/drawing/2014/main" id="{5B1171E2-D29A-4019-BDBE-CA11A32A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1077">
                <a:extLst>
                  <a:ext uri="{FF2B5EF4-FFF2-40B4-BE49-F238E27FC236}">
                    <a16:creationId xmlns:a16="http://schemas.microsoft.com/office/drawing/2014/main" id="{012B7223-F2A5-4762-972C-769334665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78">
                <a:extLst>
                  <a:ext uri="{FF2B5EF4-FFF2-40B4-BE49-F238E27FC236}">
                    <a16:creationId xmlns:a16="http://schemas.microsoft.com/office/drawing/2014/main" id="{5E064048-5AE5-4853-B957-F397254B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697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79">
                <a:extLst>
                  <a:ext uri="{FF2B5EF4-FFF2-40B4-BE49-F238E27FC236}">
                    <a16:creationId xmlns:a16="http://schemas.microsoft.com/office/drawing/2014/main" id="{2E21F576-8E8A-4272-AAD3-E0A7DCF8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986"/>
                <a:ext cx="40" cy="38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1080">
                <a:extLst>
                  <a:ext uri="{FF2B5EF4-FFF2-40B4-BE49-F238E27FC236}">
                    <a16:creationId xmlns:a16="http://schemas.microsoft.com/office/drawing/2014/main" id="{7AC72AFB-0F4B-4CF2-A8CF-231EA6D1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1081">
                <a:extLst>
                  <a:ext uri="{FF2B5EF4-FFF2-40B4-BE49-F238E27FC236}">
                    <a16:creationId xmlns:a16="http://schemas.microsoft.com/office/drawing/2014/main" id="{28E8AF60-8057-44A9-B7CE-0D389EDC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1082">
                <a:extLst>
                  <a:ext uri="{FF2B5EF4-FFF2-40B4-BE49-F238E27FC236}">
                    <a16:creationId xmlns:a16="http://schemas.microsoft.com/office/drawing/2014/main" id="{4FD373E1-FC82-4708-8A59-409EA4F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1083">
                <a:extLst>
                  <a:ext uri="{FF2B5EF4-FFF2-40B4-BE49-F238E27FC236}">
                    <a16:creationId xmlns:a16="http://schemas.microsoft.com/office/drawing/2014/main" id="{6EFE407A-40D6-42BF-A842-3A6459EB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1084">
                <a:extLst>
                  <a:ext uri="{FF2B5EF4-FFF2-40B4-BE49-F238E27FC236}">
                    <a16:creationId xmlns:a16="http://schemas.microsoft.com/office/drawing/2014/main" id="{14E07B01-F5A7-4A21-8268-034C434F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085">
                <a:extLst>
                  <a:ext uri="{FF2B5EF4-FFF2-40B4-BE49-F238E27FC236}">
                    <a16:creationId xmlns:a16="http://schemas.microsoft.com/office/drawing/2014/main" id="{CF05A8E0-AACA-4E23-8AD2-7DBEBD082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086">
                <a:extLst>
                  <a:ext uri="{FF2B5EF4-FFF2-40B4-BE49-F238E27FC236}">
                    <a16:creationId xmlns:a16="http://schemas.microsoft.com/office/drawing/2014/main" id="{BD828141-D51B-4D07-B034-A0B8A78B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087">
                <a:extLst>
                  <a:ext uri="{FF2B5EF4-FFF2-40B4-BE49-F238E27FC236}">
                    <a16:creationId xmlns:a16="http://schemas.microsoft.com/office/drawing/2014/main" id="{75CD454F-3D4B-4769-82D9-F6324DD1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088">
                <a:extLst>
                  <a:ext uri="{FF2B5EF4-FFF2-40B4-BE49-F238E27FC236}">
                    <a16:creationId xmlns:a16="http://schemas.microsoft.com/office/drawing/2014/main" id="{0DF49E67-10EB-486F-855E-E32F64C7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1089">
                <a:extLst>
                  <a:ext uri="{FF2B5EF4-FFF2-40B4-BE49-F238E27FC236}">
                    <a16:creationId xmlns:a16="http://schemas.microsoft.com/office/drawing/2014/main" id="{34D6DAFA-6C53-48C6-B30D-790919C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1090">
                <a:extLst>
                  <a:ext uri="{FF2B5EF4-FFF2-40B4-BE49-F238E27FC236}">
                    <a16:creationId xmlns:a16="http://schemas.microsoft.com/office/drawing/2014/main" id="{073AE0EA-FD86-40AB-8BDB-FEF7C3E7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1091">
                <a:extLst>
                  <a:ext uri="{FF2B5EF4-FFF2-40B4-BE49-F238E27FC236}">
                    <a16:creationId xmlns:a16="http://schemas.microsoft.com/office/drawing/2014/main" id="{C6FCD0E5-A92D-4097-84D4-DEBD29B0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1092">
                <a:extLst>
                  <a:ext uri="{FF2B5EF4-FFF2-40B4-BE49-F238E27FC236}">
                    <a16:creationId xmlns:a16="http://schemas.microsoft.com/office/drawing/2014/main" id="{019AED18-1FC7-401B-9D60-FA030F49B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93">
                <a:extLst>
                  <a:ext uri="{FF2B5EF4-FFF2-40B4-BE49-F238E27FC236}">
                    <a16:creationId xmlns:a16="http://schemas.microsoft.com/office/drawing/2014/main" id="{2BB109F2-26F7-412E-B68B-1DED03D1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4">
                <a:extLst>
                  <a:ext uri="{FF2B5EF4-FFF2-40B4-BE49-F238E27FC236}">
                    <a16:creationId xmlns:a16="http://schemas.microsoft.com/office/drawing/2014/main" id="{BFA3A5FA-10CB-4C84-8BC3-D0A26B1B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95">
                <a:extLst>
                  <a:ext uri="{FF2B5EF4-FFF2-40B4-BE49-F238E27FC236}">
                    <a16:creationId xmlns:a16="http://schemas.microsoft.com/office/drawing/2014/main" id="{009642D0-A935-44CB-8F87-AD41C5BE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1096">
                <a:extLst>
                  <a:ext uri="{FF2B5EF4-FFF2-40B4-BE49-F238E27FC236}">
                    <a16:creationId xmlns:a16="http://schemas.microsoft.com/office/drawing/2014/main" id="{8ED6E54F-72DF-43E1-9882-16D75C43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7">
                <a:extLst>
                  <a:ext uri="{FF2B5EF4-FFF2-40B4-BE49-F238E27FC236}">
                    <a16:creationId xmlns:a16="http://schemas.microsoft.com/office/drawing/2014/main" id="{EAB42F02-5703-4CC1-9F46-B90F3FB5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97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1098">
                <a:extLst>
                  <a:ext uri="{FF2B5EF4-FFF2-40B4-BE49-F238E27FC236}">
                    <a16:creationId xmlns:a16="http://schemas.microsoft.com/office/drawing/2014/main" id="{F3730285-C1F5-42FE-9595-AE19BCC9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99">
                <a:extLst>
                  <a:ext uri="{FF2B5EF4-FFF2-40B4-BE49-F238E27FC236}">
                    <a16:creationId xmlns:a16="http://schemas.microsoft.com/office/drawing/2014/main" id="{A066C009-4DFB-4E13-ABE6-ED8AADA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47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00">
                <a:extLst>
                  <a:ext uri="{FF2B5EF4-FFF2-40B4-BE49-F238E27FC236}">
                    <a16:creationId xmlns:a16="http://schemas.microsoft.com/office/drawing/2014/main" id="{F6C4724B-1084-4709-B73B-1745DF8C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63"/>
                <a:ext cx="38" cy="38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01">
                <a:extLst>
                  <a:ext uri="{FF2B5EF4-FFF2-40B4-BE49-F238E27FC236}">
                    <a16:creationId xmlns:a16="http://schemas.microsoft.com/office/drawing/2014/main" id="{914364BA-F089-43EF-9DB7-EFB0D647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85"/>
                <a:ext cx="38" cy="41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02">
                <a:extLst>
                  <a:ext uri="{FF2B5EF4-FFF2-40B4-BE49-F238E27FC236}">
                    <a16:creationId xmlns:a16="http://schemas.microsoft.com/office/drawing/2014/main" id="{7B05ECE1-72C2-4219-A026-D910495E4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20"/>
                <a:ext cx="40" cy="37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03">
                <a:extLst>
                  <a:ext uri="{FF2B5EF4-FFF2-40B4-BE49-F238E27FC236}">
                    <a16:creationId xmlns:a16="http://schemas.microsoft.com/office/drawing/2014/main" id="{856AAB1B-257E-41DF-9291-07632084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4">
                <a:extLst>
                  <a:ext uri="{FF2B5EF4-FFF2-40B4-BE49-F238E27FC236}">
                    <a16:creationId xmlns:a16="http://schemas.microsoft.com/office/drawing/2014/main" id="{28AB0888-37AF-42E2-A6E6-33DB87EA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4"/>
                <a:ext cx="30" cy="35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1105">
                <a:extLst>
                  <a:ext uri="{FF2B5EF4-FFF2-40B4-BE49-F238E27FC236}">
                    <a16:creationId xmlns:a16="http://schemas.microsoft.com/office/drawing/2014/main" id="{B69B5F73-54AD-4E1A-B48E-AB656D663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1106">
                <a:extLst>
                  <a:ext uri="{FF2B5EF4-FFF2-40B4-BE49-F238E27FC236}">
                    <a16:creationId xmlns:a16="http://schemas.microsoft.com/office/drawing/2014/main" id="{0934F310-0A3F-4FD8-A9B6-1673C065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1107">
                <a:extLst>
                  <a:ext uri="{FF2B5EF4-FFF2-40B4-BE49-F238E27FC236}">
                    <a16:creationId xmlns:a16="http://schemas.microsoft.com/office/drawing/2014/main" id="{16D2E81B-E201-4710-91E6-FF417C5F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1108">
                <a:extLst>
                  <a:ext uri="{FF2B5EF4-FFF2-40B4-BE49-F238E27FC236}">
                    <a16:creationId xmlns:a16="http://schemas.microsoft.com/office/drawing/2014/main" id="{C57CF7FB-A280-4D94-85F3-D6F35420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09">
                <a:extLst>
                  <a:ext uri="{FF2B5EF4-FFF2-40B4-BE49-F238E27FC236}">
                    <a16:creationId xmlns:a16="http://schemas.microsoft.com/office/drawing/2014/main" id="{FC69C589-21AA-419F-8B6B-E2D91855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401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10">
                <a:extLst>
                  <a:ext uri="{FF2B5EF4-FFF2-40B4-BE49-F238E27FC236}">
                    <a16:creationId xmlns:a16="http://schemas.microsoft.com/office/drawing/2014/main" id="{E53061B9-840B-4D0D-81A8-1B922EA2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20"/>
                <a:ext cx="38" cy="37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11">
                <a:extLst>
                  <a:ext uri="{FF2B5EF4-FFF2-40B4-BE49-F238E27FC236}">
                    <a16:creationId xmlns:a16="http://schemas.microsoft.com/office/drawing/2014/main" id="{959D4E15-3C38-493D-96FD-36DEB373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442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112">
                <a:extLst>
                  <a:ext uri="{FF2B5EF4-FFF2-40B4-BE49-F238E27FC236}">
                    <a16:creationId xmlns:a16="http://schemas.microsoft.com/office/drawing/2014/main" id="{6A6CE90D-2803-4087-A3DD-ACCD4B38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113">
                <a:extLst>
                  <a:ext uri="{FF2B5EF4-FFF2-40B4-BE49-F238E27FC236}">
                    <a16:creationId xmlns:a16="http://schemas.microsoft.com/office/drawing/2014/main" id="{B8C1CA3E-64C8-4389-ACC3-3ED7B205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1114">
                <a:extLst>
                  <a:ext uri="{FF2B5EF4-FFF2-40B4-BE49-F238E27FC236}">
                    <a16:creationId xmlns:a16="http://schemas.microsoft.com/office/drawing/2014/main" id="{C37EB48D-D0BE-4B53-8E83-DC5D5002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1115">
                <a:extLst>
                  <a:ext uri="{FF2B5EF4-FFF2-40B4-BE49-F238E27FC236}">
                    <a16:creationId xmlns:a16="http://schemas.microsoft.com/office/drawing/2014/main" id="{11B9EE8D-176F-4E8A-B95B-30DD084D9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1116">
                <a:extLst>
                  <a:ext uri="{FF2B5EF4-FFF2-40B4-BE49-F238E27FC236}">
                    <a16:creationId xmlns:a16="http://schemas.microsoft.com/office/drawing/2014/main" id="{8C6200F5-FC6B-4AE0-8673-EE3AE48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1117">
                <a:extLst>
                  <a:ext uri="{FF2B5EF4-FFF2-40B4-BE49-F238E27FC236}">
                    <a16:creationId xmlns:a16="http://schemas.microsoft.com/office/drawing/2014/main" id="{6D1A73A1-9D5F-453F-BDB0-4BD43B0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18">
                <a:extLst>
                  <a:ext uri="{FF2B5EF4-FFF2-40B4-BE49-F238E27FC236}">
                    <a16:creationId xmlns:a16="http://schemas.microsoft.com/office/drawing/2014/main" id="{731E95B2-E9C4-4A3C-9001-6E716587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5"/>
                <a:ext cx="38" cy="41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1119">
                <a:extLst>
                  <a:ext uri="{FF2B5EF4-FFF2-40B4-BE49-F238E27FC236}">
                    <a16:creationId xmlns:a16="http://schemas.microsoft.com/office/drawing/2014/main" id="{649C93FB-9EDD-4908-BE25-1DB3F133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1120">
                <a:extLst>
                  <a:ext uri="{FF2B5EF4-FFF2-40B4-BE49-F238E27FC236}">
                    <a16:creationId xmlns:a16="http://schemas.microsoft.com/office/drawing/2014/main" id="{65C00023-EAE8-47EC-93BC-64B8264D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1121">
                <a:extLst>
                  <a:ext uri="{FF2B5EF4-FFF2-40B4-BE49-F238E27FC236}">
                    <a16:creationId xmlns:a16="http://schemas.microsoft.com/office/drawing/2014/main" id="{B00AE58A-5EDD-4117-9053-38DE28BA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1122">
                <a:extLst>
                  <a:ext uri="{FF2B5EF4-FFF2-40B4-BE49-F238E27FC236}">
                    <a16:creationId xmlns:a16="http://schemas.microsoft.com/office/drawing/2014/main" id="{154B3C0E-6E3C-4BA5-9978-9EA0F94F6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1123">
                <a:extLst>
                  <a:ext uri="{FF2B5EF4-FFF2-40B4-BE49-F238E27FC236}">
                    <a16:creationId xmlns:a16="http://schemas.microsoft.com/office/drawing/2014/main" id="{1184FCF7-6125-42FF-9422-48812F7ED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24">
                <a:extLst>
                  <a:ext uri="{FF2B5EF4-FFF2-40B4-BE49-F238E27FC236}">
                    <a16:creationId xmlns:a16="http://schemas.microsoft.com/office/drawing/2014/main" id="{E764D1A6-F7DE-43B5-8E3C-8B1490D4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30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25">
                <a:extLst>
                  <a:ext uri="{FF2B5EF4-FFF2-40B4-BE49-F238E27FC236}">
                    <a16:creationId xmlns:a16="http://schemas.microsoft.com/office/drawing/2014/main" id="{B2AAD7BA-A500-4F94-A3EA-EB0A0625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1126">
                <a:extLst>
                  <a:ext uri="{FF2B5EF4-FFF2-40B4-BE49-F238E27FC236}">
                    <a16:creationId xmlns:a16="http://schemas.microsoft.com/office/drawing/2014/main" id="{2C871C72-B3E8-4251-885B-125BE449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1127">
                <a:extLst>
                  <a:ext uri="{FF2B5EF4-FFF2-40B4-BE49-F238E27FC236}">
                    <a16:creationId xmlns:a16="http://schemas.microsoft.com/office/drawing/2014/main" id="{E7BFFFC5-581B-4DED-95A8-6D3127B3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1128">
                <a:extLst>
                  <a:ext uri="{FF2B5EF4-FFF2-40B4-BE49-F238E27FC236}">
                    <a16:creationId xmlns:a16="http://schemas.microsoft.com/office/drawing/2014/main" id="{5CACF550-785B-41AB-9FE9-FA40B967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1129">
                <a:extLst>
                  <a:ext uri="{FF2B5EF4-FFF2-40B4-BE49-F238E27FC236}">
                    <a16:creationId xmlns:a16="http://schemas.microsoft.com/office/drawing/2014/main" id="{0D234474-5604-4204-B0B2-AAF0A8B7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130">
                <a:extLst>
                  <a:ext uri="{FF2B5EF4-FFF2-40B4-BE49-F238E27FC236}">
                    <a16:creationId xmlns:a16="http://schemas.microsoft.com/office/drawing/2014/main" id="{5B260D18-83C2-44F0-B6EE-D03859E5F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1131">
                <a:extLst>
                  <a:ext uri="{FF2B5EF4-FFF2-40B4-BE49-F238E27FC236}">
                    <a16:creationId xmlns:a16="http://schemas.microsoft.com/office/drawing/2014/main" id="{A3C41E57-C005-458B-972E-C9346C13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132">
                <a:extLst>
                  <a:ext uri="{FF2B5EF4-FFF2-40B4-BE49-F238E27FC236}">
                    <a16:creationId xmlns:a16="http://schemas.microsoft.com/office/drawing/2014/main" id="{0DA6616C-F44C-4504-A3F6-7CF42005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1133">
                <a:extLst>
                  <a:ext uri="{FF2B5EF4-FFF2-40B4-BE49-F238E27FC236}">
                    <a16:creationId xmlns:a16="http://schemas.microsoft.com/office/drawing/2014/main" id="{5A007C9B-19C6-42EB-A5B3-C776A783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1134">
                <a:extLst>
                  <a:ext uri="{FF2B5EF4-FFF2-40B4-BE49-F238E27FC236}">
                    <a16:creationId xmlns:a16="http://schemas.microsoft.com/office/drawing/2014/main" id="{997D48FB-6A75-43F0-B1CC-54C7BF44A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1135">
                <a:extLst>
                  <a:ext uri="{FF2B5EF4-FFF2-40B4-BE49-F238E27FC236}">
                    <a16:creationId xmlns:a16="http://schemas.microsoft.com/office/drawing/2014/main" id="{5BBA7735-BF6A-4500-BA6D-FAC8B68E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1136">
                <a:extLst>
                  <a:ext uri="{FF2B5EF4-FFF2-40B4-BE49-F238E27FC236}">
                    <a16:creationId xmlns:a16="http://schemas.microsoft.com/office/drawing/2014/main" id="{A07B5C4A-F319-4E5B-A51B-564BA8D5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Oval 1137">
                <a:extLst>
                  <a:ext uri="{FF2B5EF4-FFF2-40B4-BE49-F238E27FC236}">
                    <a16:creationId xmlns:a16="http://schemas.microsoft.com/office/drawing/2014/main" id="{896B09A2-9FAF-4145-BCC9-DC0402C9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1138">
                <a:extLst>
                  <a:ext uri="{FF2B5EF4-FFF2-40B4-BE49-F238E27FC236}">
                    <a16:creationId xmlns:a16="http://schemas.microsoft.com/office/drawing/2014/main" id="{42D6F427-E16F-402E-A37A-8DE8731F6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1139">
                <a:extLst>
                  <a:ext uri="{FF2B5EF4-FFF2-40B4-BE49-F238E27FC236}">
                    <a16:creationId xmlns:a16="http://schemas.microsoft.com/office/drawing/2014/main" id="{4A91E6D5-89D6-42E9-A4FE-D7DEEA32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40">
                <a:extLst>
                  <a:ext uri="{FF2B5EF4-FFF2-40B4-BE49-F238E27FC236}">
                    <a16:creationId xmlns:a16="http://schemas.microsoft.com/office/drawing/2014/main" id="{7969FD6A-05D1-4C97-8EA0-CCC4C85C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40"/>
                <a:ext cx="38" cy="40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1">
                <a:extLst>
                  <a:ext uri="{FF2B5EF4-FFF2-40B4-BE49-F238E27FC236}">
                    <a16:creationId xmlns:a16="http://schemas.microsoft.com/office/drawing/2014/main" id="{BD6496F3-AA13-4936-B3CE-71CA85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42">
                <a:extLst>
                  <a:ext uri="{FF2B5EF4-FFF2-40B4-BE49-F238E27FC236}">
                    <a16:creationId xmlns:a16="http://schemas.microsoft.com/office/drawing/2014/main" id="{4E8F782D-7AA0-4A47-965B-F8E673B5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43">
                <a:extLst>
                  <a:ext uri="{FF2B5EF4-FFF2-40B4-BE49-F238E27FC236}">
                    <a16:creationId xmlns:a16="http://schemas.microsoft.com/office/drawing/2014/main" id="{9250BBF9-1B13-4466-AC0A-8B27421A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1144">
                <a:extLst>
                  <a:ext uri="{FF2B5EF4-FFF2-40B4-BE49-F238E27FC236}">
                    <a16:creationId xmlns:a16="http://schemas.microsoft.com/office/drawing/2014/main" id="{5179F380-5F40-498E-B490-4E6D39F38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07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Oval 1145">
                <a:extLst>
                  <a:ext uri="{FF2B5EF4-FFF2-40B4-BE49-F238E27FC236}">
                    <a16:creationId xmlns:a16="http://schemas.microsoft.com/office/drawing/2014/main" id="{4AF13712-B7E1-4246-B81F-010E7CAA3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129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46">
                <a:extLst>
                  <a:ext uri="{FF2B5EF4-FFF2-40B4-BE49-F238E27FC236}">
                    <a16:creationId xmlns:a16="http://schemas.microsoft.com/office/drawing/2014/main" id="{136A94EF-F93F-4604-8C53-9C2E86F7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69"/>
                <a:ext cx="36" cy="38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Oval 1147">
                <a:extLst>
                  <a:ext uri="{FF2B5EF4-FFF2-40B4-BE49-F238E27FC236}">
                    <a16:creationId xmlns:a16="http://schemas.microsoft.com/office/drawing/2014/main" id="{A5E5120E-6A46-496D-947B-00A949D2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69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8">
                <a:extLst>
                  <a:ext uri="{FF2B5EF4-FFF2-40B4-BE49-F238E27FC236}">
                    <a16:creationId xmlns:a16="http://schemas.microsoft.com/office/drawing/2014/main" id="{C7F42ACB-3174-427C-BC40-2B6F0683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98"/>
                <a:ext cx="23" cy="31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49">
                <a:extLst>
                  <a:ext uri="{FF2B5EF4-FFF2-40B4-BE49-F238E27FC236}">
                    <a16:creationId xmlns:a16="http://schemas.microsoft.com/office/drawing/2014/main" id="{76DBFA4E-B479-4EEF-9AD4-E9DE3C95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79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1150">
                <a:extLst>
                  <a:ext uri="{FF2B5EF4-FFF2-40B4-BE49-F238E27FC236}">
                    <a16:creationId xmlns:a16="http://schemas.microsoft.com/office/drawing/2014/main" id="{2DEECBA4-F0F8-4417-BE1C-1FE146A9C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1151">
                <a:extLst>
                  <a:ext uri="{FF2B5EF4-FFF2-40B4-BE49-F238E27FC236}">
                    <a16:creationId xmlns:a16="http://schemas.microsoft.com/office/drawing/2014/main" id="{A94B3BB8-4AB8-442F-9D9C-E2EE974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8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1152">
                <a:extLst>
                  <a:ext uri="{FF2B5EF4-FFF2-40B4-BE49-F238E27FC236}">
                    <a16:creationId xmlns:a16="http://schemas.microsoft.com/office/drawing/2014/main" id="{E7202D39-44D2-48ED-85F5-5C8A913D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1153">
                <a:extLst>
                  <a:ext uri="{FF2B5EF4-FFF2-40B4-BE49-F238E27FC236}">
                    <a16:creationId xmlns:a16="http://schemas.microsoft.com/office/drawing/2014/main" id="{82216E51-B9B9-46D1-9D84-DA3C7292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Oval 1154">
                <a:extLst>
                  <a:ext uri="{FF2B5EF4-FFF2-40B4-BE49-F238E27FC236}">
                    <a16:creationId xmlns:a16="http://schemas.microsoft.com/office/drawing/2014/main" id="{0D1B5525-2087-4BC7-A1A0-0E476965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24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Oval 1155">
                <a:extLst>
                  <a:ext uri="{FF2B5EF4-FFF2-40B4-BE49-F238E27FC236}">
                    <a16:creationId xmlns:a16="http://schemas.microsoft.com/office/drawing/2014/main" id="{731DEB6D-D9AA-4A66-9376-B109F379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24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1156">
                <a:extLst>
                  <a:ext uri="{FF2B5EF4-FFF2-40B4-BE49-F238E27FC236}">
                    <a16:creationId xmlns:a16="http://schemas.microsoft.com/office/drawing/2014/main" id="{E2677E37-87AA-49FF-8340-F69BC54F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363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57">
                <a:extLst>
                  <a:ext uri="{FF2B5EF4-FFF2-40B4-BE49-F238E27FC236}">
                    <a16:creationId xmlns:a16="http://schemas.microsoft.com/office/drawing/2014/main" id="{89D94BE6-496A-4077-BBE7-A810DCBA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07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58">
                <a:extLst>
                  <a:ext uri="{FF2B5EF4-FFF2-40B4-BE49-F238E27FC236}">
                    <a16:creationId xmlns:a16="http://schemas.microsoft.com/office/drawing/2014/main" id="{F9F16E8D-A0C6-4A83-A3BE-55EEFFFF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14"/>
                <a:ext cx="26" cy="33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59">
                <a:extLst>
                  <a:ext uri="{FF2B5EF4-FFF2-40B4-BE49-F238E27FC236}">
                    <a16:creationId xmlns:a16="http://schemas.microsoft.com/office/drawing/2014/main" id="{F386324E-10FA-47A4-BAA5-67CCFB4D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Oval 1160">
                <a:extLst>
                  <a:ext uri="{FF2B5EF4-FFF2-40B4-BE49-F238E27FC236}">
                    <a16:creationId xmlns:a16="http://schemas.microsoft.com/office/drawing/2014/main" id="{2EA4BB40-1784-4CC7-8187-C06BDA83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1161">
                <a:extLst>
                  <a:ext uri="{FF2B5EF4-FFF2-40B4-BE49-F238E27FC236}">
                    <a16:creationId xmlns:a16="http://schemas.microsoft.com/office/drawing/2014/main" id="{41092DA8-A745-495A-90FA-C7D5D666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Oval 1162">
                <a:extLst>
                  <a:ext uri="{FF2B5EF4-FFF2-40B4-BE49-F238E27FC236}">
                    <a16:creationId xmlns:a16="http://schemas.microsoft.com/office/drawing/2014/main" id="{2FA26D04-5E02-4DF4-958A-AA1458B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Oval 1163">
                <a:extLst>
                  <a:ext uri="{FF2B5EF4-FFF2-40B4-BE49-F238E27FC236}">
                    <a16:creationId xmlns:a16="http://schemas.microsoft.com/office/drawing/2014/main" id="{42E32AFF-8616-4118-8749-1E62C18C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Oval 1164">
                <a:extLst>
                  <a:ext uri="{FF2B5EF4-FFF2-40B4-BE49-F238E27FC236}">
                    <a16:creationId xmlns:a16="http://schemas.microsoft.com/office/drawing/2014/main" id="{22FD3EF3-F9FC-479F-B0A4-E8530D28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65">
                <a:extLst>
                  <a:ext uri="{FF2B5EF4-FFF2-40B4-BE49-F238E27FC236}">
                    <a16:creationId xmlns:a16="http://schemas.microsoft.com/office/drawing/2014/main" id="{43DEB783-9D2B-4199-A058-6AE6DFF5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520"/>
                <a:ext cx="40" cy="37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1166">
                <a:extLst>
                  <a:ext uri="{FF2B5EF4-FFF2-40B4-BE49-F238E27FC236}">
                    <a16:creationId xmlns:a16="http://schemas.microsoft.com/office/drawing/2014/main" id="{BE18D6DD-D3A3-47C6-B8CA-FFB4AF66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Oval 1167">
                <a:extLst>
                  <a:ext uri="{FF2B5EF4-FFF2-40B4-BE49-F238E27FC236}">
                    <a16:creationId xmlns:a16="http://schemas.microsoft.com/office/drawing/2014/main" id="{6052B6F0-E137-462D-8B17-48D1AD3D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Oval 1168">
                <a:extLst>
                  <a:ext uri="{FF2B5EF4-FFF2-40B4-BE49-F238E27FC236}">
                    <a16:creationId xmlns:a16="http://schemas.microsoft.com/office/drawing/2014/main" id="{48C3187D-1C4D-4748-B3ED-62E0A0922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1169">
                <a:extLst>
                  <a:ext uri="{FF2B5EF4-FFF2-40B4-BE49-F238E27FC236}">
                    <a16:creationId xmlns:a16="http://schemas.microsoft.com/office/drawing/2014/main" id="{29E34968-E9E9-4032-B96A-225F61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1170">
                <a:extLst>
                  <a:ext uri="{FF2B5EF4-FFF2-40B4-BE49-F238E27FC236}">
                    <a16:creationId xmlns:a16="http://schemas.microsoft.com/office/drawing/2014/main" id="{E9CA32FF-B533-4433-9DC3-4ABB96106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Oval 1171">
                <a:extLst>
                  <a:ext uri="{FF2B5EF4-FFF2-40B4-BE49-F238E27FC236}">
                    <a16:creationId xmlns:a16="http://schemas.microsoft.com/office/drawing/2014/main" id="{2A3684AA-F718-4047-92DA-9447BBE9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72">
                <a:extLst>
                  <a:ext uri="{FF2B5EF4-FFF2-40B4-BE49-F238E27FC236}">
                    <a16:creationId xmlns:a16="http://schemas.microsoft.com/office/drawing/2014/main" id="{652393CD-883C-4DF5-9039-CB7BCE1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752"/>
                <a:ext cx="38" cy="37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1173">
                <a:extLst>
                  <a:ext uri="{FF2B5EF4-FFF2-40B4-BE49-F238E27FC236}">
                    <a16:creationId xmlns:a16="http://schemas.microsoft.com/office/drawing/2014/main" id="{5F219EC6-5FE0-48CB-8D49-E4302CA5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Oval 1174">
                <a:extLst>
                  <a:ext uri="{FF2B5EF4-FFF2-40B4-BE49-F238E27FC236}">
                    <a16:creationId xmlns:a16="http://schemas.microsoft.com/office/drawing/2014/main" id="{3A86A991-DB48-461C-A71C-E0631E78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Oval 1175">
                <a:extLst>
                  <a:ext uri="{FF2B5EF4-FFF2-40B4-BE49-F238E27FC236}">
                    <a16:creationId xmlns:a16="http://schemas.microsoft.com/office/drawing/2014/main" id="{0B19B72E-9E15-4432-985A-DD090325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Oval 1176">
                <a:extLst>
                  <a:ext uri="{FF2B5EF4-FFF2-40B4-BE49-F238E27FC236}">
                    <a16:creationId xmlns:a16="http://schemas.microsoft.com/office/drawing/2014/main" id="{533E296C-E4EE-4092-A3C7-8CC1EA10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1177">
                <a:extLst>
                  <a:ext uri="{FF2B5EF4-FFF2-40B4-BE49-F238E27FC236}">
                    <a16:creationId xmlns:a16="http://schemas.microsoft.com/office/drawing/2014/main" id="{F27AF43B-527A-43FC-A934-CA4C87266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1178">
                <a:extLst>
                  <a:ext uri="{FF2B5EF4-FFF2-40B4-BE49-F238E27FC236}">
                    <a16:creationId xmlns:a16="http://schemas.microsoft.com/office/drawing/2014/main" id="{B959342D-63B1-4374-A224-7ADC4953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79">
                <a:extLst>
                  <a:ext uri="{FF2B5EF4-FFF2-40B4-BE49-F238E27FC236}">
                    <a16:creationId xmlns:a16="http://schemas.microsoft.com/office/drawing/2014/main" id="{51EF450F-C9AC-46F0-8A7E-E523BDCE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73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1180">
                <a:extLst>
                  <a:ext uri="{FF2B5EF4-FFF2-40B4-BE49-F238E27FC236}">
                    <a16:creationId xmlns:a16="http://schemas.microsoft.com/office/drawing/2014/main" id="{89F8169A-EBBA-4E05-96A5-62D5B5844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81">
                <a:extLst>
                  <a:ext uri="{FF2B5EF4-FFF2-40B4-BE49-F238E27FC236}">
                    <a16:creationId xmlns:a16="http://schemas.microsoft.com/office/drawing/2014/main" id="{FF33FC09-94AF-4657-A75A-821F3607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82">
                <a:extLst>
                  <a:ext uri="{FF2B5EF4-FFF2-40B4-BE49-F238E27FC236}">
                    <a16:creationId xmlns:a16="http://schemas.microsoft.com/office/drawing/2014/main" id="{CBFB99F9-EFC9-49AD-987B-15C69A28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08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1183">
                <a:extLst>
                  <a:ext uri="{FF2B5EF4-FFF2-40B4-BE49-F238E27FC236}">
                    <a16:creationId xmlns:a16="http://schemas.microsoft.com/office/drawing/2014/main" id="{D4123B4F-80C0-4DCC-AFAF-74D92D07A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1184">
                <a:extLst>
                  <a:ext uri="{FF2B5EF4-FFF2-40B4-BE49-F238E27FC236}">
                    <a16:creationId xmlns:a16="http://schemas.microsoft.com/office/drawing/2014/main" id="{FB73BD17-84D3-4E63-8348-46B7BC3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Oval 1185">
                <a:extLst>
                  <a:ext uri="{FF2B5EF4-FFF2-40B4-BE49-F238E27FC236}">
                    <a16:creationId xmlns:a16="http://schemas.microsoft.com/office/drawing/2014/main" id="{28F13BA6-36A5-4527-9D2D-F937662C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Oval 1186">
                <a:extLst>
                  <a:ext uri="{FF2B5EF4-FFF2-40B4-BE49-F238E27FC236}">
                    <a16:creationId xmlns:a16="http://schemas.microsoft.com/office/drawing/2014/main" id="{0186A30F-CA75-4420-8826-2F3AF6AD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Oval 1187">
                <a:extLst>
                  <a:ext uri="{FF2B5EF4-FFF2-40B4-BE49-F238E27FC236}">
                    <a16:creationId xmlns:a16="http://schemas.microsoft.com/office/drawing/2014/main" id="{F19ECB44-C65F-46B8-8F33-F2193901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Oval 1188">
                <a:extLst>
                  <a:ext uri="{FF2B5EF4-FFF2-40B4-BE49-F238E27FC236}">
                    <a16:creationId xmlns:a16="http://schemas.microsoft.com/office/drawing/2014/main" id="{C243FD2B-D5C0-4938-80D8-C974E5CA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189">
                <a:extLst>
                  <a:ext uri="{FF2B5EF4-FFF2-40B4-BE49-F238E27FC236}">
                    <a16:creationId xmlns:a16="http://schemas.microsoft.com/office/drawing/2014/main" id="{0E7FA300-5A77-4909-A49E-95864B90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0">
                <a:extLst>
                  <a:ext uri="{FF2B5EF4-FFF2-40B4-BE49-F238E27FC236}">
                    <a16:creationId xmlns:a16="http://schemas.microsoft.com/office/drawing/2014/main" id="{7FFFC907-F2E7-4506-A677-0BC43B41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62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Oval 1191">
                <a:extLst>
                  <a:ext uri="{FF2B5EF4-FFF2-40B4-BE49-F238E27FC236}">
                    <a16:creationId xmlns:a16="http://schemas.microsoft.com/office/drawing/2014/main" id="{05D3B0C1-C405-4078-B46E-BFC49295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1192">
                <a:extLst>
                  <a:ext uri="{FF2B5EF4-FFF2-40B4-BE49-F238E27FC236}">
                    <a16:creationId xmlns:a16="http://schemas.microsoft.com/office/drawing/2014/main" id="{B064BD81-72AC-457D-B5FD-8A7FC04B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1193">
                <a:extLst>
                  <a:ext uri="{FF2B5EF4-FFF2-40B4-BE49-F238E27FC236}">
                    <a16:creationId xmlns:a16="http://schemas.microsoft.com/office/drawing/2014/main" id="{46C8898A-294E-41CC-9529-3AB79638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194">
                <a:extLst>
                  <a:ext uri="{FF2B5EF4-FFF2-40B4-BE49-F238E27FC236}">
                    <a16:creationId xmlns:a16="http://schemas.microsoft.com/office/drawing/2014/main" id="{EB20BED1-FFE0-4B4A-B1D7-FCA19500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1195">
                <a:extLst>
                  <a:ext uri="{FF2B5EF4-FFF2-40B4-BE49-F238E27FC236}">
                    <a16:creationId xmlns:a16="http://schemas.microsoft.com/office/drawing/2014/main" id="{95415F81-9E9F-4E7B-B63A-B2D9F23F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1196">
                <a:extLst>
                  <a:ext uri="{FF2B5EF4-FFF2-40B4-BE49-F238E27FC236}">
                    <a16:creationId xmlns:a16="http://schemas.microsoft.com/office/drawing/2014/main" id="{FE80489D-635F-438D-98FA-F6CC44CF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197">
                <a:extLst>
                  <a:ext uri="{FF2B5EF4-FFF2-40B4-BE49-F238E27FC236}">
                    <a16:creationId xmlns:a16="http://schemas.microsoft.com/office/drawing/2014/main" id="{5ADD805B-2E6F-4F0A-8585-4E97D7C3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86"/>
                <a:ext cx="38" cy="38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198">
                <a:extLst>
                  <a:ext uri="{FF2B5EF4-FFF2-40B4-BE49-F238E27FC236}">
                    <a16:creationId xmlns:a16="http://schemas.microsoft.com/office/drawing/2014/main" id="{FC5A8CFA-7B31-4C28-BFCD-D608B84C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199">
                <a:extLst>
                  <a:ext uri="{FF2B5EF4-FFF2-40B4-BE49-F238E27FC236}">
                    <a16:creationId xmlns:a16="http://schemas.microsoft.com/office/drawing/2014/main" id="{BCA76DDC-2D59-4C1C-B66B-C166BD58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1200">
                <a:extLst>
                  <a:ext uri="{FF2B5EF4-FFF2-40B4-BE49-F238E27FC236}">
                    <a16:creationId xmlns:a16="http://schemas.microsoft.com/office/drawing/2014/main" id="{C79F25C3-C698-4E99-AA63-E15C1D72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28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1201">
                <a:extLst>
                  <a:ext uri="{FF2B5EF4-FFF2-40B4-BE49-F238E27FC236}">
                    <a16:creationId xmlns:a16="http://schemas.microsoft.com/office/drawing/2014/main" id="{09618B01-3C5B-43D9-B254-964ACA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02">
                <a:extLst>
                  <a:ext uri="{FF2B5EF4-FFF2-40B4-BE49-F238E27FC236}">
                    <a16:creationId xmlns:a16="http://schemas.microsoft.com/office/drawing/2014/main" id="{5DBA8802-D849-41CB-886A-4572D7AE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1203">
                <a:extLst>
                  <a:ext uri="{FF2B5EF4-FFF2-40B4-BE49-F238E27FC236}">
                    <a16:creationId xmlns:a16="http://schemas.microsoft.com/office/drawing/2014/main" id="{E5799244-3948-4DF7-BFDB-9F723C42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4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1204">
                <a:extLst>
                  <a:ext uri="{FF2B5EF4-FFF2-40B4-BE49-F238E27FC236}">
                    <a16:creationId xmlns:a16="http://schemas.microsoft.com/office/drawing/2014/main" id="{185DDCC3-D482-40E1-8DC7-B934E487E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2442"/>
                <a:ext cx="41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1205">
                <a:extLst>
                  <a:ext uri="{FF2B5EF4-FFF2-40B4-BE49-F238E27FC236}">
                    <a16:creationId xmlns:a16="http://schemas.microsoft.com/office/drawing/2014/main" id="{ECD9CAF5-DA46-4646-A1FF-92A0004E7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479"/>
                <a:ext cx="37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1206">
                <a:extLst>
                  <a:ext uri="{FF2B5EF4-FFF2-40B4-BE49-F238E27FC236}">
                    <a16:creationId xmlns:a16="http://schemas.microsoft.com/office/drawing/2014/main" id="{A4E7B7FE-27A9-46EA-BC68-2B4694F6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07">
                <a:extLst>
                  <a:ext uri="{FF2B5EF4-FFF2-40B4-BE49-F238E27FC236}">
                    <a16:creationId xmlns:a16="http://schemas.microsoft.com/office/drawing/2014/main" id="{51AF4B1B-295A-4154-B110-249AC3E0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11"/>
                <a:ext cx="18" cy="31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1208">
                <a:extLst>
                  <a:ext uri="{FF2B5EF4-FFF2-40B4-BE49-F238E27FC236}">
                    <a16:creationId xmlns:a16="http://schemas.microsoft.com/office/drawing/2014/main" id="{C378CE54-E74D-4905-871B-6F70BE1D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09">
                <a:extLst>
                  <a:ext uri="{FF2B5EF4-FFF2-40B4-BE49-F238E27FC236}">
                    <a16:creationId xmlns:a16="http://schemas.microsoft.com/office/drawing/2014/main" id="{B66EBA49-6390-4D0B-BAC3-B863554B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363"/>
                <a:ext cx="33" cy="38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0" name="Oval 1211">
              <a:extLst>
                <a:ext uri="{FF2B5EF4-FFF2-40B4-BE49-F238E27FC236}">
                  <a16:creationId xmlns:a16="http://schemas.microsoft.com/office/drawing/2014/main" id="{B2A99E47-F6E5-480D-AF86-9FCF37ED8E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2401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212">
              <a:extLst>
                <a:ext uri="{FF2B5EF4-FFF2-40B4-BE49-F238E27FC236}">
                  <a16:creationId xmlns:a16="http://schemas.microsoft.com/office/drawing/2014/main" id="{6E69610B-FBF4-4A98-A1C8-A3120F7DA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9370" y="5460309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213">
              <a:extLst>
                <a:ext uri="{FF2B5EF4-FFF2-40B4-BE49-F238E27FC236}">
                  <a16:creationId xmlns:a16="http://schemas.microsoft.com/office/drawing/2014/main" id="{C9DFAE2E-8690-4177-8169-ED01C77985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8576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214">
              <a:extLst>
                <a:ext uri="{FF2B5EF4-FFF2-40B4-BE49-F238E27FC236}">
                  <a16:creationId xmlns:a16="http://schemas.microsoft.com/office/drawing/2014/main" id="{E656BFEC-2112-4A34-AD3E-D2CAB73C1D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3664" y="5650015"/>
              <a:ext cx="5873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215">
              <a:extLst>
                <a:ext uri="{FF2B5EF4-FFF2-40B4-BE49-F238E27FC236}">
                  <a16:creationId xmlns:a16="http://schemas.microsoft.com/office/drawing/2014/main" id="{F2912C46-CE9F-4017-8039-5000C9B9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2870" y="552539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216">
              <a:extLst>
                <a:ext uri="{FF2B5EF4-FFF2-40B4-BE49-F238E27FC236}">
                  <a16:creationId xmlns:a16="http://schemas.microsoft.com/office/drawing/2014/main" id="{CC9B05EB-7458-493E-8008-2C7566EAF9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9045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1217">
              <a:extLst>
                <a:ext uri="{FF2B5EF4-FFF2-40B4-BE49-F238E27FC236}">
                  <a16:creationId xmlns:a16="http://schemas.microsoft.com/office/drawing/2014/main" id="{6E46AA78-30CE-42FB-994E-1E9E347F78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8251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8">
              <a:extLst>
                <a:ext uri="{FF2B5EF4-FFF2-40B4-BE49-F238E27FC236}">
                  <a16:creationId xmlns:a16="http://schemas.microsoft.com/office/drawing/2014/main" id="{8A06D61F-C0FB-4C08-8400-754FBD6000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70957" y="5706371"/>
              <a:ext cx="60325" cy="65088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9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9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9">
              <a:extLst>
                <a:ext uri="{FF2B5EF4-FFF2-40B4-BE49-F238E27FC236}">
                  <a16:creationId xmlns:a16="http://schemas.microsoft.com/office/drawing/2014/main" id="{E1F6C25C-7AE6-4974-969C-FC73F95EFA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6339" y="5588102"/>
              <a:ext cx="65088" cy="58738"/>
            </a:xfrm>
            <a:custGeom>
              <a:avLst/>
              <a:gdLst>
                <a:gd name="T0" fmla="*/ 3 w 17"/>
                <a:gd name="T1" fmla="*/ 14 h 16"/>
                <a:gd name="T2" fmla="*/ 9 w 17"/>
                <a:gd name="T3" fmla="*/ 16 h 16"/>
                <a:gd name="T4" fmla="*/ 14 w 17"/>
                <a:gd name="T5" fmla="*/ 14 h 16"/>
                <a:gd name="T6" fmla="*/ 17 w 17"/>
                <a:gd name="T7" fmla="*/ 8 h 16"/>
                <a:gd name="T8" fmla="*/ 14 w 17"/>
                <a:gd name="T9" fmla="*/ 2 h 16"/>
                <a:gd name="T10" fmla="*/ 9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3 w 17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4" y="15"/>
                    <a:pt x="6" y="16"/>
                    <a:pt x="9" y="16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6" y="12"/>
                    <a:pt x="17" y="10"/>
                    <a:pt x="17" y="8"/>
                  </a:cubicBezTo>
                  <a:cubicBezTo>
                    <a:pt x="17" y="6"/>
                    <a:pt x="16" y="3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2"/>
                    <a:pt x="3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0">
              <a:extLst>
                <a:ext uri="{FF2B5EF4-FFF2-40B4-BE49-F238E27FC236}">
                  <a16:creationId xmlns:a16="http://schemas.microsoft.com/office/drawing/2014/main" id="{0E36D84A-5204-4F1F-88F1-6D5FF2FDB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5432" y="5463484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221">
              <a:extLst>
                <a:ext uri="{FF2B5EF4-FFF2-40B4-BE49-F238E27FC236}">
                  <a16:creationId xmlns:a16="http://schemas.microsoft.com/office/drawing/2014/main" id="{6F7B19B0-BF13-480C-A783-65E4864C4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4639" y="5588102"/>
              <a:ext cx="6508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222">
              <a:extLst>
                <a:ext uri="{FF2B5EF4-FFF2-40B4-BE49-F238E27FC236}">
                  <a16:creationId xmlns:a16="http://schemas.microsoft.com/office/drawing/2014/main" id="{C83BE8FD-64BC-48C9-A03B-987E1652D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9726" y="5646840"/>
              <a:ext cx="5873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23">
              <a:extLst>
                <a:ext uri="{FF2B5EF4-FFF2-40B4-BE49-F238E27FC236}">
                  <a16:creationId xmlns:a16="http://schemas.microsoft.com/office/drawing/2014/main" id="{A6A4869B-A83C-45C5-AB7E-137FF78503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8932" y="5522221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24">
              <a:extLst>
                <a:ext uri="{FF2B5EF4-FFF2-40B4-BE49-F238E27FC236}">
                  <a16:creationId xmlns:a16="http://schemas.microsoft.com/office/drawing/2014/main" id="{A1B314A5-3B8B-4861-98BD-BCEE8CF96C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828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225">
              <a:extLst>
                <a:ext uri="{FF2B5EF4-FFF2-40B4-BE49-F238E27FC236}">
                  <a16:creationId xmlns:a16="http://schemas.microsoft.com/office/drawing/2014/main" id="{90311A9D-54AF-48DC-9E6F-15ECC25DC0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748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6">
              <a:extLst>
                <a:ext uri="{FF2B5EF4-FFF2-40B4-BE49-F238E27FC236}">
                  <a16:creationId xmlns:a16="http://schemas.microsoft.com/office/drawing/2014/main" id="{CB935A53-BCCE-4EE3-85E3-58F693D1820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41639" y="5708752"/>
              <a:ext cx="60325" cy="60325"/>
            </a:xfrm>
            <a:custGeom>
              <a:avLst/>
              <a:gdLst>
                <a:gd name="T0" fmla="*/ 8 w 16"/>
                <a:gd name="T1" fmla="*/ 0 h 16"/>
                <a:gd name="T2" fmla="*/ 3 w 16"/>
                <a:gd name="T3" fmla="*/ 1 h 16"/>
                <a:gd name="T4" fmla="*/ 0 w 16"/>
                <a:gd name="T5" fmla="*/ 8 h 16"/>
                <a:gd name="T6" fmla="*/ 3 w 16"/>
                <a:gd name="T7" fmla="*/ 15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7">
              <a:extLst>
                <a:ext uri="{FF2B5EF4-FFF2-40B4-BE49-F238E27FC236}">
                  <a16:creationId xmlns:a16="http://schemas.microsoft.com/office/drawing/2014/main" id="{C03D6C3A-D433-4A6B-943A-511943AB335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5587309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9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9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1228">
              <a:extLst>
                <a:ext uri="{FF2B5EF4-FFF2-40B4-BE49-F238E27FC236}">
                  <a16:creationId xmlns:a16="http://schemas.microsoft.com/office/drawing/2014/main" id="{B99393F9-9A94-40B8-B211-B500C852FC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876" y="5462690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229">
              <a:extLst>
                <a:ext uri="{FF2B5EF4-FFF2-40B4-BE49-F238E27FC236}">
                  <a16:creationId xmlns:a16="http://schemas.microsoft.com/office/drawing/2014/main" id="{A3EE231E-50DF-440C-81E2-97873C760D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082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230">
              <a:extLst>
                <a:ext uri="{FF2B5EF4-FFF2-40B4-BE49-F238E27FC236}">
                  <a16:creationId xmlns:a16="http://schemas.microsoft.com/office/drawing/2014/main" id="{4688DF48-5613-4F1E-8FD4-C919B9F33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8170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1231">
              <a:extLst>
                <a:ext uri="{FF2B5EF4-FFF2-40B4-BE49-F238E27FC236}">
                  <a16:creationId xmlns:a16="http://schemas.microsoft.com/office/drawing/2014/main" id="{D0567CC3-6865-4347-9562-6DD8072F65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232">
              <a:extLst>
                <a:ext uri="{FF2B5EF4-FFF2-40B4-BE49-F238E27FC236}">
                  <a16:creationId xmlns:a16="http://schemas.microsoft.com/office/drawing/2014/main" id="{DA6C7B45-C75B-480D-BF42-431F4CA45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4345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233">
              <a:extLst>
                <a:ext uri="{FF2B5EF4-FFF2-40B4-BE49-F238E27FC236}">
                  <a16:creationId xmlns:a16="http://schemas.microsoft.com/office/drawing/2014/main" id="{F3FB1051-D3FF-445B-BC57-7637847833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234">
              <a:extLst>
                <a:ext uri="{FF2B5EF4-FFF2-40B4-BE49-F238E27FC236}">
                  <a16:creationId xmlns:a16="http://schemas.microsoft.com/office/drawing/2014/main" id="{63751C9D-4F22-4C03-A620-3F1E65462D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39257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235">
              <a:extLst>
                <a:ext uri="{FF2B5EF4-FFF2-40B4-BE49-F238E27FC236}">
                  <a16:creationId xmlns:a16="http://schemas.microsoft.com/office/drawing/2014/main" id="{36B05B2C-41B1-4B5F-B7EC-BAA71B7AE0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236">
              <a:extLst>
                <a:ext uri="{FF2B5EF4-FFF2-40B4-BE49-F238E27FC236}">
                  <a16:creationId xmlns:a16="http://schemas.microsoft.com/office/drawing/2014/main" id="{6C7B7EC4-2B02-4A89-A044-FDD8B2778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939" y="5461102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237">
              <a:extLst>
                <a:ext uri="{FF2B5EF4-FFF2-40B4-BE49-F238E27FC236}">
                  <a16:creationId xmlns:a16="http://schemas.microsoft.com/office/drawing/2014/main" id="{7D6D103E-F99B-4396-A8D9-F2A87C5140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1238">
              <a:extLst>
                <a:ext uri="{FF2B5EF4-FFF2-40B4-BE49-F238E27FC236}">
                  <a16:creationId xmlns:a16="http://schemas.microsoft.com/office/drawing/2014/main" id="{E9F9D8D4-DDDA-42C6-8C27-476F7E2A3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239">
              <a:extLst>
                <a:ext uri="{FF2B5EF4-FFF2-40B4-BE49-F238E27FC236}">
                  <a16:creationId xmlns:a16="http://schemas.microsoft.com/office/drawing/2014/main" id="{FC9E6ECF-CC51-4E77-BDAA-5050584D2B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1240">
              <a:extLst>
                <a:ext uri="{FF2B5EF4-FFF2-40B4-BE49-F238E27FC236}">
                  <a16:creationId xmlns:a16="http://schemas.microsoft.com/office/drawing/2014/main" id="{6E086E7A-44D8-45AB-B156-8893EF5E33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241">
              <a:extLst>
                <a:ext uri="{FF2B5EF4-FFF2-40B4-BE49-F238E27FC236}">
                  <a16:creationId xmlns:a16="http://schemas.microsoft.com/office/drawing/2014/main" id="{1BEB31B1-6905-476C-ABF0-65D3274A2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42">
              <a:extLst>
                <a:ext uri="{FF2B5EF4-FFF2-40B4-BE49-F238E27FC236}">
                  <a16:creationId xmlns:a16="http://schemas.microsoft.com/office/drawing/2014/main" id="{CAB5103D-CB64-4DE1-A9C6-DC88A087BF4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35351" y="5707165"/>
              <a:ext cx="60325" cy="63500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8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8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43">
              <a:extLst>
                <a:ext uri="{FF2B5EF4-FFF2-40B4-BE49-F238E27FC236}">
                  <a16:creationId xmlns:a16="http://schemas.microsoft.com/office/drawing/2014/main" id="{A2268D0E-ADAE-4D28-881E-0AB67B7A03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7701" y="5462690"/>
              <a:ext cx="63500" cy="60325"/>
            </a:xfrm>
            <a:custGeom>
              <a:avLst/>
              <a:gdLst>
                <a:gd name="T0" fmla="*/ 4 w 17"/>
                <a:gd name="T1" fmla="*/ 15 h 16"/>
                <a:gd name="T2" fmla="*/ 8 w 17"/>
                <a:gd name="T3" fmla="*/ 16 h 16"/>
                <a:gd name="T4" fmla="*/ 13 w 17"/>
                <a:gd name="T5" fmla="*/ 15 h 16"/>
                <a:gd name="T6" fmla="*/ 17 w 17"/>
                <a:gd name="T7" fmla="*/ 8 h 16"/>
                <a:gd name="T8" fmla="*/ 14 w 17"/>
                <a:gd name="T9" fmla="*/ 2 h 16"/>
                <a:gd name="T10" fmla="*/ 8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4 w 1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4" y="15"/>
                  </a:move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4">
              <a:extLst>
                <a:ext uri="{FF2B5EF4-FFF2-40B4-BE49-F238E27FC236}">
                  <a16:creationId xmlns:a16="http://schemas.microsoft.com/office/drawing/2014/main" id="{D6717F96-134F-44EA-A3FC-0730F513CB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67303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45">
              <a:extLst>
                <a:ext uri="{FF2B5EF4-FFF2-40B4-BE49-F238E27FC236}">
                  <a16:creationId xmlns:a16="http://schemas.microsoft.com/office/drawing/2014/main" id="{49494DD9-1E56-43FE-BBE1-8C70698ECA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54920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46">
              <a:extLst>
                <a:ext uri="{FF2B5EF4-FFF2-40B4-BE49-F238E27FC236}">
                  <a16:creationId xmlns:a16="http://schemas.microsoft.com/office/drawing/2014/main" id="{08397D93-0DE0-42A4-B4D4-002B6C6B9B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99532" y="5825434"/>
              <a:ext cx="26988" cy="41275"/>
            </a:xfrm>
            <a:custGeom>
              <a:avLst/>
              <a:gdLst>
                <a:gd name="T0" fmla="*/ 7 w 7"/>
                <a:gd name="T1" fmla="*/ 3 h 11"/>
                <a:gd name="T2" fmla="*/ 7 w 7"/>
                <a:gd name="T3" fmla="*/ 0 h 11"/>
                <a:gd name="T4" fmla="*/ 0 w 7"/>
                <a:gd name="T5" fmla="*/ 11 h 11"/>
                <a:gd name="T6" fmla="*/ 7 w 7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247">
              <a:extLst>
                <a:ext uri="{FF2B5EF4-FFF2-40B4-BE49-F238E27FC236}">
                  <a16:creationId xmlns:a16="http://schemas.microsoft.com/office/drawing/2014/main" id="{F157406A-0897-4107-81B7-7760E3A3A2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1282" y="5771459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48">
              <a:extLst>
                <a:ext uri="{FF2B5EF4-FFF2-40B4-BE49-F238E27FC236}">
                  <a16:creationId xmlns:a16="http://schemas.microsoft.com/office/drawing/2014/main" id="{F85902C4-759A-4317-B58C-2395A04B49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16189" y="5765902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8 w 13"/>
                <a:gd name="T3" fmla="*/ 0 h 15"/>
                <a:gd name="T4" fmla="*/ 0 w 13"/>
                <a:gd name="T5" fmla="*/ 14 h 15"/>
                <a:gd name="T6" fmla="*/ 4 w 13"/>
                <a:gd name="T7" fmla="*/ 15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4"/>
                    <a:pt x="11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9" y="15"/>
                    <a:pt x="13" y="12"/>
                    <a:pt x="1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49">
              <a:extLst>
                <a:ext uri="{FF2B5EF4-FFF2-40B4-BE49-F238E27FC236}">
                  <a16:creationId xmlns:a16="http://schemas.microsoft.com/office/drawing/2014/main" id="{A407C2E7-F73F-44B7-A6B6-441A771A4B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87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4 w 16"/>
                <a:gd name="T5" fmla="*/ 14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4 w 16"/>
                <a:gd name="T13" fmla="*/ 0 h 16"/>
                <a:gd name="T14" fmla="*/ 0 w 16"/>
                <a:gd name="T15" fmla="*/ 8 h 16"/>
                <a:gd name="T16" fmla="*/ 0 w 16"/>
                <a:gd name="T17" fmla="*/ 8 h 16"/>
                <a:gd name="T18" fmla="*/ 2 w 16"/>
                <a:gd name="T19" fmla="*/ 14 h 16"/>
                <a:gd name="T20" fmla="*/ 3 w 16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6" y="6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50">
              <a:extLst>
                <a:ext uri="{FF2B5EF4-FFF2-40B4-BE49-F238E27FC236}">
                  <a16:creationId xmlns:a16="http://schemas.microsoft.com/office/drawing/2014/main" id="{F2DC8544-45B8-4443-AA9C-D55C404AEF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170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251">
              <a:extLst>
                <a:ext uri="{FF2B5EF4-FFF2-40B4-BE49-F238E27FC236}">
                  <a16:creationId xmlns:a16="http://schemas.microsoft.com/office/drawing/2014/main" id="{3A1A01AB-4FDE-491E-B8D8-7EE971F53E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7020" y="5833371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252">
              <a:extLst>
                <a:ext uri="{FF2B5EF4-FFF2-40B4-BE49-F238E27FC236}">
                  <a16:creationId xmlns:a16="http://schemas.microsoft.com/office/drawing/2014/main" id="{DABE6759-3422-44CC-9500-FC0D961787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6551" y="5892902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253">
              <a:extLst>
                <a:ext uri="{FF2B5EF4-FFF2-40B4-BE49-F238E27FC236}">
                  <a16:creationId xmlns:a16="http://schemas.microsoft.com/office/drawing/2014/main" id="{62839895-6D50-44D4-8882-B2437665CE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7345" y="5768284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54">
              <a:extLst>
                <a:ext uri="{FF2B5EF4-FFF2-40B4-BE49-F238E27FC236}">
                  <a16:creationId xmlns:a16="http://schemas.microsoft.com/office/drawing/2014/main" id="{48FDBB53-C40C-4E8F-A07F-98211BC92B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857489" y="5892902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6 w 16"/>
                <a:gd name="T7" fmla="*/ 0 h 16"/>
                <a:gd name="T8" fmla="*/ 0 w 16"/>
                <a:gd name="T9" fmla="*/ 11 h 16"/>
                <a:gd name="T10" fmla="*/ 8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4" y="16"/>
                    <a:pt x="8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255">
              <a:extLst>
                <a:ext uri="{FF2B5EF4-FFF2-40B4-BE49-F238E27FC236}">
                  <a16:creationId xmlns:a16="http://schemas.microsoft.com/office/drawing/2014/main" id="{038B81F3-365F-499F-A48A-7F23ED170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590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56">
              <a:extLst>
                <a:ext uri="{FF2B5EF4-FFF2-40B4-BE49-F238E27FC236}">
                  <a16:creationId xmlns:a16="http://schemas.microsoft.com/office/drawing/2014/main" id="{469CB3F3-8C8C-46D5-A00A-13376C07F9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29720" y="5952434"/>
              <a:ext cx="41275" cy="52388"/>
            </a:xfrm>
            <a:custGeom>
              <a:avLst/>
              <a:gdLst>
                <a:gd name="T0" fmla="*/ 11 w 11"/>
                <a:gd name="T1" fmla="*/ 6 h 14"/>
                <a:gd name="T2" fmla="*/ 8 w 11"/>
                <a:gd name="T3" fmla="*/ 0 h 14"/>
                <a:gd name="T4" fmla="*/ 3 w 11"/>
                <a:gd name="T5" fmla="*/ 8 h 14"/>
                <a:gd name="T6" fmla="*/ 0 w 11"/>
                <a:gd name="T7" fmla="*/ 14 h 14"/>
                <a:gd name="T8" fmla="*/ 3 w 11"/>
                <a:gd name="T9" fmla="*/ 14 h 14"/>
                <a:gd name="T10" fmla="*/ 11 w 1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3"/>
                    <a:pt x="10" y="1"/>
                    <a:pt x="8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8" y="14"/>
                    <a:pt x="11" y="11"/>
                    <a:pt x="11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7">
              <a:extLst>
                <a:ext uri="{FF2B5EF4-FFF2-40B4-BE49-F238E27FC236}">
                  <a16:creationId xmlns:a16="http://schemas.microsoft.com/office/drawing/2014/main" id="{70DE5DF9-4A9A-4B28-A4DF-3706ED923CF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94782" y="5706371"/>
              <a:ext cx="60325" cy="65088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8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8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258">
              <a:extLst>
                <a:ext uri="{FF2B5EF4-FFF2-40B4-BE49-F238E27FC236}">
                  <a16:creationId xmlns:a16="http://schemas.microsoft.com/office/drawing/2014/main" id="{B66A6446-21C9-424E-91B7-65455D197C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4782" y="5830196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9">
              <a:extLst>
                <a:ext uri="{FF2B5EF4-FFF2-40B4-BE49-F238E27FC236}">
                  <a16:creationId xmlns:a16="http://schemas.microsoft.com/office/drawing/2014/main" id="{2098FD86-6815-4C17-A8DB-12F08307983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832577"/>
              <a:ext cx="60325" cy="60325"/>
            </a:xfrm>
            <a:custGeom>
              <a:avLst/>
              <a:gdLst>
                <a:gd name="T0" fmla="*/ 14 w 16"/>
                <a:gd name="T1" fmla="*/ 2 h 16"/>
                <a:gd name="T2" fmla="*/ 8 w 16"/>
                <a:gd name="T3" fmla="*/ 0 h 16"/>
                <a:gd name="T4" fmla="*/ 2 w 16"/>
                <a:gd name="T5" fmla="*/ 2 h 16"/>
                <a:gd name="T6" fmla="*/ 0 w 16"/>
                <a:gd name="T7" fmla="*/ 8 h 16"/>
                <a:gd name="T8" fmla="*/ 3 w 16"/>
                <a:gd name="T9" fmla="*/ 15 h 16"/>
                <a:gd name="T10" fmla="*/ 8 w 16"/>
                <a:gd name="T11" fmla="*/ 16 h 16"/>
                <a:gd name="T12" fmla="*/ 13 w 16"/>
                <a:gd name="T13" fmla="*/ 15 h 16"/>
                <a:gd name="T14" fmla="*/ 16 w 16"/>
                <a:gd name="T15" fmla="*/ 8 h 16"/>
                <a:gd name="T16" fmla="*/ 14 w 16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2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0">
              <a:extLst>
                <a:ext uri="{FF2B5EF4-FFF2-40B4-BE49-F238E27FC236}">
                  <a16:creationId xmlns:a16="http://schemas.microsoft.com/office/drawing/2014/main" id="{2DE07179-EA3E-409E-9043-6951808E484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261">
              <a:extLst>
                <a:ext uri="{FF2B5EF4-FFF2-40B4-BE49-F238E27FC236}">
                  <a16:creationId xmlns:a16="http://schemas.microsoft.com/office/drawing/2014/main" id="{E73099DD-1AC6-422A-A683-09C73972FC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5464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262">
              <a:extLst>
                <a:ext uri="{FF2B5EF4-FFF2-40B4-BE49-F238E27FC236}">
                  <a16:creationId xmlns:a16="http://schemas.microsoft.com/office/drawing/2014/main" id="{E752188F-DCEE-490F-B306-552EA27D8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4995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263">
              <a:extLst>
                <a:ext uri="{FF2B5EF4-FFF2-40B4-BE49-F238E27FC236}">
                  <a16:creationId xmlns:a16="http://schemas.microsoft.com/office/drawing/2014/main" id="{26B3977D-E236-4900-B6FE-9670AD59B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5789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264">
              <a:extLst>
                <a:ext uri="{FF2B5EF4-FFF2-40B4-BE49-F238E27FC236}">
                  <a16:creationId xmlns:a16="http://schemas.microsoft.com/office/drawing/2014/main" id="{6E57E1FA-B891-47BD-B2D4-847BF1D37E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170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1265">
              <a:extLst>
                <a:ext uri="{FF2B5EF4-FFF2-40B4-BE49-F238E27FC236}">
                  <a16:creationId xmlns:a16="http://schemas.microsoft.com/office/drawing/2014/main" id="{41B735D2-C76A-4B3A-A1A5-699467B260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964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1266">
              <a:extLst>
                <a:ext uri="{FF2B5EF4-FFF2-40B4-BE49-F238E27FC236}">
                  <a16:creationId xmlns:a16="http://schemas.microsoft.com/office/drawing/2014/main" id="{99438490-FFDB-46B1-AEBE-CB3EFA6B57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6257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1267">
              <a:extLst>
                <a:ext uri="{FF2B5EF4-FFF2-40B4-BE49-F238E27FC236}">
                  <a16:creationId xmlns:a16="http://schemas.microsoft.com/office/drawing/2014/main" id="{5FD27C3C-91D8-4DA1-BDE9-30E4E4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1639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1268">
              <a:extLst>
                <a:ext uri="{FF2B5EF4-FFF2-40B4-BE49-F238E27FC236}">
                  <a16:creationId xmlns:a16="http://schemas.microsoft.com/office/drawing/2014/main" id="{7F95532A-3AF1-489B-AD13-E3B01F311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5351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69">
              <a:extLst>
                <a:ext uri="{FF2B5EF4-FFF2-40B4-BE49-F238E27FC236}">
                  <a16:creationId xmlns:a16="http://schemas.microsoft.com/office/drawing/2014/main" id="{11E365BB-3D91-4711-844A-E92901219B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1526" y="5707165"/>
              <a:ext cx="60325" cy="63500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9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9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1270">
              <a:extLst>
                <a:ext uri="{FF2B5EF4-FFF2-40B4-BE49-F238E27FC236}">
                  <a16:creationId xmlns:a16="http://schemas.microsoft.com/office/drawing/2014/main" id="{199EC4DD-8D2C-42A8-B4D9-80632FB5CF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1526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1271">
              <a:extLst>
                <a:ext uri="{FF2B5EF4-FFF2-40B4-BE49-F238E27FC236}">
                  <a16:creationId xmlns:a16="http://schemas.microsoft.com/office/drawing/2014/main" id="{20ADD18E-0111-4BAB-BA40-E65C0533FE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057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272">
              <a:extLst>
                <a:ext uri="{FF2B5EF4-FFF2-40B4-BE49-F238E27FC236}">
                  <a16:creationId xmlns:a16="http://schemas.microsoft.com/office/drawing/2014/main" id="{F6C6F065-3F34-4607-A6FD-379F574584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85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1273">
              <a:extLst>
                <a:ext uri="{FF2B5EF4-FFF2-40B4-BE49-F238E27FC236}">
                  <a16:creationId xmlns:a16="http://schemas.microsoft.com/office/drawing/2014/main" id="{3F5920D2-56B8-4785-8216-61E5B8D8B1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7232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274">
              <a:extLst>
                <a:ext uri="{FF2B5EF4-FFF2-40B4-BE49-F238E27FC236}">
                  <a16:creationId xmlns:a16="http://schemas.microsoft.com/office/drawing/2014/main" id="{6091A1B0-0750-4871-8527-1F2F43BAD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8026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1275">
              <a:extLst>
                <a:ext uri="{FF2B5EF4-FFF2-40B4-BE49-F238E27FC236}">
                  <a16:creationId xmlns:a16="http://schemas.microsoft.com/office/drawing/2014/main" id="{CD38B7DF-C85D-4957-B60F-B09A39606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6145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76">
              <a:extLst>
                <a:ext uri="{FF2B5EF4-FFF2-40B4-BE49-F238E27FC236}">
                  <a16:creationId xmlns:a16="http://schemas.microsoft.com/office/drawing/2014/main" id="{1AB6D847-0348-4DCB-8D88-217F65DFD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2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3 w 16"/>
                <a:gd name="T13" fmla="*/ 1 h 16"/>
                <a:gd name="T14" fmla="*/ 2 w 16"/>
                <a:gd name="T15" fmla="*/ 2 h 16"/>
                <a:gd name="T16" fmla="*/ 0 w 16"/>
                <a:gd name="T17" fmla="*/ 8 h 16"/>
                <a:gd name="T18" fmla="*/ 3 w 1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77">
              <a:extLst>
                <a:ext uri="{FF2B5EF4-FFF2-40B4-BE49-F238E27FC236}">
                  <a16:creationId xmlns:a16="http://schemas.microsoft.com/office/drawing/2014/main" id="{C40F2D50-5943-4BBC-AC2B-8FDB7E2050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9206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78">
              <a:extLst>
                <a:ext uri="{FF2B5EF4-FFF2-40B4-BE49-F238E27FC236}">
                  <a16:creationId xmlns:a16="http://schemas.microsoft.com/office/drawing/2014/main" id="{491BC095-482F-4172-9785-92263E622B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79685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79">
              <a:extLst>
                <a:ext uri="{FF2B5EF4-FFF2-40B4-BE49-F238E27FC236}">
                  <a16:creationId xmlns:a16="http://schemas.microsoft.com/office/drawing/2014/main" id="{AD72E9F4-E417-4ACE-94FB-463A962326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12270" y="6011171"/>
              <a:ext cx="19050" cy="30163"/>
            </a:xfrm>
            <a:custGeom>
              <a:avLst/>
              <a:gdLst>
                <a:gd name="T0" fmla="*/ 5 w 5"/>
                <a:gd name="T1" fmla="*/ 1 h 8"/>
                <a:gd name="T2" fmla="*/ 5 w 5"/>
                <a:gd name="T3" fmla="*/ 0 h 8"/>
                <a:gd name="T4" fmla="*/ 0 w 5"/>
                <a:gd name="T5" fmla="*/ 8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80">
              <a:extLst>
                <a:ext uri="{FF2B5EF4-FFF2-40B4-BE49-F238E27FC236}">
                  <a16:creationId xmlns:a16="http://schemas.microsoft.com/office/drawing/2014/main" id="{38BD084D-4BC3-4A70-8976-B65F028F9C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6079434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8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8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81">
              <a:extLst>
                <a:ext uri="{FF2B5EF4-FFF2-40B4-BE49-F238E27FC236}">
                  <a16:creationId xmlns:a16="http://schemas.microsoft.com/office/drawing/2014/main" id="{416FC597-68A2-4F7E-8346-DB0C66FAAA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6077052"/>
              <a:ext cx="60325" cy="60325"/>
            </a:xfrm>
            <a:custGeom>
              <a:avLst/>
              <a:gdLst>
                <a:gd name="T0" fmla="*/ 7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12 h 16"/>
                <a:gd name="T8" fmla="*/ 7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5"/>
                    <a:pt x="4" y="16"/>
                    <a:pt x="7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2">
              <a:extLst>
                <a:ext uri="{FF2B5EF4-FFF2-40B4-BE49-F238E27FC236}">
                  <a16:creationId xmlns:a16="http://schemas.microsoft.com/office/drawing/2014/main" id="{CDAF307A-4EA7-40CB-80F5-12C2BEA8DF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44839" y="6134202"/>
              <a:ext cx="36513" cy="52388"/>
            </a:xfrm>
            <a:custGeom>
              <a:avLst/>
              <a:gdLst>
                <a:gd name="T0" fmla="*/ 10 w 10"/>
                <a:gd name="T1" fmla="*/ 5 h 14"/>
                <a:gd name="T2" fmla="*/ 8 w 10"/>
                <a:gd name="T3" fmla="*/ 0 h 14"/>
                <a:gd name="T4" fmla="*/ 0 w 10"/>
                <a:gd name="T5" fmla="*/ 13 h 14"/>
                <a:gd name="T6" fmla="*/ 2 w 10"/>
                <a:gd name="T7" fmla="*/ 14 h 14"/>
                <a:gd name="T8" fmla="*/ 10 w 1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6" y="14"/>
                    <a:pt x="10" y="10"/>
                    <a:pt x="10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283">
              <a:extLst>
                <a:ext uri="{FF2B5EF4-FFF2-40B4-BE49-F238E27FC236}">
                  <a16:creationId xmlns:a16="http://schemas.microsoft.com/office/drawing/2014/main" id="{CBDE2A69-A31F-4BEB-A640-427D8CF1E7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284">
              <a:extLst>
                <a:ext uri="{FF2B5EF4-FFF2-40B4-BE49-F238E27FC236}">
                  <a16:creationId xmlns:a16="http://schemas.microsoft.com/office/drawing/2014/main" id="{9E1AF25D-8F15-4C51-AD65-AC76C1F4F2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285">
              <a:extLst>
                <a:ext uri="{FF2B5EF4-FFF2-40B4-BE49-F238E27FC236}">
                  <a16:creationId xmlns:a16="http://schemas.microsoft.com/office/drawing/2014/main" id="{5EA43A30-C827-4AA1-81CB-F12AB438F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2432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286">
              <a:extLst>
                <a:ext uri="{FF2B5EF4-FFF2-40B4-BE49-F238E27FC236}">
                  <a16:creationId xmlns:a16="http://schemas.microsoft.com/office/drawing/2014/main" id="{59A5D563-6268-4D22-ADE1-BF04C88BF2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287">
              <a:extLst>
                <a:ext uri="{FF2B5EF4-FFF2-40B4-BE49-F238E27FC236}">
                  <a16:creationId xmlns:a16="http://schemas.microsoft.com/office/drawing/2014/main" id="{234875CC-2B6F-4F0E-B90C-341A90CD65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2320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288">
              <a:extLst>
                <a:ext uri="{FF2B5EF4-FFF2-40B4-BE49-F238E27FC236}">
                  <a16:creationId xmlns:a16="http://schemas.microsoft.com/office/drawing/2014/main" id="{D071E4CC-FD20-4142-AF4E-1092D49FCD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Oval 1289">
              <a:extLst>
                <a:ext uri="{FF2B5EF4-FFF2-40B4-BE49-F238E27FC236}">
                  <a16:creationId xmlns:a16="http://schemas.microsoft.com/office/drawing/2014/main" id="{7D91E2E4-BB9D-48BB-9CA2-9A165B97DB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290">
              <a:extLst>
                <a:ext uri="{FF2B5EF4-FFF2-40B4-BE49-F238E27FC236}">
                  <a16:creationId xmlns:a16="http://schemas.microsoft.com/office/drawing/2014/main" id="{86015FD0-9371-452D-AFEA-0F9DEE1206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Oval 1291">
              <a:extLst>
                <a:ext uri="{FF2B5EF4-FFF2-40B4-BE49-F238E27FC236}">
                  <a16:creationId xmlns:a16="http://schemas.microsoft.com/office/drawing/2014/main" id="{F0277537-E0A9-40D6-A6F8-64D0112410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Oval 1292">
              <a:extLst>
                <a:ext uri="{FF2B5EF4-FFF2-40B4-BE49-F238E27FC236}">
                  <a16:creationId xmlns:a16="http://schemas.microsoft.com/office/drawing/2014/main" id="{2A65C7D0-99DD-4C84-A65C-73C28100CF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Oval 1293">
              <a:extLst>
                <a:ext uri="{FF2B5EF4-FFF2-40B4-BE49-F238E27FC236}">
                  <a16:creationId xmlns:a16="http://schemas.microsoft.com/office/drawing/2014/main" id="{CAC0443E-E837-447B-8E50-4A4015359C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20167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94">
              <a:extLst>
                <a:ext uri="{FF2B5EF4-FFF2-40B4-BE49-F238E27FC236}">
                  <a16:creationId xmlns:a16="http://schemas.microsoft.com/office/drawing/2014/main" id="{8EFBB0CA-9F07-49E5-8BF8-6F3274AE487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90082" y="5957196"/>
              <a:ext cx="58738" cy="60325"/>
            </a:xfrm>
            <a:custGeom>
              <a:avLst/>
              <a:gdLst>
                <a:gd name="T0" fmla="*/ 4 w 16"/>
                <a:gd name="T1" fmla="*/ 15 h 16"/>
                <a:gd name="T2" fmla="*/ 8 w 16"/>
                <a:gd name="T3" fmla="*/ 16 h 16"/>
                <a:gd name="T4" fmla="*/ 13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2 w 16"/>
                <a:gd name="T13" fmla="*/ 2 h 16"/>
                <a:gd name="T14" fmla="*/ 0 w 16"/>
                <a:gd name="T15" fmla="*/ 8 h 16"/>
                <a:gd name="T16" fmla="*/ 4 w 1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15"/>
                  </a:move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95">
              <a:extLst>
                <a:ext uri="{FF2B5EF4-FFF2-40B4-BE49-F238E27FC236}">
                  <a16:creationId xmlns:a16="http://schemas.microsoft.com/office/drawing/2014/main" id="{26CCEBC3-7CAC-4C9C-9160-75AA3E92FE5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169921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6">
              <a:extLst>
                <a:ext uri="{FF2B5EF4-FFF2-40B4-BE49-F238E27FC236}">
                  <a16:creationId xmlns:a16="http://schemas.microsoft.com/office/drawing/2014/main" id="{27BBC01C-3D17-4F37-AFF1-F53449FF20A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046096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97">
              <a:extLst>
                <a:ext uri="{FF2B5EF4-FFF2-40B4-BE49-F238E27FC236}">
                  <a16:creationId xmlns:a16="http://schemas.microsoft.com/office/drawing/2014/main" id="{1D2FC588-FB2E-4BAA-BB87-7AAFB303C63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57576" y="6315177"/>
              <a:ext cx="30163" cy="49213"/>
            </a:xfrm>
            <a:custGeom>
              <a:avLst/>
              <a:gdLst>
                <a:gd name="T0" fmla="*/ 4 w 8"/>
                <a:gd name="T1" fmla="*/ 4 h 13"/>
                <a:gd name="T2" fmla="*/ 0 w 8"/>
                <a:gd name="T3" fmla="*/ 13 h 13"/>
                <a:gd name="T4" fmla="*/ 0 w 8"/>
                <a:gd name="T5" fmla="*/ 13 h 13"/>
                <a:gd name="T6" fmla="*/ 8 w 8"/>
                <a:gd name="T7" fmla="*/ 4 h 13"/>
                <a:gd name="T8" fmla="*/ 7 w 8"/>
                <a:gd name="T9" fmla="*/ 0 h 13"/>
                <a:gd name="T10" fmla="*/ 4 w 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9"/>
                    <a:pt x="8" y="4"/>
                  </a:cubicBezTo>
                  <a:cubicBezTo>
                    <a:pt x="8" y="3"/>
                    <a:pt x="7" y="1"/>
                    <a:pt x="7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98">
              <a:extLst>
                <a:ext uri="{FF2B5EF4-FFF2-40B4-BE49-F238E27FC236}">
                  <a16:creationId xmlns:a16="http://schemas.microsoft.com/office/drawing/2014/main" id="{8D53DC66-3126-4C88-AD9A-2ABAB8D94C9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09145" y="6201671"/>
              <a:ext cx="65088" cy="63500"/>
            </a:xfrm>
            <a:custGeom>
              <a:avLst/>
              <a:gdLst>
                <a:gd name="T0" fmla="*/ 8 w 17"/>
                <a:gd name="T1" fmla="*/ 17 h 17"/>
                <a:gd name="T2" fmla="*/ 17 w 17"/>
                <a:gd name="T3" fmla="*/ 9 h 17"/>
                <a:gd name="T4" fmla="*/ 8 w 17"/>
                <a:gd name="T5" fmla="*/ 0 h 17"/>
                <a:gd name="T6" fmla="*/ 2 w 17"/>
                <a:gd name="T7" fmla="*/ 3 h 17"/>
                <a:gd name="T8" fmla="*/ 1 w 17"/>
                <a:gd name="T9" fmla="*/ 6 h 17"/>
                <a:gd name="T10" fmla="*/ 0 w 17"/>
                <a:gd name="T11" fmla="*/ 9 h 17"/>
                <a:gd name="T12" fmla="*/ 8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99">
              <a:extLst>
                <a:ext uri="{FF2B5EF4-FFF2-40B4-BE49-F238E27FC236}">
                  <a16:creationId xmlns:a16="http://schemas.microsoft.com/office/drawing/2014/main" id="{340B9505-23B4-45F0-9BD0-BADF89DFF4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77407" y="6261996"/>
              <a:ext cx="52388" cy="60325"/>
            </a:xfrm>
            <a:custGeom>
              <a:avLst/>
              <a:gdLst>
                <a:gd name="T0" fmla="*/ 8 w 14"/>
                <a:gd name="T1" fmla="*/ 0 h 16"/>
                <a:gd name="T2" fmla="*/ 0 w 14"/>
                <a:gd name="T3" fmla="*/ 14 h 16"/>
                <a:gd name="T4" fmla="*/ 6 w 14"/>
                <a:gd name="T5" fmla="*/ 16 h 16"/>
                <a:gd name="T6" fmla="*/ 14 w 14"/>
                <a:gd name="T7" fmla="*/ 8 h 16"/>
                <a:gd name="T8" fmla="*/ 8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11" y="16"/>
                    <a:pt x="14" y="12"/>
                    <a:pt x="14" y="8"/>
                  </a:cubicBezTo>
                  <a:cubicBezTo>
                    <a:pt x="14" y="4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00">
              <a:extLst>
                <a:ext uri="{FF2B5EF4-FFF2-40B4-BE49-F238E27FC236}">
                  <a16:creationId xmlns:a16="http://schemas.microsoft.com/office/drawing/2014/main" id="{3B218C9F-ED01-47DB-AF34-E2F4AE585F6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2889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40BBC75E-07FE-4046-840A-36F775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5238" y="1171677"/>
              <a:ext cx="1355725" cy="1355725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1" name="Oval 1301">
            <a:extLst>
              <a:ext uri="{FF2B5EF4-FFF2-40B4-BE49-F238E27FC236}">
                <a16:creationId xmlns:a16="http://schemas.microsoft.com/office/drawing/2014/main" id="{4C12494D-D74C-4F62-8198-4DC07F88814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635141" y="1089037"/>
            <a:ext cx="4786225" cy="4786225"/>
          </a:xfrm>
          <a:prstGeom prst="ellipse">
            <a:avLst/>
          </a:prstGeom>
          <a:solidFill>
            <a:srgbClr val="0E1D40"/>
          </a:solidFill>
          <a:ln>
            <a:noFill/>
          </a:ln>
          <a:effectLst>
            <a:outerShdw blurRad="254000" dist="266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302" name="文本框 1301">
            <a:extLst>
              <a:ext uri="{FF2B5EF4-FFF2-40B4-BE49-F238E27FC236}">
                <a16:creationId xmlns:a16="http://schemas.microsoft.com/office/drawing/2014/main" id="{922C667B-74F6-4602-B748-CD8FA39E320D}"/>
              </a:ext>
            </a:extLst>
          </p:cNvPr>
          <p:cNvSpPr txBox="1"/>
          <p:nvPr/>
        </p:nvSpPr>
        <p:spPr>
          <a:xfrm>
            <a:off x="4012154" y="3862071"/>
            <a:ext cx="40900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>
                <a:solidFill>
                  <a:srgbClr val="FEE39A"/>
                </a:solidFill>
                <a:latin typeface="造字工房坚黑（非商用）常规体" pitchFamily="2" charset="-122"/>
                <a:ea typeface="造字工房坚黑（非商用）常规体" pitchFamily="2" charset="-122"/>
              </a:rPr>
              <a:t>图像后期调色</a:t>
            </a:r>
            <a:endParaRPr lang="zh-CN" altLang="en-US" sz="3600" b="1" dirty="0">
              <a:solidFill>
                <a:srgbClr val="99D2C1"/>
              </a:solidFill>
              <a:latin typeface="造字工房坚黑（非商用）常规体" pitchFamily="2" charset="-122"/>
              <a:ea typeface="造字工房坚黑（非商用）常规体" pitchFamily="2" charset="-122"/>
            </a:endParaRPr>
          </a:p>
        </p:txBody>
      </p:sp>
      <p:sp>
        <p:nvSpPr>
          <p:cNvPr id="1304" name="TextBox 7">
            <a:extLst>
              <a:ext uri="{FF2B5EF4-FFF2-40B4-BE49-F238E27FC236}">
                <a16:creationId xmlns:a16="http://schemas.microsoft.com/office/drawing/2014/main" id="{E0A5C235-4121-4772-95A1-8DFB9D26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482" y="2223298"/>
            <a:ext cx="4681798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8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Photoshop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软件功能介绍</a:t>
            </a:r>
          </a:p>
        </p:txBody>
      </p:sp>
      <p:sp>
        <p:nvSpPr>
          <p:cNvPr id="2603" name="文本框 2602">
            <a:extLst>
              <a:ext uri="{FF2B5EF4-FFF2-40B4-BE49-F238E27FC236}">
                <a16:creationId xmlns:a16="http://schemas.microsoft.com/office/drawing/2014/main" id="{30F1E145-BD53-4EB0-A0E1-E8BCE163FFB4}"/>
              </a:ext>
            </a:extLst>
          </p:cNvPr>
          <p:cNvSpPr txBox="1"/>
          <p:nvPr/>
        </p:nvSpPr>
        <p:spPr>
          <a:xfrm>
            <a:off x="5234226" y="5042972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主讲人：李彤</a:t>
            </a:r>
          </a:p>
        </p:txBody>
      </p:sp>
    </p:spTree>
    <p:extLst>
      <p:ext uri="{BB962C8B-B14F-4D97-AF65-F5344CB8AC3E}">
        <p14:creationId xmlns:p14="http://schemas.microsoft.com/office/powerpoint/2010/main" val="4122923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9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2" grpId="0"/>
      <p:bldP spid="1304" grpId="0"/>
      <p:bldP spid="260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76191C16-F9AF-434E-9B90-029E5B12BA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7" r="47716"/>
          <a:stretch/>
        </p:blipFill>
        <p:spPr bwMode="auto">
          <a:xfrm>
            <a:off x="700388" y="1237927"/>
            <a:ext cx="2237366" cy="22202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>
            <a:extLst>
              <a:ext uri="{FF2B5EF4-FFF2-40B4-BE49-F238E27FC236}">
                <a16:creationId xmlns:a16="http://schemas.microsoft.com/office/drawing/2014/main" id="{2830E07A-819B-4324-BC57-F72DCD22B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47"/>
          <a:stretch/>
        </p:blipFill>
        <p:spPr bwMode="auto">
          <a:xfrm>
            <a:off x="700386" y="3769467"/>
            <a:ext cx="2237367" cy="22202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45 Rectángulo">
            <a:extLst>
              <a:ext uri="{FF2B5EF4-FFF2-40B4-BE49-F238E27FC236}">
                <a16:creationId xmlns:a16="http://schemas.microsoft.com/office/drawing/2014/main" id="{0AD597F9-8D78-4365-BFF1-B8D1C4ED7A7F}"/>
              </a:ext>
            </a:extLst>
          </p:cNvPr>
          <p:cNvSpPr/>
          <p:nvPr/>
        </p:nvSpPr>
        <p:spPr bwMode="auto">
          <a:xfrm>
            <a:off x="3455553" y="1237927"/>
            <a:ext cx="2640447" cy="617697"/>
          </a:xfrm>
          <a:prstGeom prst="rect">
            <a:avLst/>
          </a:prstGeom>
          <a:solidFill>
            <a:srgbClr val="E8363B"/>
          </a:solidFill>
          <a:ln>
            <a:noFill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s-SV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s-SV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RGB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模式</a:t>
            </a:r>
            <a:endParaRPr lang="es-SV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4 Rectángulo">
            <a:extLst>
              <a:ext uri="{FF2B5EF4-FFF2-40B4-BE49-F238E27FC236}">
                <a16:creationId xmlns:a16="http://schemas.microsoft.com/office/drawing/2014/main" id="{D72B8863-5AAB-4DD1-A3D9-532AFDF8FC77}"/>
              </a:ext>
            </a:extLst>
          </p:cNvPr>
          <p:cNvSpPr/>
          <p:nvPr/>
        </p:nvSpPr>
        <p:spPr bwMode="auto">
          <a:xfrm>
            <a:off x="3455552" y="1245360"/>
            <a:ext cx="742030" cy="617697"/>
          </a:xfrm>
          <a:custGeom>
            <a:avLst/>
            <a:gdLst/>
            <a:ahLst/>
            <a:cxnLst/>
            <a:rect l="l" t="t" r="r" b="b"/>
            <a:pathLst>
              <a:path w="3133501" h="1787016">
                <a:moveTo>
                  <a:pt x="0" y="0"/>
                </a:moveTo>
                <a:lnTo>
                  <a:pt x="3133501" y="0"/>
                </a:lnTo>
                <a:cubicBezTo>
                  <a:pt x="2908373" y="801608"/>
                  <a:pt x="2332189" y="1455792"/>
                  <a:pt x="1581065" y="1787016"/>
                </a:cubicBezTo>
                <a:lnTo>
                  <a:pt x="0" y="1787016"/>
                </a:lnTo>
                <a:close/>
              </a:path>
            </a:pathLst>
          </a:custGeom>
          <a:solidFill>
            <a:schemeClr val="bg1"/>
          </a:solidFill>
          <a:ln w="3175" cap="rnd" cmpd="sng">
            <a:noFill/>
            <a:beve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contrasting" dir="t"/>
          </a:scene3d>
          <a:sp3d prstMaterial="metal">
            <a:bevelT w="0" h="25400" prst="coolSlant"/>
            <a:contourClr>
              <a:srgbClr val="BEC7CC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4" tIns="45684" rIns="91364" bIns="45684" rtlCol="0" anchor="ctr"/>
          <a:lstStyle/>
          <a:p>
            <a:pPr algn="ctr"/>
            <a:endParaRPr lang="es-SV" sz="900"/>
          </a:p>
        </p:txBody>
      </p:sp>
      <p:sp>
        <p:nvSpPr>
          <p:cNvPr id="31" name="45 Rectángulo">
            <a:extLst>
              <a:ext uri="{FF2B5EF4-FFF2-40B4-BE49-F238E27FC236}">
                <a16:creationId xmlns:a16="http://schemas.microsoft.com/office/drawing/2014/main" id="{715B4879-9DD1-4706-9CDC-205F55AD4972}"/>
              </a:ext>
            </a:extLst>
          </p:cNvPr>
          <p:cNvSpPr/>
          <p:nvPr/>
        </p:nvSpPr>
        <p:spPr bwMode="auto">
          <a:xfrm>
            <a:off x="3455552" y="3754761"/>
            <a:ext cx="2640447" cy="617697"/>
          </a:xfrm>
          <a:prstGeom prst="rect">
            <a:avLst/>
          </a:prstGeom>
          <a:solidFill>
            <a:srgbClr val="E8363B"/>
          </a:solidFill>
          <a:ln>
            <a:noFill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s-SV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s-SV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CMYK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模式</a:t>
            </a:r>
            <a:endParaRPr lang="es-SV" sz="24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4 Rectángulo">
            <a:extLst>
              <a:ext uri="{FF2B5EF4-FFF2-40B4-BE49-F238E27FC236}">
                <a16:creationId xmlns:a16="http://schemas.microsoft.com/office/drawing/2014/main" id="{915FDE9A-71A9-4543-8D3B-18602A583E95}"/>
              </a:ext>
            </a:extLst>
          </p:cNvPr>
          <p:cNvSpPr/>
          <p:nvPr/>
        </p:nvSpPr>
        <p:spPr bwMode="auto">
          <a:xfrm>
            <a:off x="3455551" y="3762194"/>
            <a:ext cx="742030" cy="617697"/>
          </a:xfrm>
          <a:custGeom>
            <a:avLst/>
            <a:gdLst/>
            <a:ahLst/>
            <a:cxnLst/>
            <a:rect l="l" t="t" r="r" b="b"/>
            <a:pathLst>
              <a:path w="3133501" h="1787016">
                <a:moveTo>
                  <a:pt x="0" y="0"/>
                </a:moveTo>
                <a:lnTo>
                  <a:pt x="3133501" y="0"/>
                </a:lnTo>
                <a:cubicBezTo>
                  <a:pt x="2908373" y="801608"/>
                  <a:pt x="2332189" y="1455792"/>
                  <a:pt x="1581065" y="1787016"/>
                </a:cubicBezTo>
                <a:lnTo>
                  <a:pt x="0" y="1787016"/>
                </a:lnTo>
                <a:close/>
              </a:path>
            </a:pathLst>
          </a:custGeom>
          <a:solidFill>
            <a:schemeClr val="bg1"/>
          </a:solidFill>
          <a:ln w="3175" cap="rnd" cmpd="sng">
            <a:noFill/>
            <a:beve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scene3d>
            <a:camera prst="orthographicFront"/>
            <a:lightRig rig="contrasting" dir="t"/>
          </a:scene3d>
          <a:sp3d prstMaterial="metal">
            <a:bevelT w="0" h="25400" prst="coolSlant"/>
            <a:contourClr>
              <a:srgbClr val="BEC7CC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4" tIns="45684" rIns="91364" bIns="45684" rtlCol="0" anchor="ctr"/>
          <a:lstStyle/>
          <a:p>
            <a:pPr algn="ctr"/>
            <a:endParaRPr lang="es-SV" sz="900"/>
          </a:p>
        </p:txBody>
      </p:sp>
      <p:sp>
        <p:nvSpPr>
          <p:cNvPr id="33" name="文本框 34">
            <a:extLst>
              <a:ext uri="{FF2B5EF4-FFF2-40B4-BE49-F238E27FC236}">
                <a16:creationId xmlns:a16="http://schemas.microsoft.com/office/drawing/2014/main" id="{8B7307A7-1679-420E-877D-C39BE6FC5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2878" y="1908423"/>
            <a:ext cx="8457590" cy="1289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适用于显示器、投影仪、扫描仪、数码相机等。</a:t>
            </a: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是由红（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R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）绿（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）蓝（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B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）三种颜色的光线组成的，也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就是光学三原色。所有的电子显示器，包括计算机、电视、手机等等显示图像都是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RGB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模式的。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4" name="文本框 34">
            <a:extLst>
              <a:ext uri="{FF2B5EF4-FFF2-40B4-BE49-F238E27FC236}">
                <a16:creationId xmlns:a16="http://schemas.microsoft.com/office/drawing/2014/main" id="{174769FF-1B78-4603-B180-253B5DA31B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2877" y="4423883"/>
            <a:ext cx="8281656" cy="1705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适用于打印机、印刷机等。</a:t>
            </a:r>
            <a:endParaRPr lang="en-US" altLang="zh-CN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是由青（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C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）品（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M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）黄（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Y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）黑（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K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）四种颜色的油墨组成的，也就是颜料三原色加上黑色。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所有物体上认为附着的颜色，包括印刷品、染织品、颜料等等的显示都是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CMYK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模式，简称打印模式。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740376A5-4676-463C-B473-49DB7D1D26B9}"/>
              </a:ext>
            </a:extLst>
          </p:cNvPr>
          <p:cNvSpPr txBox="1"/>
          <p:nvPr/>
        </p:nvSpPr>
        <p:spPr>
          <a:xfrm>
            <a:off x="1317880" y="218134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色彩模式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76952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流程图: 决策 22"/>
          <p:cNvSpPr/>
          <p:nvPr/>
        </p:nvSpPr>
        <p:spPr>
          <a:xfrm>
            <a:off x="786602" y="1287354"/>
            <a:ext cx="1650088" cy="1607474"/>
          </a:xfrm>
          <a:prstGeom prst="flowChartDecision">
            <a:avLst/>
          </a:prstGeom>
          <a:solidFill>
            <a:srgbClr val="E836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CBD2300-F69C-481B-8871-0254E6958420}"/>
              </a:ext>
            </a:extLst>
          </p:cNvPr>
          <p:cNvSpPr txBox="1"/>
          <p:nvPr/>
        </p:nvSpPr>
        <p:spPr>
          <a:xfrm>
            <a:off x="988718" y="1744545"/>
            <a:ext cx="1245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PSD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" name="流程图: 决策 15">
            <a:extLst>
              <a:ext uri="{FF2B5EF4-FFF2-40B4-BE49-F238E27FC236}">
                <a16:creationId xmlns:a16="http://schemas.microsoft.com/office/drawing/2014/main" id="{C0EFE6B8-DFC9-47B8-9094-5FD74B90E562}"/>
              </a:ext>
            </a:extLst>
          </p:cNvPr>
          <p:cNvSpPr/>
          <p:nvPr/>
        </p:nvSpPr>
        <p:spPr>
          <a:xfrm>
            <a:off x="3718325" y="1287354"/>
            <a:ext cx="1650088" cy="1607474"/>
          </a:xfrm>
          <a:prstGeom prst="flowChartDecision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流程图: 决策 25">
            <a:extLst>
              <a:ext uri="{FF2B5EF4-FFF2-40B4-BE49-F238E27FC236}">
                <a16:creationId xmlns:a16="http://schemas.microsoft.com/office/drawing/2014/main" id="{969C3DCE-7A14-472A-BB5C-A835DC94B657}"/>
              </a:ext>
            </a:extLst>
          </p:cNvPr>
          <p:cNvSpPr/>
          <p:nvPr/>
        </p:nvSpPr>
        <p:spPr>
          <a:xfrm>
            <a:off x="6650048" y="1287354"/>
            <a:ext cx="1650088" cy="1607474"/>
          </a:xfrm>
          <a:prstGeom prst="flowChartDecision">
            <a:avLst/>
          </a:prstGeom>
          <a:solidFill>
            <a:srgbClr val="99D2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流程图: 决策 26">
            <a:extLst>
              <a:ext uri="{FF2B5EF4-FFF2-40B4-BE49-F238E27FC236}">
                <a16:creationId xmlns:a16="http://schemas.microsoft.com/office/drawing/2014/main" id="{EDB687BF-7BE0-432D-AB5A-9FE53BBCAF5F}"/>
              </a:ext>
            </a:extLst>
          </p:cNvPr>
          <p:cNvSpPr/>
          <p:nvPr/>
        </p:nvSpPr>
        <p:spPr>
          <a:xfrm>
            <a:off x="9581770" y="1287354"/>
            <a:ext cx="1650088" cy="1607474"/>
          </a:xfrm>
          <a:prstGeom prst="flowChartDecision">
            <a:avLst/>
          </a:prstGeom>
          <a:solidFill>
            <a:srgbClr val="F5AD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95AD5E2-6846-49C0-B4E6-EE39B90CD02F}"/>
              </a:ext>
            </a:extLst>
          </p:cNvPr>
          <p:cNvSpPr txBox="1"/>
          <p:nvPr/>
        </p:nvSpPr>
        <p:spPr>
          <a:xfrm>
            <a:off x="9733394" y="1744545"/>
            <a:ext cx="13468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PNG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6BC247AA-974E-4A3C-A937-ADE8754CEC2D}"/>
              </a:ext>
            </a:extLst>
          </p:cNvPr>
          <p:cNvSpPr txBox="1"/>
          <p:nvPr/>
        </p:nvSpPr>
        <p:spPr>
          <a:xfrm>
            <a:off x="6941798" y="1744545"/>
            <a:ext cx="106631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GIF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6D82A7A5-F9F2-4340-A3AA-A98239C41205}"/>
              </a:ext>
            </a:extLst>
          </p:cNvPr>
          <p:cNvSpPr txBox="1"/>
          <p:nvPr/>
        </p:nvSpPr>
        <p:spPr>
          <a:xfrm>
            <a:off x="3956142" y="1744545"/>
            <a:ext cx="11739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JPG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B70EEC05-8D8A-4D2A-8212-3CE2851F73CC}"/>
              </a:ext>
            </a:extLst>
          </p:cNvPr>
          <p:cNvSpPr txBox="1"/>
          <p:nvPr/>
        </p:nvSpPr>
        <p:spPr>
          <a:xfrm>
            <a:off x="1295517" y="276658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图像格式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270EFE7-A02D-4EAF-919A-567E5CFD2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221" y="3074772"/>
            <a:ext cx="2316847" cy="3367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PS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的专业默认文件格式，是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目前唯一能够支持全部图像色彩模式的格式，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能保存各项操作信息，图像的每个细节，包括图层、图层样式、通道等，但文件比较大。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DD2E94DA-449B-41FF-AE34-D6970F687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876" y="3074772"/>
            <a:ext cx="2316847" cy="295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互联网上最为常用的静态图像压缩格式之一，数码相机默认格式，是所有压缩格式中最卓越的。主要用于网页、网络传输。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F4A51502-0176-4FF4-BD4B-1C5F2C543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390" y="3074772"/>
            <a:ext cx="2316847" cy="295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汲取了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GIF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和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JPG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的优点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,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把图像文件压缩到极限，但又能保证不失真。广泛应用于网页，显示速度快，并且支持透明图像的制作。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5823CB79-CEA0-4224-83F9-4F5ED20BA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6532" y="3074772"/>
            <a:ext cx="2316847" cy="3367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最大优点是能够创建具有动画效果的图像。可以将文件存储成透明背景，因此如果需要在设置网页时使图像最佳地与背景融合，则需要将图像保存成为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GIF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文件格式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29867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6" grpId="0" animBg="1"/>
      <p:bldP spid="2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FD5AD4B-CBA1-4A88-B1F1-E935007105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5101" y="1337604"/>
            <a:ext cx="5577054" cy="4182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7566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>
      <p:transition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流程图: 决策 22"/>
          <p:cNvSpPr/>
          <p:nvPr/>
        </p:nvSpPr>
        <p:spPr>
          <a:xfrm>
            <a:off x="786602" y="1287354"/>
            <a:ext cx="1650088" cy="1607474"/>
          </a:xfrm>
          <a:prstGeom prst="flowChartDecision">
            <a:avLst/>
          </a:prstGeom>
          <a:solidFill>
            <a:srgbClr val="E836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CBD2300-F69C-481B-8871-0254E6958420}"/>
              </a:ext>
            </a:extLst>
          </p:cNvPr>
          <p:cNvSpPr txBox="1"/>
          <p:nvPr/>
        </p:nvSpPr>
        <p:spPr>
          <a:xfrm>
            <a:off x="988718" y="1744545"/>
            <a:ext cx="1245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PSD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" name="流程图: 决策 15">
            <a:extLst>
              <a:ext uri="{FF2B5EF4-FFF2-40B4-BE49-F238E27FC236}">
                <a16:creationId xmlns:a16="http://schemas.microsoft.com/office/drawing/2014/main" id="{C0EFE6B8-DFC9-47B8-9094-5FD74B90E562}"/>
              </a:ext>
            </a:extLst>
          </p:cNvPr>
          <p:cNvSpPr/>
          <p:nvPr/>
        </p:nvSpPr>
        <p:spPr>
          <a:xfrm>
            <a:off x="3718325" y="1287354"/>
            <a:ext cx="1650088" cy="1607474"/>
          </a:xfrm>
          <a:prstGeom prst="flowChartDecision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流程图: 决策 25">
            <a:extLst>
              <a:ext uri="{FF2B5EF4-FFF2-40B4-BE49-F238E27FC236}">
                <a16:creationId xmlns:a16="http://schemas.microsoft.com/office/drawing/2014/main" id="{969C3DCE-7A14-472A-BB5C-A835DC94B657}"/>
              </a:ext>
            </a:extLst>
          </p:cNvPr>
          <p:cNvSpPr/>
          <p:nvPr/>
        </p:nvSpPr>
        <p:spPr>
          <a:xfrm>
            <a:off x="6650048" y="1287354"/>
            <a:ext cx="1650088" cy="1607474"/>
          </a:xfrm>
          <a:prstGeom prst="flowChartDecision">
            <a:avLst/>
          </a:prstGeom>
          <a:solidFill>
            <a:srgbClr val="99D2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流程图: 决策 26">
            <a:extLst>
              <a:ext uri="{FF2B5EF4-FFF2-40B4-BE49-F238E27FC236}">
                <a16:creationId xmlns:a16="http://schemas.microsoft.com/office/drawing/2014/main" id="{EDB687BF-7BE0-432D-AB5A-9FE53BBCAF5F}"/>
              </a:ext>
            </a:extLst>
          </p:cNvPr>
          <p:cNvSpPr/>
          <p:nvPr/>
        </p:nvSpPr>
        <p:spPr>
          <a:xfrm>
            <a:off x="9581770" y="1287354"/>
            <a:ext cx="1650088" cy="1607474"/>
          </a:xfrm>
          <a:prstGeom prst="flowChartDecision">
            <a:avLst/>
          </a:prstGeom>
          <a:solidFill>
            <a:srgbClr val="F5AD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2" tIns="45715" rIns="91432" bIns="45715" rtlCol="0" anchor="ctr"/>
          <a:lstStyle/>
          <a:p>
            <a:pPr algn="ctr"/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95AD5E2-6846-49C0-B4E6-EE39B90CD02F}"/>
              </a:ext>
            </a:extLst>
          </p:cNvPr>
          <p:cNvSpPr txBox="1"/>
          <p:nvPr/>
        </p:nvSpPr>
        <p:spPr>
          <a:xfrm>
            <a:off x="9733394" y="1744545"/>
            <a:ext cx="13468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PNG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6BC247AA-974E-4A3C-A937-ADE8754CEC2D}"/>
              </a:ext>
            </a:extLst>
          </p:cNvPr>
          <p:cNvSpPr txBox="1"/>
          <p:nvPr/>
        </p:nvSpPr>
        <p:spPr>
          <a:xfrm>
            <a:off x="6941798" y="1744545"/>
            <a:ext cx="106631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GIF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6D82A7A5-F9F2-4340-A3AA-A98239C41205}"/>
              </a:ext>
            </a:extLst>
          </p:cNvPr>
          <p:cNvSpPr txBox="1"/>
          <p:nvPr/>
        </p:nvSpPr>
        <p:spPr>
          <a:xfrm>
            <a:off x="3956142" y="1744545"/>
            <a:ext cx="11739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3600" b="1" spc="3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JPG</a:t>
            </a:r>
            <a:endParaRPr lang="zh-CN" altLang="en-US" sz="3600" b="1" spc="3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B70EEC05-8D8A-4D2A-8212-3CE2851F73CC}"/>
              </a:ext>
            </a:extLst>
          </p:cNvPr>
          <p:cNvSpPr txBox="1"/>
          <p:nvPr/>
        </p:nvSpPr>
        <p:spPr>
          <a:xfrm>
            <a:off x="1295517" y="276658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图像格式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270EFE7-A02D-4EAF-919A-567E5CFD2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221" y="3074772"/>
            <a:ext cx="2316847" cy="3367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PS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的专业默认文件格式，是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目前唯一能够支持全部图像色彩模式的格式，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能保存各项操作信息，图像的每个细节，包括图层、图层样式、通道等，但文件比较大。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DD2E94DA-449B-41FF-AE34-D6970F687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876" y="3074772"/>
            <a:ext cx="2316847" cy="295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互联网上最为常用的静态图像压缩格式之一，数码相机默认格式，是所有压缩格式中最卓越的。主要用于网页、网络传输。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F4A51502-0176-4FF4-BD4B-1C5F2C543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8390" y="3074772"/>
            <a:ext cx="2316847" cy="295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汲取了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GIF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和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JPG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的优点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,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把图像文件压缩到极限，但又能保证不失真。广泛应用于网页，显示速度快，并且支持透明图像的制作。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5823CB79-CEA0-4224-83F9-4F5ED20BA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6532" y="3074772"/>
            <a:ext cx="2316847" cy="3367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最大优点是能够创建具有动画效果的图像。可以将文件存储成透明背景，因此如果需要在设置网页时使图像最佳地与背景融合，则需要将图像保存成为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GIF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文件格式</a:t>
            </a: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959400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AA3203B4-59B1-4CD8-ACA0-F22761278D62}"/>
              </a:ext>
            </a:extLst>
          </p:cNvPr>
          <p:cNvGrpSpPr/>
          <p:nvPr/>
        </p:nvGrpSpPr>
        <p:grpSpPr>
          <a:xfrm>
            <a:off x="1642781" y="-393238"/>
            <a:ext cx="8906438" cy="7950353"/>
            <a:chOff x="2931601" y="916090"/>
            <a:chExt cx="6092825" cy="5438775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D171859-A76D-434B-BDB3-3CE2CDDCB87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6937657" y="616846"/>
              <a:ext cx="1787525" cy="238601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14D9CCA5-0FE1-4CAD-A806-480660FF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0C50CA65-A5D7-4C5D-9A55-956587E2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6ED443B3-3DF8-4B69-81BE-B9CCCC74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B1E0F23F-8AA0-4B83-8F60-77F2AB01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C4B6778F-EA7A-49F8-82ED-A8C5DA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5146EFA2-D346-436A-8D8F-3F803309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DD314F5-EFE7-4072-B21B-5A77ACE8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05F7DFA8-73C2-4736-B6C8-35C4356F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CC76D216-7DDA-4AA4-9F81-6C434F8BA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B797740-B772-48C9-A736-47D63D8F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4CDE0C92-B16A-41A4-BBAD-ABF16DC3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253C6D9A-FA33-4A68-BF09-A3CA071E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21448116-433B-4B21-A0AD-8EB3E360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638DD5BE-D9DB-482D-B00D-A274D7E9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2987FC85-F3B9-4E92-9B0E-2463FC720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3919DA90-AF8F-445F-8C64-F0C8ADC2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10B55520-2A1F-4D52-8A9F-41D8FB4F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AEF2F4FC-217A-4544-9B2A-9563D751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6012EE28-D29D-4EB6-B67D-12A39D1D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4E82794B-FDEA-4150-B3F7-95CB4FED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6F94562D-77AC-4724-B942-65EFEFE6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BC5F9733-684C-44A7-BC19-125FE65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C041533C-A3D0-46BF-9337-03A4126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4D8F2D38-4325-4758-8AE2-A3F46182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F8715743-E965-4B87-A552-3B9B73A4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4C7307F3-0ABC-4158-A594-4CBCCAF3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AB4C5E3F-CD32-4026-A24C-869B38A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05D8FA04-CCB3-4CBB-88BD-2C9F52A0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B17C62C4-A114-4EC3-AF25-381CA7A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0A6C5B38-27E5-4F3B-81B4-F0BDEB9A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A9400DDB-7271-4F59-869D-C0C3DD2F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CA2B295F-CF21-4A28-ABC6-BC40938A7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15A1491B-5EE9-495A-BD94-1838CC49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53CD8C12-A499-48E7-9F52-885EDE8C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DE8650A9-C860-46A3-9B04-FDEA4D5D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CF587444-A87E-4773-8097-F424FD7F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E6F83343-795A-4CEC-9D5A-07A7C17B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92B41C5A-508B-452E-86E9-9AD2DA00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20D81406-4B87-436C-AB9A-15A93EBD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49271BB2-14A6-4D0F-8438-CC9FE90F4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AA1EA0BB-742D-4E31-B133-BC92AEF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08163354-B3B0-48BA-BDA4-37282027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1A8BE807-C9F1-4723-98A3-B48C0E38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A2DD460E-569B-4CD7-8FC1-BF658776B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A4F1CAA1-7FCC-4BC6-964F-574E894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017680BD-AA17-4C08-A564-D6229160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6EA70987-CE2E-42BB-AD54-4667A23B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0A5F09FC-5AEC-45BC-8478-57E0DD1F7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26421D04-C610-4BD8-8D64-342F9929B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CFAFD806-476C-49C4-940A-F8E3D95B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A70E3D69-6F08-4A25-A228-8D848DA2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56F19F1E-36E4-4E9D-A73C-A2BA26B3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E7E362A3-01F4-4B7B-9C3A-E89A08D4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A062DC20-DDB7-4295-A0D8-7A433B92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B9EB07ED-9EC9-4817-A4A0-ADD1CB2D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E0396646-18D6-4A38-B8B0-7804D87E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B96CBD20-F7DD-4A99-8C25-D9E647EAC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3CD741EC-CA0D-4E9C-8C27-B4E26C93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218E0BBC-6ACF-488A-B7FE-D7FCC239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3D23B2A2-87F2-4D1A-B2C7-192CA71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87B832AD-17E5-497C-9A9B-0203CB2C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5AD646B-0049-4E2C-A9D4-319722A2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9A049E17-C58A-4831-9B63-FE962943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E83CF1AC-6590-4284-824B-8BA688EC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9AF324D3-9234-4FAD-8914-FF4EAB80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7D71D3E6-000D-4E8F-8133-2E133369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7B8F9BF5-F6E8-499E-9372-D13C8964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ADD1ECBB-6142-4EFF-A763-C5E02126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5DE0CEC1-D33F-4B47-9A47-F0211A3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EF3F7003-C4A4-420F-9756-A4D7D8C6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B120052B-1C13-4F92-BD54-6125C294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1B975AE2-494F-44D8-9B57-4725B5ACE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9A58E7A7-5ADA-43C9-AE4D-4395AFD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5E02C48F-328A-4535-8134-1C1548CE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448CD95C-FEA7-401C-8F68-75BD6ADA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419DEEB5-2A4F-46AD-B703-8C746A62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5F86226B-02F9-4919-A9B3-4FA0C8F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AAB6839A-8172-41B6-BB5F-A2251F41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8FE64CBE-19E0-4B48-A797-A298CD34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53642E92-5CE4-4BB3-9018-3D346CDE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16E11017-D597-47E0-B101-CA4A929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FC77986E-B1C5-43BE-8785-FEA98053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16389B56-05AF-49F9-8AFB-262482E7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4B37474-4FBD-46A3-AED1-7336A3A7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610AAD3-0CBB-4A01-BF79-956B909CF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0651F3F1-8F26-409C-ABFF-15640ACC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ED6048F8-D130-452E-9045-537985DFE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CCB2050C-27E9-417B-BAEA-64C0D24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2E17C17F-5B8A-462D-AD99-76B51C07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371EEA5C-6BDF-48F0-8F3B-AA5A90F3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6C0AAB22-2632-4BEA-8AD5-B694F608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987FA936-1A44-4853-9FF4-F42A69F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30728CA6-768B-4A66-AD7E-2530ABE7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F5A52BA-D092-4A08-8054-82CEB580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A7FB0D1B-B2D4-45AD-8006-2854BD4A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3D1358F6-0FE6-44A5-8F6D-411B913D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45CBAA8-144F-4904-88EF-EC60822B2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7B01568B-679A-4897-8AB4-D3F81BA2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AAB8C55A-AEB5-4F9A-9A68-ED116C1D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D7530546-6335-4A4E-A120-5D02D425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72ADE49A-4370-45BD-A679-4843AD98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088B9438-0BF9-4E0C-8C25-6E575592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86B43444-522A-41C1-A1EE-29CA1F4B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522EF2F6-14E1-4388-83CB-71C59910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8FA6E1B2-B1A8-411C-9D46-0247A6E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FE8BE89E-E42B-4772-A74D-48C5A648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0CCC9EA5-EBD2-4AB1-8C61-672FD4C1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53419960-533D-40AB-926B-F2256C7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E2D3E36B-9924-4DE9-B38F-217863A6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F56D0D7E-99E5-4382-942E-5CA4CAB2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F21D9735-48DB-4C0C-BCAA-FBCB7055D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4E2664B5-8EF5-4C79-B769-04134EEE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28280E4-64C5-4883-ABFF-D81B464D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C645A432-02F4-4421-922F-4362926E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B9A7B1B9-E2ED-4319-8FCC-F4F862CB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8E52FBC9-6628-4420-8422-8361367A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2F185658-0361-458D-AF90-5DD5D4EC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2207CB-B934-4F5E-AD3E-11E6CDE3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3A340896-D09C-4C3C-A5C9-28A05E57F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6E451BED-F0D1-44E1-85FE-7005B820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D9C4B021-E9CA-44D5-B7CE-1FE466FD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37B4B2C5-72C5-4AF9-AA89-FB80FBD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7E060B65-7CA1-493C-9806-555DBC33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3A48AE27-5A02-423E-B610-CE222AB3B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9586DE-18CC-4A96-8D88-401501E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EFCD14A5-D668-4ABF-B6DB-A2D22C1B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C86DB632-B0B1-42A6-96FE-C14A3D9D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9228CEC8-E2CA-4ABB-9342-61873FE1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4792BF8E-FC1B-4B13-87CB-7009923A9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82573440-338F-497F-A5D1-980C9381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29F8B1F7-F61A-467D-AE08-D15FBC50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9445BC35-D529-4E34-B00D-045187BB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3A4ED7BE-55EB-492D-BD90-A8888674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E3427648-1EBC-4651-9FE2-D766CC12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5FFC27F0-A301-4490-8B28-8A7FA4B8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CB0FA19D-878A-482E-A6A0-12823FF5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E2A22266-B6AC-4B80-AE35-D8F1736B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5332EAA7-6AA7-426F-8D09-18A0FF7D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75F88C1D-45A5-44F1-92E9-90D4657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73D2EAAE-A9B2-4743-9EE4-C66AA590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0D78D60B-DCBA-4EE0-97FA-727EC6E4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96D70F75-A769-4330-84BC-9BAD99ED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B03E557D-0638-4261-95AA-246C10B5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803D5FAF-D368-46DA-9965-745C54BC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B27FFDB1-EEED-46CB-8B71-7C3553B5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3EAE3333-1D1B-4632-B51F-ACEDF770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E1C74092-7D59-418E-9AF7-E4E3EB93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8531A5AE-4610-4CD8-BBFA-45FE8598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8EE49B39-4EFB-450E-8E75-79EC0CB9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5687517F-94B4-42F1-87F9-0AF5734F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183D79F-0601-46B0-BD6F-BD933BCC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768CF668-15C0-44EE-BD6C-7E4898C1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5619A01F-8215-4447-8559-7B705C97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10795001-A6F1-49D8-BDF0-E88881A4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7553FABC-2C23-45FA-B422-6B286DD9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4FA81B7F-B2EF-4528-A33C-3469136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2581A05E-8961-426F-B4CC-8B2D4FDE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2DE03CA5-79F9-42A2-A4D3-57B8BEB86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AE395031-3262-4FA9-B979-6022711A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6AA41950-8951-4C46-B05D-2524E0742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BE7EA62F-8218-4E2D-815F-FFC1A1D0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88F6B47B-CB7C-4D84-8B9B-7BB6DAF0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C21F3878-228D-4EC7-B8FB-54042B9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908CB18A-D4F9-40FF-8E38-9C18B5F3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64DC7579-284C-4D46-9F97-4613F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E52B6E23-DE8B-4DF3-998F-B7212369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F1A5D7BC-966D-4494-9845-60FA8331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BB1A3D9A-AAFE-4940-AD39-CA30D9A6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CD005FB0-B6DD-459C-9E20-60A0A6C4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CA985E38-2B56-4D52-8F44-0DAF301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FF52799B-71F6-442F-AB70-49B78662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15B2CC93-3B09-4A5E-AD8B-A39ED069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49A04FF5-782A-4BBC-9867-F2F2DA549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17B72D27-47DE-40D4-A796-5D7F661B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B506503-4612-4551-B54F-0FDE0BCE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CEC2EF4E-012A-4184-B78D-FC06CB45C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1480AC39-94FE-470E-982F-E6A21F89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DE9501BC-F8D6-4A96-B345-3C9EAC6A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E9E832B-4676-463C-8425-2EF0AC43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12D84117-A259-4FB7-AD11-5B4D7448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1895E2C0-3DEE-41B6-961B-C6407634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BA2B625C-F066-433D-9322-42C7A88F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13D9AD4F-4D2B-499A-966B-A357DCBE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B3847954-C9C9-4D8E-A67F-D696912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E73CC8A4-057D-46B0-B117-39224BEEE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EEAAA702-2DBF-40C0-A478-588AC7DA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5B0D820E-495D-476E-BA89-FEF7599F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17751643-C2A7-468B-9675-4F69E326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1AADC10-F4E0-4A04-82EC-23893851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073707F8-C8A9-4D36-8221-5966E1B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6FFB98BB-6A43-4A01-A6C4-0447E1D2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8268DC0A-0F7F-4614-87BA-ADFA7100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C5411881-E6AE-4C6F-A8E6-349C7D0C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2817732-DF27-457F-989F-FCA93A90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B8B0EC6B-F7B8-4715-9641-A71FFE3E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BAB8ED2F-81E2-44ED-8493-809A2716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7264A281-FCE4-4C74-975D-7B108D8B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A7851BE5-9312-4E39-8ACA-1B6771ED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4F23757D-2374-4FEB-BDB8-A81C5650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FB09CB17-9F3D-4C4F-9677-7FD62E01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E055502B-7468-41C4-B567-CB08866DACD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79389" y="130277"/>
              <a:ext cx="3659188" cy="5688013"/>
              <a:chOff x="3104" y="451"/>
              <a:chExt cx="2305" cy="3583"/>
            </a:xfrm>
          </p:grpSpPr>
          <p:sp>
            <p:nvSpPr>
              <p:cNvPr id="901" name="Freeform 206">
                <a:extLst>
                  <a:ext uri="{FF2B5EF4-FFF2-40B4-BE49-F238E27FC236}">
                    <a16:creationId xmlns:a16="http://schemas.microsoft.com/office/drawing/2014/main" id="{E70446CA-B79D-4C2E-9EF8-80394287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95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07">
                <a:extLst>
                  <a:ext uri="{FF2B5EF4-FFF2-40B4-BE49-F238E27FC236}">
                    <a16:creationId xmlns:a16="http://schemas.microsoft.com/office/drawing/2014/main" id="{E02B063A-887E-4FDE-B668-F4C650F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00"/>
                <a:ext cx="19" cy="14"/>
              </a:xfrm>
              <a:custGeom>
                <a:avLst/>
                <a:gdLst>
                  <a:gd name="T0" fmla="*/ 2 w 8"/>
                  <a:gd name="T1" fmla="*/ 6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3 h 6"/>
                  <a:gd name="T10" fmla="*/ 0 w 8"/>
                  <a:gd name="T11" fmla="*/ 6 h 6"/>
                  <a:gd name="T12" fmla="*/ 2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08">
                <a:extLst>
                  <a:ext uri="{FF2B5EF4-FFF2-40B4-BE49-F238E27FC236}">
                    <a16:creationId xmlns:a16="http://schemas.microsoft.com/office/drawing/2014/main" id="{5C7D299B-1666-4674-A058-A9C874A6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09">
                <a:extLst>
                  <a:ext uri="{FF2B5EF4-FFF2-40B4-BE49-F238E27FC236}">
                    <a16:creationId xmlns:a16="http://schemas.microsoft.com/office/drawing/2014/main" id="{4F0B10AE-B38C-4C11-A54C-40CC2827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10">
                <a:extLst>
                  <a:ext uri="{FF2B5EF4-FFF2-40B4-BE49-F238E27FC236}">
                    <a16:creationId xmlns:a16="http://schemas.microsoft.com/office/drawing/2014/main" id="{0E467FB8-FABB-48D3-A31F-F9FAA67B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211">
                <a:extLst>
                  <a:ext uri="{FF2B5EF4-FFF2-40B4-BE49-F238E27FC236}">
                    <a16:creationId xmlns:a16="http://schemas.microsoft.com/office/drawing/2014/main" id="{6F58019E-346E-4A47-929A-2B347CA2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Oval 212">
                <a:extLst>
                  <a:ext uri="{FF2B5EF4-FFF2-40B4-BE49-F238E27FC236}">
                    <a16:creationId xmlns:a16="http://schemas.microsoft.com/office/drawing/2014/main" id="{87B90732-6153-4D98-B6D7-E58DCAD84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Oval 213">
                <a:extLst>
                  <a:ext uri="{FF2B5EF4-FFF2-40B4-BE49-F238E27FC236}">
                    <a16:creationId xmlns:a16="http://schemas.microsoft.com/office/drawing/2014/main" id="{FA2B581C-E50C-4B24-A602-5CD15469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Oval 214">
                <a:extLst>
                  <a:ext uri="{FF2B5EF4-FFF2-40B4-BE49-F238E27FC236}">
                    <a16:creationId xmlns:a16="http://schemas.microsoft.com/office/drawing/2014/main" id="{7A2ABA68-D587-4D3F-8B08-6A4446739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Oval 215">
                <a:extLst>
                  <a:ext uri="{FF2B5EF4-FFF2-40B4-BE49-F238E27FC236}">
                    <a16:creationId xmlns:a16="http://schemas.microsoft.com/office/drawing/2014/main" id="{53FDC36E-D6F1-4B9E-A336-A99CC07D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16">
                <a:extLst>
                  <a:ext uri="{FF2B5EF4-FFF2-40B4-BE49-F238E27FC236}">
                    <a16:creationId xmlns:a16="http://schemas.microsoft.com/office/drawing/2014/main" id="{4173B8A4-F000-4604-ADE7-D0C86E52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5 w 8"/>
                  <a:gd name="T5" fmla="*/ 1 h 7"/>
                  <a:gd name="T6" fmla="*/ 2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17">
                <a:extLst>
                  <a:ext uri="{FF2B5EF4-FFF2-40B4-BE49-F238E27FC236}">
                    <a16:creationId xmlns:a16="http://schemas.microsoft.com/office/drawing/2014/main" id="{13673BA0-63B4-4878-A44A-04E69BB8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5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18">
                <a:extLst>
                  <a:ext uri="{FF2B5EF4-FFF2-40B4-BE49-F238E27FC236}">
                    <a16:creationId xmlns:a16="http://schemas.microsoft.com/office/drawing/2014/main" id="{D64292BB-5A4D-432F-85D9-730173E8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1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19">
                <a:extLst>
                  <a:ext uri="{FF2B5EF4-FFF2-40B4-BE49-F238E27FC236}">
                    <a16:creationId xmlns:a16="http://schemas.microsoft.com/office/drawing/2014/main" id="{A27FEF63-A593-4501-8C94-929649F6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20">
                <a:extLst>
                  <a:ext uri="{FF2B5EF4-FFF2-40B4-BE49-F238E27FC236}">
                    <a16:creationId xmlns:a16="http://schemas.microsoft.com/office/drawing/2014/main" id="{FC19DFAB-0CFE-47CE-AAB0-D8E66562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21">
                <a:extLst>
                  <a:ext uri="{FF2B5EF4-FFF2-40B4-BE49-F238E27FC236}">
                    <a16:creationId xmlns:a16="http://schemas.microsoft.com/office/drawing/2014/main" id="{9B56F0EA-FB14-4F70-9174-5A23966D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22">
                <a:extLst>
                  <a:ext uri="{FF2B5EF4-FFF2-40B4-BE49-F238E27FC236}">
                    <a16:creationId xmlns:a16="http://schemas.microsoft.com/office/drawing/2014/main" id="{96BF366F-C192-44C8-A24B-D293F55A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23">
                <a:extLst>
                  <a:ext uri="{FF2B5EF4-FFF2-40B4-BE49-F238E27FC236}">
                    <a16:creationId xmlns:a16="http://schemas.microsoft.com/office/drawing/2014/main" id="{1045CF83-6E8F-416A-B08D-E9A57339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224">
                <a:extLst>
                  <a:ext uri="{FF2B5EF4-FFF2-40B4-BE49-F238E27FC236}">
                    <a16:creationId xmlns:a16="http://schemas.microsoft.com/office/drawing/2014/main" id="{FD3664ED-03AA-4022-92B4-AA323368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Oval 225">
                <a:extLst>
                  <a:ext uri="{FF2B5EF4-FFF2-40B4-BE49-F238E27FC236}">
                    <a16:creationId xmlns:a16="http://schemas.microsoft.com/office/drawing/2014/main" id="{F8DAD7F2-D096-48FD-9406-3B114144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Oval 226">
                <a:extLst>
                  <a:ext uri="{FF2B5EF4-FFF2-40B4-BE49-F238E27FC236}">
                    <a16:creationId xmlns:a16="http://schemas.microsoft.com/office/drawing/2014/main" id="{CB3DDB49-1871-42B3-BA98-AB3EC551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227">
                <a:extLst>
                  <a:ext uri="{FF2B5EF4-FFF2-40B4-BE49-F238E27FC236}">
                    <a16:creationId xmlns:a16="http://schemas.microsoft.com/office/drawing/2014/main" id="{D37CD758-0D75-4089-B776-8313A651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Oval 228">
                <a:extLst>
                  <a:ext uri="{FF2B5EF4-FFF2-40B4-BE49-F238E27FC236}">
                    <a16:creationId xmlns:a16="http://schemas.microsoft.com/office/drawing/2014/main" id="{F576EFDD-B888-4775-AF15-B7693FDE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29">
                <a:extLst>
                  <a:ext uri="{FF2B5EF4-FFF2-40B4-BE49-F238E27FC236}">
                    <a16:creationId xmlns:a16="http://schemas.microsoft.com/office/drawing/2014/main" id="{EFE00C32-DC40-40BF-8F13-5B5FE3BF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30">
                <a:extLst>
                  <a:ext uri="{FF2B5EF4-FFF2-40B4-BE49-F238E27FC236}">
                    <a16:creationId xmlns:a16="http://schemas.microsoft.com/office/drawing/2014/main" id="{E2478387-52B6-4052-B3C9-34E32C18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43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31">
                <a:extLst>
                  <a:ext uri="{FF2B5EF4-FFF2-40B4-BE49-F238E27FC236}">
                    <a16:creationId xmlns:a16="http://schemas.microsoft.com/office/drawing/2014/main" id="{9C55355A-37A3-4F80-A9A1-3244400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32">
                <a:extLst>
                  <a:ext uri="{FF2B5EF4-FFF2-40B4-BE49-F238E27FC236}">
                    <a16:creationId xmlns:a16="http://schemas.microsoft.com/office/drawing/2014/main" id="{F5EB6072-45E1-41CE-9325-63EF578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33">
                <a:extLst>
                  <a:ext uri="{FF2B5EF4-FFF2-40B4-BE49-F238E27FC236}">
                    <a16:creationId xmlns:a16="http://schemas.microsoft.com/office/drawing/2014/main" id="{E3301B10-2367-47F3-8372-D449D8DFC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67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34">
                <a:extLst>
                  <a:ext uri="{FF2B5EF4-FFF2-40B4-BE49-F238E27FC236}">
                    <a16:creationId xmlns:a16="http://schemas.microsoft.com/office/drawing/2014/main" id="{C39B7F06-9A54-4A7E-A072-3B9A6F4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35">
                <a:extLst>
                  <a:ext uri="{FF2B5EF4-FFF2-40B4-BE49-F238E27FC236}">
                    <a16:creationId xmlns:a16="http://schemas.microsoft.com/office/drawing/2014/main" id="{D5CB3BD5-D07C-4D15-BF6D-B0EF0CB4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36">
                <a:extLst>
                  <a:ext uri="{FF2B5EF4-FFF2-40B4-BE49-F238E27FC236}">
                    <a16:creationId xmlns:a16="http://schemas.microsoft.com/office/drawing/2014/main" id="{D11A03C6-1B45-4B23-8ACE-27CD5FFF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237">
                <a:extLst>
                  <a:ext uri="{FF2B5EF4-FFF2-40B4-BE49-F238E27FC236}">
                    <a16:creationId xmlns:a16="http://schemas.microsoft.com/office/drawing/2014/main" id="{C3D5C6DF-4E8F-46E3-9E15-D4EEFB42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238">
                <a:extLst>
                  <a:ext uri="{FF2B5EF4-FFF2-40B4-BE49-F238E27FC236}">
                    <a16:creationId xmlns:a16="http://schemas.microsoft.com/office/drawing/2014/main" id="{528CA57C-F958-42F2-BF3F-389813CE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Oval 239">
                <a:extLst>
                  <a:ext uri="{FF2B5EF4-FFF2-40B4-BE49-F238E27FC236}">
                    <a16:creationId xmlns:a16="http://schemas.microsoft.com/office/drawing/2014/main" id="{682DD17C-8EC1-4B20-91AF-8A771D463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240">
                <a:extLst>
                  <a:ext uri="{FF2B5EF4-FFF2-40B4-BE49-F238E27FC236}">
                    <a16:creationId xmlns:a16="http://schemas.microsoft.com/office/drawing/2014/main" id="{5F1CEF4A-E4D9-4B9D-A4D3-27A08E9D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241">
                <a:extLst>
                  <a:ext uri="{FF2B5EF4-FFF2-40B4-BE49-F238E27FC236}">
                    <a16:creationId xmlns:a16="http://schemas.microsoft.com/office/drawing/2014/main" id="{67A94B5F-6677-41E9-AE32-C4224D17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42">
                <a:extLst>
                  <a:ext uri="{FF2B5EF4-FFF2-40B4-BE49-F238E27FC236}">
                    <a16:creationId xmlns:a16="http://schemas.microsoft.com/office/drawing/2014/main" id="{C9C171EA-C835-48AB-8613-AB5DB98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22"/>
                <a:ext cx="19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43">
                <a:extLst>
                  <a:ext uri="{FF2B5EF4-FFF2-40B4-BE49-F238E27FC236}">
                    <a16:creationId xmlns:a16="http://schemas.microsoft.com/office/drawing/2014/main" id="{EC9F0F90-6947-4B56-BE83-D9B435A2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30"/>
                <a:ext cx="19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244">
                <a:extLst>
                  <a:ext uri="{FF2B5EF4-FFF2-40B4-BE49-F238E27FC236}">
                    <a16:creationId xmlns:a16="http://schemas.microsoft.com/office/drawing/2014/main" id="{6A5AE1F8-A156-4D35-AF6B-23727B88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45">
                <a:extLst>
                  <a:ext uri="{FF2B5EF4-FFF2-40B4-BE49-F238E27FC236}">
                    <a16:creationId xmlns:a16="http://schemas.microsoft.com/office/drawing/2014/main" id="{EAF111C1-7920-4414-92AF-61EADCE2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46">
                <a:extLst>
                  <a:ext uri="{FF2B5EF4-FFF2-40B4-BE49-F238E27FC236}">
                    <a16:creationId xmlns:a16="http://schemas.microsoft.com/office/drawing/2014/main" id="{285F1C4D-9567-40C4-8FCE-EC0D0322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54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47">
                <a:extLst>
                  <a:ext uri="{FF2B5EF4-FFF2-40B4-BE49-F238E27FC236}">
                    <a16:creationId xmlns:a16="http://schemas.microsoft.com/office/drawing/2014/main" id="{897E89C7-9E40-4E7D-8682-0D8A2720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48">
                <a:extLst>
                  <a:ext uri="{FF2B5EF4-FFF2-40B4-BE49-F238E27FC236}">
                    <a16:creationId xmlns:a16="http://schemas.microsoft.com/office/drawing/2014/main" id="{4966CAD5-C26B-4D19-928E-B262AFC8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49">
                <a:extLst>
                  <a:ext uri="{FF2B5EF4-FFF2-40B4-BE49-F238E27FC236}">
                    <a16:creationId xmlns:a16="http://schemas.microsoft.com/office/drawing/2014/main" id="{1F7F730A-DDCF-42DC-88D7-460C9A77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Oval 250">
                <a:extLst>
                  <a:ext uri="{FF2B5EF4-FFF2-40B4-BE49-F238E27FC236}">
                    <a16:creationId xmlns:a16="http://schemas.microsoft.com/office/drawing/2014/main" id="{D8029D6E-C52B-4D5B-A5E4-2B44A6389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Oval 251">
                <a:extLst>
                  <a:ext uri="{FF2B5EF4-FFF2-40B4-BE49-F238E27FC236}">
                    <a16:creationId xmlns:a16="http://schemas.microsoft.com/office/drawing/2014/main" id="{245AD1C4-4B1C-4A39-A638-B6F1E6F49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Oval 252">
                <a:extLst>
                  <a:ext uri="{FF2B5EF4-FFF2-40B4-BE49-F238E27FC236}">
                    <a16:creationId xmlns:a16="http://schemas.microsoft.com/office/drawing/2014/main" id="{60D077F3-C860-438D-B99E-41B90EEA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Oval 253">
                <a:extLst>
                  <a:ext uri="{FF2B5EF4-FFF2-40B4-BE49-F238E27FC236}">
                    <a16:creationId xmlns:a16="http://schemas.microsoft.com/office/drawing/2014/main" id="{BD40FAD0-D63E-42AE-A21E-51921771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Oval 254">
                <a:extLst>
                  <a:ext uri="{FF2B5EF4-FFF2-40B4-BE49-F238E27FC236}">
                    <a16:creationId xmlns:a16="http://schemas.microsoft.com/office/drawing/2014/main" id="{28197E0F-C19D-4EFC-BB61-A55C054E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55">
                <a:extLst>
                  <a:ext uri="{FF2B5EF4-FFF2-40B4-BE49-F238E27FC236}">
                    <a16:creationId xmlns:a16="http://schemas.microsoft.com/office/drawing/2014/main" id="{609F653C-E199-4392-B39F-4D51FEF2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6">
                <a:extLst>
                  <a:ext uri="{FF2B5EF4-FFF2-40B4-BE49-F238E27FC236}">
                    <a16:creationId xmlns:a16="http://schemas.microsoft.com/office/drawing/2014/main" id="{4566C9DA-D854-4424-82A7-EA2819F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417"/>
                <a:ext cx="19" cy="35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8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5"/>
                      <a:pt x="8" y="11"/>
                      <a:pt x="8" y="8"/>
                    </a:cubicBez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57">
                <a:extLst>
                  <a:ext uri="{FF2B5EF4-FFF2-40B4-BE49-F238E27FC236}">
                    <a16:creationId xmlns:a16="http://schemas.microsoft.com/office/drawing/2014/main" id="{010D99C6-EBE9-4551-B7A7-AFFF9F478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58">
                <a:extLst>
                  <a:ext uri="{FF2B5EF4-FFF2-40B4-BE49-F238E27FC236}">
                    <a16:creationId xmlns:a16="http://schemas.microsoft.com/office/drawing/2014/main" id="{649AD173-14CB-48AB-9ABD-39408001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59">
                <a:extLst>
                  <a:ext uri="{FF2B5EF4-FFF2-40B4-BE49-F238E27FC236}">
                    <a16:creationId xmlns:a16="http://schemas.microsoft.com/office/drawing/2014/main" id="{3C25B22B-5B58-4E4F-9912-89C1A17F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60">
                <a:extLst>
                  <a:ext uri="{FF2B5EF4-FFF2-40B4-BE49-F238E27FC236}">
                    <a16:creationId xmlns:a16="http://schemas.microsoft.com/office/drawing/2014/main" id="{C51FB95B-0894-4969-AF7D-536F1C8CA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601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Oval 261">
                <a:extLst>
                  <a:ext uri="{FF2B5EF4-FFF2-40B4-BE49-F238E27FC236}">
                    <a16:creationId xmlns:a16="http://schemas.microsoft.com/office/drawing/2014/main" id="{0F284515-675E-4E63-9D50-B69F0B38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62">
                <a:extLst>
                  <a:ext uri="{FF2B5EF4-FFF2-40B4-BE49-F238E27FC236}">
                    <a16:creationId xmlns:a16="http://schemas.microsoft.com/office/drawing/2014/main" id="{3D2AC1B2-120C-4BC6-9A8F-269F2F13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Oval 263">
                <a:extLst>
                  <a:ext uri="{FF2B5EF4-FFF2-40B4-BE49-F238E27FC236}">
                    <a16:creationId xmlns:a16="http://schemas.microsoft.com/office/drawing/2014/main" id="{26DC7962-C5B2-43FD-9CC7-C930D185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55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64">
                <a:extLst>
                  <a:ext uri="{FF2B5EF4-FFF2-40B4-BE49-F238E27FC236}">
                    <a16:creationId xmlns:a16="http://schemas.microsoft.com/office/drawing/2014/main" id="{8556130B-05CF-40C0-9D74-3BD0C013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65">
                <a:extLst>
                  <a:ext uri="{FF2B5EF4-FFF2-40B4-BE49-F238E27FC236}">
                    <a16:creationId xmlns:a16="http://schemas.microsoft.com/office/drawing/2014/main" id="{3D5D3B3F-6CD9-40FF-95F6-F6B9884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01"/>
                <a:ext cx="19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66">
                <a:extLst>
                  <a:ext uri="{FF2B5EF4-FFF2-40B4-BE49-F238E27FC236}">
                    <a16:creationId xmlns:a16="http://schemas.microsoft.com/office/drawing/2014/main" id="{580F11DE-A0D6-4F31-800C-70A7839C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67">
                <a:extLst>
                  <a:ext uri="{FF2B5EF4-FFF2-40B4-BE49-F238E27FC236}">
                    <a16:creationId xmlns:a16="http://schemas.microsoft.com/office/drawing/2014/main" id="{6A2AF498-5E98-4EEB-87B2-448C1484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68">
                <a:extLst>
                  <a:ext uri="{FF2B5EF4-FFF2-40B4-BE49-F238E27FC236}">
                    <a16:creationId xmlns:a16="http://schemas.microsoft.com/office/drawing/2014/main" id="{8E2C791A-B712-49E1-83FB-7928ED63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69">
                <a:extLst>
                  <a:ext uri="{FF2B5EF4-FFF2-40B4-BE49-F238E27FC236}">
                    <a16:creationId xmlns:a16="http://schemas.microsoft.com/office/drawing/2014/main" id="{E191ADBE-6D7B-4DF7-9958-D56B3913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6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70">
                <a:extLst>
                  <a:ext uri="{FF2B5EF4-FFF2-40B4-BE49-F238E27FC236}">
                    <a16:creationId xmlns:a16="http://schemas.microsoft.com/office/drawing/2014/main" id="{54308ACA-A5D2-4B10-B10D-BED1285C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63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71">
                <a:extLst>
                  <a:ext uri="{FF2B5EF4-FFF2-40B4-BE49-F238E27FC236}">
                    <a16:creationId xmlns:a16="http://schemas.microsoft.com/office/drawing/2014/main" id="{D0982ED5-7006-45AB-8517-9EDB18C4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669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Oval 272">
                <a:extLst>
                  <a:ext uri="{FF2B5EF4-FFF2-40B4-BE49-F238E27FC236}">
                    <a16:creationId xmlns:a16="http://schemas.microsoft.com/office/drawing/2014/main" id="{CA38B3C9-995C-4FA8-94C0-3C7243C41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Oval 273">
                <a:extLst>
                  <a:ext uri="{FF2B5EF4-FFF2-40B4-BE49-F238E27FC236}">
                    <a16:creationId xmlns:a16="http://schemas.microsoft.com/office/drawing/2014/main" id="{5C9D93D4-D872-40D2-9D06-9713F1F9F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Oval 274">
                <a:extLst>
                  <a:ext uri="{FF2B5EF4-FFF2-40B4-BE49-F238E27FC236}">
                    <a16:creationId xmlns:a16="http://schemas.microsoft.com/office/drawing/2014/main" id="{3E073CD0-9779-4A16-B2A1-9EEECDAC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75">
                <a:extLst>
                  <a:ext uri="{FF2B5EF4-FFF2-40B4-BE49-F238E27FC236}">
                    <a16:creationId xmlns:a16="http://schemas.microsoft.com/office/drawing/2014/main" id="{BE2D5F94-F138-4B8F-BC1E-392B9BF6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24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76">
                <a:extLst>
                  <a:ext uri="{FF2B5EF4-FFF2-40B4-BE49-F238E27FC236}">
                    <a16:creationId xmlns:a16="http://schemas.microsoft.com/office/drawing/2014/main" id="{C9B88316-1C09-4927-B59B-B61A0964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63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77">
                <a:extLst>
                  <a:ext uri="{FF2B5EF4-FFF2-40B4-BE49-F238E27FC236}">
                    <a16:creationId xmlns:a16="http://schemas.microsoft.com/office/drawing/2014/main" id="{2384742E-9E05-4A87-A156-E6DF8FFA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607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1 h 3"/>
                  <a:gd name="T10" fmla="*/ 0 w 4"/>
                  <a:gd name="T11" fmla="*/ 1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78">
                <a:extLst>
                  <a:ext uri="{FF2B5EF4-FFF2-40B4-BE49-F238E27FC236}">
                    <a16:creationId xmlns:a16="http://schemas.microsoft.com/office/drawing/2014/main" id="{4474F420-C46D-4392-9EF3-3A3A417C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50"/>
                <a:ext cx="16" cy="1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3 w 7"/>
                  <a:gd name="T5" fmla="*/ 1 h 7"/>
                  <a:gd name="T6" fmla="*/ 0 w 7"/>
                  <a:gd name="T7" fmla="*/ 7 h 7"/>
                  <a:gd name="T8" fmla="*/ 7 w 7"/>
                  <a:gd name="T9" fmla="*/ 7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79">
                <a:extLst>
                  <a:ext uri="{FF2B5EF4-FFF2-40B4-BE49-F238E27FC236}">
                    <a16:creationId xmlns:a16="http://schemas.microsoft.com/office/drawing/2014/main" id="{938706E2-32EB-4D8D-B09F-90D34AAE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80">
                <a:extLst>
                  <a:ext uri="{FF2B5EF4-FFF2-40B4-BE49-F238E27FC236}">
                    <a16:creationId xmlns:a16="http://schemas.microsoft.com/office/drawing/2014/main" id="{D3087A92-C5A8-486B-9312-00512BE0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56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Oval 281">
                <a:extLst>
                  <a:ext uri="{FF2B5EF4-FFF2-40B4-BE49-F238E27FC236}">
                    <a16:creationId xmlns:a16="http://schemas.microsoft.com/office/drawing/2014/main" id="{BE4FEED8-EC71-4849-AF81-E8491D101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Oval 282">
                <a:extLst>
                  <a:ext uri="{FF2B5EF4-FFF2-40B4-BE49-F238E27FC236}">
                    <a16:creationId xmlns:a16="http://schemas.microsoft.com/office/drawing/2014/main" id="{38342849-2F55-4CB8-9639-CF414739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Oval 283">
                <a:extLst>
                  <a:ext uri="{FF2B5EF4-FFF2-40B4-BE49-F238E27FC236}">
                    <a16:creationId xmlns:a16="http://schemas.microsoft.com/office/drawing/2014/main" id="{FFDFCD8D-28A5-460D-BE13-F9DDD765F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Oval 284">
                <a:extLst>
                  <a:ext uri="{FF2B5EF4-FFF2-40B4-BE49-F238E27FC236}">
                    <a16:creationId xmlns:a16="http://schemas.microsoft.com/office/drawing/2014/main" id="{AF6ECB28-462F-4FCC-8514-B4720878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Oval 285">
                <a:extLst>
                  <a:ext uri="{FF2B5EF4-FFF2-40B4-BE49-F238E27FC236}">
                    <a16:creationId xmlns:a16="http://schemas.microsoft.com/office/drawing/2014/main" id="{AB1271E4-B28B-469B-AE2D-42F11296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86">
                <a:extLst>
                  <a:ext uri="{FF2B5EF4-FFF2-40B4-BE49-F238E27FC236}">
                    <a16:creationId xmlns:a16="http://schemas.microsoft.com/office/drawing/2014/main" id="{A12E6120-BF4D-4B69-94B5-BECEA395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50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4 w 8"/>
                  <a:gd name="T5" fmla="*/ 1 h 7"/>
                  <a:gd name="T6" fmla="*/ 1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6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87">
                <a:extLst>
                  <a:ext uri="{FF2B5EF4-FFF2-40B4-BE49-F238E27FC236}">
                    <a16:creationId xmlns:a16="http://schemas.microsoft.com/office/drawing/2014/main" id="{A9718273-2453-409D-9230-4503359B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5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88">
                <a:extLst>
                  <a:ext uri="{FF2B5EF4-FFF2-40B4-BE49-F238E27FC236}">
                    <a16:creationId xmlns:a16="http://schemas.microsoft.com/office/drawing/2014/main" id="{740DB266-6DD5-417B-8772-A23F4697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82"/>
                <a:ext cx="16" cy="19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1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4" y="8"/>
                      <a:pt x="7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89">
                <a:extLst>
                  <a:ext uri="{FF2B5EF4-FFF2-40B4-BE49-F238E27FC236}">
                    <a16:creationId xmlns:a16="http://schemas.microsoft.com/office/drawing/2014/main" id="{6AAF4AB0-600F-4089-B03A-A6189559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90">
                <a:extLst>
                  <a:ext uri="{FF2B5EF4-FFF2-40B4-BE49-F238E27FC236}">
                    <a16:creationId xmlns:a16="http://schemas.microsoft.com/office/drawing/2014/main" id="{5D610636-0415-40EC-9069-B9BB96D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82"/>
                <a:ext cx="18" cy="19"/>
              </a:xfrm>
              <a:custGeom>
                <a:avLst/>
                <a:gdLst>
                  <a:gd name="T0" fmla="*/ 7 w 8"/>
                  <a:gd name="T1" fmla="*/ 1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7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91">
                <a:extLst>
                  <a:ext uri="{FF2B5EF4-FFF2-40B4-BE49-F238E27FC236}">
                    <a16:creationId xmlns:a16="http://schemas.microsoft.com/office/drawing/2014/main" id="{A7EE454E-0233-4867-A931-4E344BF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35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92">
                <a:extLst>
                  <a:ext uri="{FF2B5EF4-FFF2-40B4-BE49-F238E27FC236}">
                    <a16:creationId xmlns:a16="http://schemas.microsoft.com/office/drawing/2014/main" id="{46CCCD5F-5F58-4F21-9D54-28F5C98B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93">
                <a:extLst>
                  <a:ext uri="{FF2B5EF4-FFF2-40B4-BE49-F238E27FC236}">
                    <a16:creationId xmlns:a16="http://schemas.microsoft.com/office/drawing/2014/main" id="{4BA3321A-9F72-4A69-8BC6-2E0D1E97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43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294">
                <a:extLst>
                  <a:ext uri="{FF2B5EF4-FFF2-40B4-BE49-F238E27FC236}">
                    <a16:creationId xmlns:a16="http://schemas.microsoft.com/office/drawing/2014/main" id="{98A0BF71-D9FC-4D8A-8B0A-78BA26A6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295">
                <a:extLst>
                  <a:ext uri="{FF2B5EF4-FFF2-40B4-BE49-F238E27FC236}">
                    <a16:creationId xmlns:a16="http://schemas.microsoft.com/office/drawing/2014/main" id="{E2292FF9-26D7-4076-9A1B-2C29A69B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296">
                <a:extLst>
                  <a:ext uri="{FF2B5EF4-FFF2-40B4-BE49-F238E27FC236}">
                    <a16:creationId xmlns:a16="http://schemas.microsoft.com/office/drawing/2014/main" id="{EAA56A4D-6113-4309-B8FD-D124029A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297">
                <a:extLst>
                  <a:ext uri="{FF2B5EF4-FFF2-40B4-BE49-F238E27FC236}">
                    <a16:creationId xmlns:a16="http://schemas.microsoft.com/office/drawing/2014/main" id="{B58D0EAB-8AFE-4132-BE9B-18CEF6FC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298">
                <a:extLst>
                  <a:ext uri="{FF2B5EF4-FFF2-40B4-BE49-F238E27FC236}">
                    <a16:creationId xmlns:a16="http://schemas.microsoft.com/office/drawing/2014/main" id="{FE84A1EF-5EF3-4703-9637-A76825B83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99">
                <a:extLst>
                  <a:ext uri="{FF2B5EF4-FFF2-40B4-BE49-F238E27FC236}">
                    <a16:creationId xmlns:a16="http://schemas.microsoft.com/office/drawing/2014/main" id="{DCAD59EE-8640-4438-83FD-CAB20BD9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00">
                <a:extLst>
                  <a:ext uri="{FF2B5EF4-FFF2-40B4-BE49-F238E27FC236}">
                    <a16:creationId xmlns:a16="http://schemas.microsoft.com/office/drawing/2014/main" id="{8F17A2C7-273C-4270-A28C-2CF5B76D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043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01">
                <a:extLst>
                  <a:ext uri="{FF2B5EF4-FFF2-40B4-BE49-F238E27FC236}">
                    <a16:creationId xmlns:a16="http://schemas.microsoft.com/office/drawing/2014/main" id="{F9D7522D-FE42-4E06-9A0F-133EFB43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67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02">
                <a:extLst>
                  <a:ext uri="{FF2B5EF4-FFF2-40B4-BE49-F238E27FC236}">
                    <a16:creationId xmlns:a16="http://schemas.microsoft.com/office/drawing/2014/main" id="{7152B438-0DC6-49C5-A855-71E7AEF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67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4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03">
                <a:extLst>
                  <a:ext uri="{FF2B5EF4-FFF2-40B4-BE49-F238E27FC236}">
                    <a16:creationId xmlns:a16="http://schemas.microsoft.com/office/drawing/2014/main" id="{D7E68631-728A-47BD-B75D-AACDB823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67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04">
                <a:extLst>
                  <a:ext uri="{FF2B5EF4-FFF2-40B4-BE49-F238E27FC236}">
                    <a16:creationId xmlns:a16="http://schemas.microsoft.com/office/drawing/2014/main" id="{FB0826F6-638E-4853-8CD9-7A9391CD4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22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05">
                <a:extLst>
                  <a:ext uri="{FF2B5EF4-FFF2-40B4-BE49-F238E27FC236}">
                    <a16:creationId xmlns:a16="http://schemas.microsoft.com/office/drawing/2014/main" id="{333E2A67-1DCA-4E09-BBF5-D6E4F946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06">
                <a:extLst>
                  <a:ext uri="{FF2B5EF4-FFF2-40B4-BE49-F238E27FC236}">
                    <a16:creationId xmlns:a16="http://schemas.microsoft.com/office/drawing/2014/main" id="{436E142C-9AB2-4E23-8F30-BEC10C22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230"/>
                <a:ext cx="16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Oval 307">
                <a:extLst>
                  <a:ext uri="{FF2B5EF4-FFF2-40B4-BE49-F238E27FC236}">
                    <a16:creationId xmlns:a16="http://schemas.microsoft.com/office/drawing/2014/main" id="{8CF4D42B-6F15-40BF-A9D1-080D0E4AB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Oval 308">
                <a:extLst>
                  <a:ext uri="{FF2B5EF4-FFF2-40B4-BE49-F238E27FC236}">
                    <a16:creationId xmlns:a16="http://schemas.microsoft.com/office/drawing/2014/main" id="{F652ADE8-2A76-4DD8-8D49-D7E7A671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Oval 309">
                <a:extLst>
                  <a:ext uri="{FF2B5EF4-FFF2-40B4-BE49-F238E27FC236}">
                    <a16:creationId xmlns:a16="http://schemas.microsoft.com/office/drawing/2014/main" id="{47E4186B-CE46-4577-8AA0-968E0DA5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Oval 310">
                <a:extLst>
                  <a:ext uri="{FF2B5EF4-FFF2-40B4-BE49-F238E27FC236}">
                    <a16:creationId xmlns:a16="http://schemas.microsoft.com/office/drawing/2014/main" id="{C95D24AF-6129-48C7-9028-AE7D19A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Oval 311">
                <a:extLst>
                  <a:ext uri="{FF2B5EF4-FFF2-40B4-BE49-F238E27FC236}">
                    <a16:creationId xmlns:a16="http://schemas.microsoft.com/office/drawing/2014/main" id="{81634EDA-C31D-4E03-9278-12965899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12">
                <a:extLst>
                  <a:ext uri="{FF2B5EF4-FFF2-40B4-BE49-F238E27FC236}">
                    <a16:creationId xmlns:a16="http://schemas.microsoft.com/office/drawing/2014/main" id="{BA80BB59-1D8D-4E94-ACF5-AC6270F8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2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13">
                <a:extLst>
                  <a:ext uri="{FF2B5EF4-FFF2-40B4-BE49-F238E27FC236}">
                    <a16:creationId xmlns:a16="http://schemas.microsoft.com/office/drawing/2014/main" id="{B402930B-9317-42F0-AEF5-05A8D824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30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14">
                <a:extLst>
                  <a:ext uri="{FF2B5EF4-FFF2-40B4-BE49-F238E27FC236}">
                    <a16:creationId xmlns:a16="http://schemas.microsoft.com/office/drawing/2014/main" id="{C60C8288-EC39-4B42-AD9E-44F636CD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54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15">
                <a:extLst>
                  <a:ext uri="{FF2B5EF4-FFF2-40B4-BE49-F238E27FC236}">
                    <a16:creationId xmlns:a16="http://schemas.microsoft.com/office/drawing/2014/main" id="{1274BB07-8D84-416B-B3E1-3AB7E2B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16">
                <a:extLst>
                  <a:ext uri="{FF2B5EF4-FFF2-40B4-BE49-F238E27FC236}">
                    <a16:creationId xmlns:a16="http://schemas.microsoft.com/office/drawing/2014/main" id="{FDAB56AB-8D8F-414C-B844-C47F64EF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54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17">
                <a:extLst>
                  <a:ext uri="{FF2B5EF4-FFF2-40B4-BE49-F238E27FC236}">
                    <a16:creationId xmlns:a16="http://schemas.microsoft.com/office/drawing/2014/main" id="{6E2B87C1-F6DF-4282-9F4D-A5D242C2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09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18">
                <a:extLst>
                  <a:ext uri="{FF2B5EF4-FFF2-40B4-BE49-F238E27FC236}">
                    <a16:creationId xmlns:a16="http://schemas.microsoft.com/office/drawing/2014/main" id="{8A4FE4A8-41E2-46BE-AF70-CE331F72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19">
                <a:extLst>
                  <a:ext uri="{FF2B5EF4-FFF2-40B4-BE49-F238E27FC236}">
                    <a16:creationId xmlns:a16="http://schemas.microsoft.com/office/drawing/2014/main" id="{093E3CAF-8C2F-4053-BE98-B5FECD85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417"/>
                <a:ext cx="16" cy="35"/>
              </a:xfrm>
              <a:custGeom>
                <a:avLst/>
                <a:gdLst>
                  <a:gd name="T0" fmla="*/ 0 w 7"/>
                  <a:gd name="T1" fmla="*/ 8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Oval 320">
                <a:extLst>
                  <a:ext uri="{FF2B5EF4-FFF2-40B4-BE49-F238E27FC236}">
                    <a16:creationId xmlns:a16="http://schemas.microsoft.com/office/drawing/2014/main" id="{F5385F3D-5DB3-4C09-AECC-3FF7B87C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Oval 321">
                <a:extLst>
                  <a:ext uri="{FF2B5EF4-FFF2-40B4-BE49-F238E27FC236}">
                    <a16:creationId xmlns:a16="http://schemas.microsoft.com/office/drawing/2014/main" id="{2A947540-85E2-4635-9EF5-4E5E93B4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Oval 322">
                <a:extLst>
                  <a:ext uri="{FF2B5EF4-FFF2-40B4-BE49-F238E27FC236}">
                    <a16:creationId xmlns:a16="http://schemas.microsoft.com/office/drawing/2014/main" id="{D8DEA379-A1A1-4DFF-B399-DDBAEA95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Oval 323">
                <a:extLst>
                  <a:ext uri="{FF2B5EF4-FFF2-40B4-BE49-F238E27FC236}">
                    <a16:creationId xmlns:a16="http://schemas.microsoft.com/office/drawing/2014/main" id="{45FA11DB-BEE2-4E0F-939E-0C9A54B7B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Oval 324">
                <a:extLst>
                  <a:ext uri="{FF2B5EF4-FFF2-40B4-BE49-F238E27FC236}">
                    <a16:creationId xmlns:a16="http://schemas.microsoft.com/office/drawing/2014/main" id="{DE8DBF7F-3E12-4F78-B4C1-DDDBC208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25">
                <a:extLst>
                  <a:ext uri="{FF2B5EF4-FFF2-40B4-BE49-F238E27FC236}">
                    <a16:creationId xmlns:a16="http://schemas.microsoft.com/office/drawing/2014/main" id="{6CCF27D6-32F1-43D6-8A3A-1177D2E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09"/>
                <a:ext cx="18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26">
                <a:extLst>
                  <a:ext uri="{FF2B5EF4-FFF2-40B4-BE49-F238E27FC236}">
                    <a16:creationId xmlns:a16="http://schemas.microsoft.com/office/drawing/2014/main" id="{6F5C60F8-80F7-4900-A75B-BCF786AA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417"/>
                <a:ext cx="18" cy="35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27">
                <a:extLst>
                  <a:ext uri="{FF2B5EF4-FFF2-40B4-BE49-F238E27FC236}">
                    <a16:creationId xmlns:a16="http://schemas.microsoft.com/office/drawing/2014/main" id="{FE8688B4-81C2-460E-85F2-783D78CE3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41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28">
                <a:extLst>
                  <a:ext uri="{FF2B5EF4-FFF2-40B4-BE49-F238E27FC236}">
                    <a16:creationId xmlns:a16="http://schemas.microsoft.com/office/drawing/2014/main" id="{CDD4FDD1-D841-4F25-8646-1C758BF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29">
                <a:extLst>
                  <a:ext uri="{FF2B5EF4-FFF2-40B4-BE49-F238E27FC236}">
                    <a16:creationId xmlns:a16="http://schemas.microsoft.com/office/drawing/2014/main" id="{D7D16C44-1CD1-485B-B87A-6650F883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41"/>
                <a:ext cx="18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30">
                <a:extLst>
                  <a:ext uri="{FF2B5EF4-FFF2-40B4-BE49-F238E27FC236}">
                    <a16:creationId xmlns:a16="http://schemas.microsoft.com/office/drawing/2014/main" id="{F0D4AC27-A4BC-49FB-934B-37BBB316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601"/>
                <a:ext cx="16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31">
                <a:extLst>
                  <a:ext uri="{FF2B5EF4-FFF2-40B4-BE49-F238E27FC236}">
                    <a16:creationId xmlns:a16="http://schemas.microsoft.com/office/drawing/2014/main" id="{A3F36870-659E-488F-97AC-D2CB57FC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556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Oval 332">
                <a:extLst>
                  <a:ext uri="{FF2B5EF4-FFF2-40B4-BE49-F238E27FC236}">
                    <a16:creationId xmlns:a16="http://schemas.microsoft.com/office/drawing/2014/main" id="{6E45B31E-B17D-49F6-8982-F0985AEA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33">
                <a:extLst>
                  <a:ext uri="{FF2B5EF4-FFF2-40B4-BE49-F238E27FC236}">
                    <a16:creationId xmlns:a16="http://schemas.microsoft.com/office/drawing/2014/main" id="{82758CF4-24D9-4D97-95AB-A34C9FB0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28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34">
                <a:extLst>
                  <a:ext uri="{FF2B5EF4-FFF2-40B4-BE49-F238E27FC236}">
                    <a16:creationId xmlns:a16="http://schemas.microsoft.com/office/drawing/2014/main" id="{30B3B440-964A-487C-8DF1-AF04AA19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35">
                <a:extLst>
                  <a:ext uri="{FF2B5EF4-FFF2-40B4-BE49-F238E27FC236}">
                    <a16:creationId xmlns:a16="http://schemas.microsoft.com/office/drawing/2014/main" id="{EF510C7F-7A9E-47A3-984E-26CCD0E2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28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36">
                <a:extLst>
                  <a:ext uri="{FF2B5EF4-FFF2-40B4-BE49-F238E27FC236}">
                    <a16:creationId xmlns:a16="http://schemas.microsoft.com/office/drawing/2014/main" id="{D5178283-A93E-447B-A3E3-2FC3D2F7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37">
                <a:extLst>
                  <a:ext uri="{FF2B5EF4-FFF2-40B4-BE49-F238E27FC236}">
                    <a16:creationId xmlns:a16="http://schemas.microsoft.com/office/drawing/2014/main" id="{69CF9710-54E7-4A62-A537-0A983149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3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38">
                <a:extLst>
                  <a:ext uri="{FF2B5EF4-FFF2-40B4-BE49-F238E27FC236}">
                    <a16:creationId xmlns:a16="http://schemas.microsoft.com/office/drawing/2014/main" id="{0F9B91C3-46D4-4658-BD40-4E4F4D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339">
                <a:extLst>
                  <a:ext uri="{FF2B5EF4-FFF2-40B4-BE49-F238E27FC236}">
                    <a16:creationId xmlns:a16="http://schemas.microsoft.com/office/drawing/2014/main" id="{06686970-641B-4DC5-A0E4-A388E38D3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40">
                <a:extLst>
                  <a:ext uri="{FF2B5EF4-FFF2-40B4-BE49-F238E27FC236}">
                    <a16:creationId xmlns:a16="http://schemas.microsoft.com/office/drawing/2014/main" id="{F850EFB8-7D51-408A-8FF0-EB23AE9AE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856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341">
                <a:extLst>
                  <a:ext uri="{FF2B5EF4-FFF2-40B4-BE49-F238E27FC236}">
                    <a16:creationId xmlns:a16="http://schemas.microsoft.com/office/drawing/2014/main" id="{07CA7B75-898D-42CD-B22B-10557809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08"/>
                <a:ext cx="18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Oval 342">
                <a:extLst>
                  <a:ext uri="{FF2B5EF4-FFF2-40B4-BE49-F238E27FC236}">
                    <a16:creationId xmlns:a16="http://schemas.microsoft.com/office/drawing/2014/main" id="{652EF748-8E3C-4812-B7C3-A84E8F86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Oval 343">
                <a:extLst>
                  <a:ext uri="{FF2B5EF4-FFF2-40B4-BE49-F238E27FC236}">
                    <a16:creationId xmlns:a16="http://schemas.microsoft.com/office/drawing/2014/main" id="{81D7E991-165C-486C-A1EA-93118B36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44">
                <a:extLst>
                  <a:ext uri="{FF2B5EF4-FFF2-40B4-BE49-F238E27FC236}">
                    <a16:creationId xmlns:a16="http://schemas.microsoft.com/office/drawing/2014/main" id="{FBDC1D2D-D362-44DA-8408-EDC0A834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8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1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45">
                <a:extLst>
                  <a:ext uri="{FF2B5EF4-FFF2-40B4-BE49-F238E27FC236}">
                    <a16:creationId xmlns:a16="http://schemas.microsoft.com/office/drawing/2014/main" id="{43BABEEB-8EA7-4E17-B892-D59E7532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46">
                <a:extLst>
                  <a:ext uri="{FF2B5EF4-FFF2-40B4-BE49-F238E27FC236}">
                    <a16:creationId xmlns:a16="http://schemas.microsoft.com/office/drawing/2014/main" id="{500227AB-D9D0-4D8C-B54F-8A85201C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47">
                <a:extLst>
                  <a:ext uri="{FF2B5EF4-FFF2-40B4-BE49-F238E27FC236}">
                    <a16:creationId xmlns:a16="http://schemas.microsoft.com/office/drawing/2014/main" id="{A43F67FC-1B9B-40D0-81DC-A0A2DE58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Oval 348">
                <a:extLst>
                  <a:ext uri="{FF2B5EF4-FFF2-40B4-BE49-F238E27FC236}">
                    <a16:creationId xmlns:a16="http://schemas.microsoft.com/office/drawing/2014/main" id="{D7198ACF-11A3-45B7-94FD-865581B1D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Oval 349">
                <a:extLst>
                  <a:ext uri="{FF2B5EF4-FFF2-40B4-BE49-F238E27FC236}">
                    <a16:creationId xmlns:a16="http://schemas.microsoft.com/office/drawing/2014/main" id="{9FF80593-ABBE-43DD-9612-442EBD6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090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Oval 350">
                <a:extLst>
                  <a:ext uri="{FF2B5EF4-FFF2-40B4-BE49-F238E27FC236}">
                    <a16:creationId xmlns:a16="http://schemas.microsoft.com/office/drawing/2014/main" id="{53E0DDDF-1B8B-4FA0-84A5-88BECEBE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Oval 351">
                <a:extLst>
                  <a:ext uri="{FF2B5EF4-FFF2-40B4-BE49-F238E27FC236}">
                    <a16:creationId xmlns:a16="http://schemas.microsoft.com/office/drawing/2014/main" id="{C755ACFF-0D33-4DB7-96E5-8C1E4F138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995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Oval 352">
                <a:extLst>
                  <a:ext uri="{FF2B5EF4-FFF2-40B4-BE49-F238E27FC236}">
                    <a16:creationId xmlns:a16="http://schemas.microsoft.com/office/drawing/2014/main" id="{E33BD87A-1462-457C-B3D8-545C94CF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3">
                <a:extLst>
                  <a:ext uri="{FF2B5EF4-FFF2-40B4-BE49-F238E27FC236}">
                    <a16:creationId xmlns:a16="http://schemas.microsoft.com/office/drawing/2014/main" id="{51A80879-36AA-49F4-8A73-09204B51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4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54">
                <a:extLst>
                  <a:ext uri="{FF2B5EF4-FFF2-40B4-BE49-F238E27FC236}">
                    <a16:creationId xmlns:a16="http://schemas.microsoft.com/office/drawing/2014/main" id="{0D553A55-B812-471A-A9E5-E69153B5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06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55">
                <a:extLst>
                  <a:ext uri="{FF2B5EF4-FFF2-40B4-BE49-F238E27FC236}">
                    <a16:creationId xmlns:a16="http://schemas.microsoft.com/office/drawing/2014/main" id="{BF33E22B-D35E-4AC8-AE15-40CAB25C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56">
                <a:extLst>
                  <a:ext uri="{FF2B5EF4-FFF2-40B4-BE49-F238E27FC236}">
                    <a16:creationId xmlns:a16="http://schemas.microsoft.com/office/drawing/2014/main" id="{2F3A3648-5195-478D-B828-AEBD6832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67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57">
                <a:extLst>
                  <a:ext uri="{FF2B5EF4-FFF2-40B4-BE49-F238E27FC236}">
                    <a16:creationId xmlns:a16="http://schemas.microsoft.com/office/drawing/2014/main" id="{847C3DE4-AB17-4107-B4E3-3F0ED2E2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58">
                <a:extLst>
                  <a:ext uri="{FF2B5EF4-FFF2-40B4-BE49-F238E27FC236}">
                    <a16:creationId xmlns:a16="http://schemas.microsoft.com/office/drawing/2014/main" id="{FA3F835F-557D-4595-A2DB-E4C47F6E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59">
                <a:extLst>
                  <a:ext uri="{FF2B5EF4-FFF2-40B4-BE49-F238E27FC236}">
                    <a16:creationId xmlns:a16="http://schemas.microsoft.com/office/drawing/2014/main" id="{F95EDFE3-D1CB-43E2-88E6-E15436EE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30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Oval 360">
                <a:extLst>
                  <a:ext uri="{FF2B5EF4-FFF2-40B4-BE49-F238E27FC236}">
                    <a16:creationId xmlns:a16="http://schemas.microsoft.com/office/drawing/2014/main" id="{BD93054C-6C1D-4135-B0DE-80B26927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61">
                <a:extLst>
                  <a:ext uri="{FF2B5EF4-FFF2-40B4-BE49-F238E27FC236}">
                    <a16:creationId xmlns:a16="http://schemas.microsoft.com/office/drawing/2014/main" id="{E67F7CBE-A0A6-44D3-B563-0798AF0B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77"/>
                <a:ext cx="26" cy="35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Oval 362">
                <a:extLst>
                  <a:ext uri="{FF2B5EF4-FFF2-40B4-BE49-F238E27FC236}">
                    <a16:creationId xmlns:a16="http://schemas.microsoft.com/office/drawing/2014/main" id="{F3130245-27B6-4A81-9BFE-D6B7FAA2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63">
                <a:extLst>
                  <a:ext uri="{FF2B5EF4-FFF2-40B4-BE49-F238E27FC236}">
                    <a16:creationId xmlns:a16="http://schemas.microsoft.com/office/drawing/2014/main" id="{FCD9A695-42F5-4112-8856-747BEF39B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182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Oval 364">
                <a:extLst>
                  <a:ext uri="{FF2B5EF4-FFF2-40B4-BE49-F238E27FC236}">
                    <a16:creationId xmlns:a16="http://schemas.microsoft.com/office/drawing/2014/main" id="{2DDD0877-AA10-417B-9FB3-BBD712566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65">
                <a:extLst>
                  <a:ext uri="{FF2B5EF4-FFF2-40B4-BE49-F238E27FC236}">
                    <a16:creationId xmlns:a16="http://schemas.microsoft.com/office/drawing/2014/main" id="{375A9D31-6E31-4B28-B9ED-9447B7F4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66">
                <a:extLst>
                  <a:ext uri="{FF2B5EF4-FFF2-40B4-BE49-F238E27FC236}">
                    <a16:creationId xmlns:a16="http://schemas.microsoft.com/office/drawing/2014/main" id="{989E067F-A61B-4E12-A062-ED200478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4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67">
                <a:extLst>
                  <a:ext uri="{FF2B5EF4-FFF2-40B4-BE49-F238E27FC236}">
                    <a16:creationId xmlns:a16="http://schemas.microsoft.com/office/drawing/2014/main" id="{AF49AEE8-983C-44D8-94FD-5D1087BF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54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68">
                <a:extLst>
                  <a:ext uri="{FF2B5EF4-FFF2-40B4-BE49-F238E27FC236}">
                    <a16:creationId xmlns:a16="http://schemas.microsoft.com/office/drawing/2014/main" id="{39D6ADE7-12C2-4E27-932C-C85CB374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509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69">
                <a:extLst>
                  <a:ext uri="{FF2B5EF4-FFF2-40B4-BE49-F238E27FC236}">
                    <a16:creationId xmlns:a16="http://schemas.microsoft.com/office/drawing/2014/main" id="{4FEF75EB-F4C9-47F7-B646-6812E2E5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17"/>
                <a:ext cx="19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70">
                <a:extLst>
                  <a:ext uri="{FF2B5EF4-FFF2-40B4-BE49-F238E27FC236}">
                    <a16:creationId xmlns:a16="http://schemas.microsoft.com/office/drawing/2014/main" id="{369F02E7-E1DD-40A8-B375-183EDEF0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71">
                <a:extLst>
                  <a:ext uri="{FF2B5EF4-FFF2-40B4-BE49-F238E27FC236}">
                    <a16:creationId xmlns:a16="http://schemas.microsoft.com/office/drawing/2014/main" id="{26E0779E-18E3-44CA-9106-FBBA03FA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462"/>
                <a:ext cx="21" cy="23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Oval 372">
                <a:extLst>
                  <a:ext uri="{FF2B5EF4-FFF2-40B4-BE49-F238E27FC236}">
                    <a16:creationId xmlns:a16="http://schemas.microsoft.com/office/drawing/2014/main" id="{A6999225-673A-48D0-9561-85FA4EB3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73">
                <a:extLst>
                  <a:ext uri="{FF2B5EF4-FFF2-40B4-BE49-F238E27FC236}">
                    <a16:creationId xmlns:a16="http://schemas.microsoft.com/office/drawing/2014/main" id="{ECB612C4-BF71-401F-9ABD-8FF75941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74">
                <a:extLst>
                  <a:ext uri="{FF2B5EF4-FFF2-40B4-BE49-F238E27FC236}">
                    <a16:creationId xmlns:a16="http://schemas.microsoft.com/office/drawing/2014/main" id="{6E53398E-41F3-47E3-BCB9-FE36E6F6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4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75">
                <a:extLst>
                  <a:ext uri="{FF2B5EF4-FFF2-40B4-BE49-F238E27FC236}">
                    <a16:creationId xmlns:a16="http://schemas.microsoft.com/office/drawing/2014/main" id="{022989DB-C88A-4AA6-BCA7-F80A24833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518"/>
                <a:ext cx="436" cy="436"/>
              </a:xfrm>
              <a:custGeom>
                <a:avLst/>
                <a:gdLst>
                  <a:gd name="T0" fmla="*/ 89 w 184"/>
                  <a:gd name="T1" fmla="*/ 184 h 184"/>
                  <a:gd name="T2" fmla="*/ 105 w 184"/>
                  <a:gd name="T3" fmla="*/ 179 h 184"/>
                  <a:gd name="T4" fmla="*/ 92 w 184"/>
                  <a:gd name="T5" fmla="*/ 184 h 184"/>
                  <a:gd name="T6" fmla="*/ 57 w 184"/>
                  <a:gd name="T7" fmla="*/ 177 h 184"/>
                  <a:gd name="T8" fmla="*/ 74 w 184"/>
                  <a:gd name="T9" fmla="*/ 178 h 184"/>
                  <a:gd name="T10" fmla="*/ 121 w 184"/>
                  <a:gd name="T11" fmla="*/ 179 h 184"/>
                  <a:gd name="T12" fmla="*/ 134 w 184"/>
                  <a:gd name="T13" fmla="*/ 169 h 184"/>
                  <a:gd name="T14" fmla="*/ 121 w 184"/>
                  <a:gd name="T15" fmla="*/ 179 h 184"/>
                  <a:gd name="T16" fmla="*/ 30 w 184"/>
                  <a:gd name="T17" fmla="*/ 160 h 184"/>
                  <a:gd name="T18" fmla="*/ 45 w 184"/>
                  <a:gd name="T19" fmla="*/ 167 h 184"/>
                  <a:gd name="T20" fmla="*/ 150 w 184"/>
                  <a:gd name="T21" fmla="*/ 163 h 184"/>
                  <a:gd name="T22" fmla="*/ 158 w 184"/>
                  <a:gd name="T23" fmla="*/ 149 h 184"/>
                  <a:gd name="T24" fmla="*/ 150 w 184"/>
                  <a:gd name="T25" fmla="*/ 163 h 184"/>
                  <a:gd name="T26" fmla="*/ 10 w 184"/>
                  <a:gd name="T27" fmla="*/ 134 h 184"/>
                  <a:gd name="T28" fmla="*/ 22 w 184"/>
                  <a:gd name="T29" fmla="*/ 146 h 184"/>
                  <a:gd name="T30" fmla="*/ 171 w 184"/>
                  <a:gd name="T31" fmla="*/ 139 h 184"/>
                  <a:gd name="T32" fmla="*/ 174 w 184"/>
                  <a:gd name="T33" fmla="*/ 123 h 184"/>
                  <a:gd name="T34" fmla="*/ 171 w 184"/>
                  <a:gd name="T35" fmla="*/ 139 h 184"/>
                  <a:gd name="T36" fmla="*/ 0 w 184"/>
                  <a:gd name="T37" fmla="*/ 103 h 184"/>
                  <a:gd name="T38" fmla="*/ 7 w 184"/>
                  <a:gd name="T39" fmla="*/ 118 h 184"/>
                  <a:gd name="T40" fmla="*/ 182 w 184"/>
                  <a:gd name="T41" fmla="*/ 108 h 184"/>
                  <a:gd name="T42" fmla="*/ 180 w 184"/>
                  <a:gd name="T43" fmla="*/ 92 h 184"/>
                  <a:gd name="T44" fmla="*/ 182 w 184"/>
                  <a:gd name="T45" fmla="*/ 108 h 184"/>
                  <a:gd name="T46" fmla="*/ 0 w 184"/>
                  <a:gd name="T47" fmla="*/ 87 h 184"/>
                  <a:gd name="T48" fmla="*/ 6 w 184"/>
                  <a:gd name="T49" fmla="*/ 72 h 184"/>
                  <a:gd name="T50" fmla="*/ 179 w 184"/>
                  <a:gd name="T51" fmla="*/ 86 h 184"/>
                  <a:gd name="T52" fmla="*/ 181 w 184"/>
                  <a:gd name="T53" fmla="*/ 69 h 184"/>
                  <a:gd name="T54" fmla="*/ 179 w 184"/>
                  <a:gd name="T55" fmla="*/ 86 h 184"/>
                  <a:gd name="T56" fmla="*/ 7 w 184"/>
                  <a:gd name="T57" fmla="*/ 55 h 184"/>
                  <a:gd name="T58" fmla="*/ 18 w 184"/>
                  <a:gd name="T59" fmla="*/ 43 h 184"/>
                  <a:gd name="T60" fmla="*/ 172 w 184"/>
                  <a:gd name="T61" fmla="*/ 55 h 184"/>
                  <a:gd name="T62" fmla="*/ 167 w 184"/>
                  <a:gd name="T63" fmla="*/ 40 h 184"/>
                  <a:gd name="T64" fmla="*/ 172 w 184"/>
                  <a:gd name="T65" fmla="*/ 55 h 184"/>
                  <a:gd name="T66" fmla="*/ 25 w 184"/>
                  <a:gd name="T67" fmla="*/ 28 h 184"/>
                  <a:gd name="T68" fmla="*/ 40 w 184"/>
                  <a:gd name="T69" fmla="*/ 21 h 184"/>
                  <a:gd name="T70" fmla="*/ 154 w 184"/>
                  <a:gd name="T71" fmla="*/ 30 h 184"/>
                  <a:gd name="T72" fmla="*/ 144 w 184"/>
                  <a:gd name="T73" fmla="*/ 16 h 184"/>
                  <a:gd name="T74" fmla="*/ 154 w 184"/>
                  <a:gd name="T75" fmla="*/ 30 h 184"/>
                  <a:gd name="T76" fmla="*/ 51 w 184"/>
                  <a:gd name="T77" fmla="*/ 9 h 184"/>
                  <a:gd name="T78" fmla="*/ 67 w 184"/>
                  <a:gd name="T79" fmla="*/ 7 h 184"/>
                  <a:gd name="T80" fmla="*/ 129 w 184"/>
                  <a:gd name="T81" fmla="*/ 12 h 184"/>
                  <a:gd name="T82" fmla="*/ 115 w 184"/>
                  <a:gd name="T83" fmla="*/ 3 h 184"/>
                  <a:gd name="T84" fmla="*/ 129 w 184"/>
                  <a:gd name="T85" fmla="*/ 12 h 184"/>
                  <a:gd name="T86" fmla="*/ 82 w 184"/>
                  <a:gd name="T87" fmla="*/ 0 h 184"/>
                  <a:gd name="T88" fmla="*/ 98 w 184"/>
                  <a:gd name="T89" fmla="*/ 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91" y="184"/>
                      <a:pt x="90" y="184"/>
                      <a:pt x="89" y="184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94" y="180"/>
                      <a:pt x="100" y="180"/>
                      <a:pt x="105" y="179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101" y="184"/>
                      <a:pt x="96" y="184"/>
                      <a:pt x="92" y="184"/>
                    </a:cubicBezTo>
                    <a:close/>
                    <a:moveTo>
                      <a:pt x="73" y="182"/>
                    </a:moveTo>
                    <a:cubicBezTo>
                      <a:pt x="68" y="181"/>
                      <a:pt x="62" y="179"/>
                      <a:pt x="57" y="177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4" y="176"/>
                      <a:pt x="69" y="177"/>
                      <a:pt x="74" y="178"/>
                    </a:cubicBezTo>
                    <a:lnTo>
                      <a:pt x="73" y="182"/>
                    </a:lnTo>
                    <a:close/>
                    <a:moveTo>
                      <a:pt x="121" y="179"/>
                    </a:move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5" y="174"/>
                      <a:pt x="130" y="172"/>
                      <a:pt x="134" y="169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1" y="175"/>
                      <a:pt x="126" y="177"/>
                      <a:pt x="121" y="179"/>
                    </a:cubicBezTo>
                    <a:close/>
                    <a:moveTo>
                      <a:pt x="43" y="170"/>
                    </a:moveTo>
                    <a:cubicBezTo>
                      <a:pt x="38" y="167"/>
                      <a:pt x="34" y="164"/>
                      <a:pt x="30" y="160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6" y="161"/>
                      <a:pt x="40" y="164"/>
                      <a:pt x="45" y="167"/>
                    </a:cubicBezTo>
                    <a:lnTo>
                      <a:pt x="43" y="170"/>
                    </a:lnTo>
                    <a:close/>
                    <a:moveTo>
                      <a:pt x="150" y="163"/>
                    </a:move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51" y="157"/>
                      <a:pt x="155" y="153"/>
                      <a:pt x="158" y="149"/>
                    </a:cubicBezTo>
                    <a:cubicBezTo>
                      <a:pt x="161" y="152"/>
                      <a:pt x="161" y="152"/>
                      <a:pt x="161" y="152"/>
                    </a:cubicBezTo>
                    <a:cubicBezTo>
                      <a:pt x="158" y="156"/>
                      <a:pt x="154" y="160"/>
                      <a:pt x="150" y="163"/>
                    </a:cubicBezTo>
                    <a:close/>
                    <a:moveTo>
                      <a:pt x="19" y="148"/>
                    </a:moveTo>
                    <a:cubicBezTo>
                      <a:pt x="15" y="144"/>
                      <a:pt x="12" y="139"/>
                      <a:pt x="10" y="134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6" y="137"/>
                      <a:pt x="19" y="142"/>
                      <a:pt x="22" y="146"/>
                    </a:cubicBezTo>
                    <a:lnTo>
                      <a:pt x="19" y="148"/>
                    </a:lnTo>
                    <a:close/>
                    <a:moveTo>
                      <a:pt x="171" y="139"/>
                    </a:moveTo>
                    <a:cubicBezTo>
                      <a:pt x="167" y="137"/>
                      <a:pt x="167" y="137"/>
                      <a:pt x="167" y="137"/>
                    </a:cubicBezTo>
                    <a:cubicBezTo>
                      <a:pt x="170" y="132"/>
                      <a:pt x="172" y="127"/>
                      <a:pt x="174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6" y="129"/>
                      <a:pt x="174" y="134"/>
                      <a:pt x="171" y="139"/>
                    </a:cubicBezTo>
                    <a:close/>
                    <a:moveTo>
                      <a:pt x="4" y="119"/>
                    </a:moveTo>
                    <a:cubicBezTo>
                      <a:pt x="2" y="114"/>
                      <a:pt x="1" y="109"/>
                      <a:pt x="0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8"/>
                      <a:pt x="6" y="113"/>
                      <a:pt x="7" y="118"/>
                    </a:cubicBezTo>
                    <a:lnTo>
                      <a:pt x="4" y="119"/>
                    </a:lnTo>
                    <a:close/>
                    <a:moveTo>
                      <a:pt x="182" y="108"/>
                    </a:move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2"/>
                      <a:pt x="180" y="97"/>
                      <a:pt x="180" y="92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7"/>
                      <a:pt x="183" y="103"/>
                      <a:pt x="182" y="108"/>
                    </a:cubicBezTo>
                    <a:close/>
                    <a:moveTo>
                      <a:pt x="4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0" y="82"/>
                      <a:pt x="1" y="76"/>
                      <a:pt x="2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7"/>
                      <a:pt x="4" y="82"/>
                      <a:pt x="4" y="87"/>
                    </a:cubicBezTo>
                    <a:close/>
                    <a:moveTo>
                      <a:pt x="179" y="86"/>
                    </a:moveTo>
                    <a:cubicBezTo>
                      <a:pt x="179" y="80"/>
                      <a:pt x="178" y="75"/>
                      <a:pt x="177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74"/>
                      <a:pt x="183" y="80"/>
                      <a:pt x="183" y="85"/>
                    </a:cubicBezTo>
                    <a:lnTo>
                      <a:pt x="179" y="86"/>
                    </a:lnTo>
                    <a:close/>
                    <a:moveTo>
                      <a:pt x="11" y="57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9" y="50"/>
                      <a:pt x="12" y="46"/>
                      <a:pt x="15" y="41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5" y="48"/>
                      <a:pt x="13" y="52"/>
                      <a:pt x="11" y="57"/>
                    </a:cubicBezTo>
                    <a:close/>
                    <a:moveTo>
                      <a:pt x="172" y="55"/>
                    </a:moveTo>
                    <a:cubicBezTo>
                      <a:pt x="170" y="51"/>
                      <a:pt x="167" y="46"/>
                      <a:pt x="164" y="42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3" y="49"/>
                      <a:pt x="175" y="54"/>
                    </a:cubicBezTo>
                    <a:lnTo>
                      <a:pt x="172" y="55"/>
                    </a:lnTo>
                    <a:close/>
                    <a:moveTo>
                      <a:pt x="28" y="31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4"/>
                      <a:pt x="33" y="21"/>
                      <a:pt x="37" y="17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24"/>
                      <a:pt x="31" y="27"/>
                      <a:pt x="28" y="31"/>
                    </a:cubicBezTo>
                    <a:close/>
                    <a:moveTo>
                      <a:pt x="154" y="30"/>
                    </a:moveTo>
                    <a:cubicBezTo>
                      <a:pt x="150" y="26"/>
                      <a:pt x="146" y="23"/>
                      <a:pt x="142" y="20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9" y="20"/>
                      <a:pt x="153" y="23"/>
                      <a:pt x="157" y="27"/>
                    </a:cubicBezTo>
                    <a:lnTo>
                      <a:pt x="154" y="30"/>
                    </a:lnTo>
                    <a:close/>
                    <a:moveTo>
                      <a:pt x="53" y="13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6" y="7"/>
                      <a:pt x="61" y="5"/>
                      <a:pt x="66" y="3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2" y="9"/>
                      <a:pt x="58" y="10"/>
                      <a:pt x="53" y="13"/>
                    </a:cubicBezTo>
                    <a:close/>
                    <a:moveTo>
                      <a:pt x="129" y="12"/>
                    </a:moveTo>
                    <a:cubicBezTo>
                      <a:pt x="124" y="10"/>
                      <a:pt x="119" y="8"/>
                      <a:pt x="114" y="7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20" y="4"/>
                      <a:pt x="125" y="6"/>
                      <a:pt x="130" y="8"/>
                    </a:cubicBezTo>
                    <a:lnTo>
                      <a:pt x="129" y="12"/>
                    </a:lnTo>
                    <a:close/>
                    <a:moveTo>
                      <a:pt x="83" y="4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88" y="0"/>
                      <a:pt x="93" y="0"/>
                      <a:pt x="99" y="0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3" y="4"/>
                      <a:pt x="88" y="4"/>
                      <a:pt x="83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76">
                <a:extLst>
                  <a:ext uri="{FF2B5EF4-FFF2-40B4-BE49-F238E27FC236}">
                    <a16:creationId xmlns:a16="http://schemas.microsoft.com/office/drawing/2014/main" id="{679CFBED-020B-473B-99A3-D7F0A5ED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05"/>
                <a:ext cx="1420" cy="1429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C525E50E-EB9F-4B55-B816-BD5C48F3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451"/>
                <a:ext cx="1564" cy="1186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78">
                <a:extLst>
                  <a:ext uri="{FF2B5EF4-FFF2-40B4-BE49-F238E27FC236}">
                    <a16:creationId xmlns:a16="http://schemas.microsoft.com/office/drawing/2014/main" id="{25E3A0F3-3E01-4A3D-AF4F-C7F99BC6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656"/>
                <a:ext cx="45" cy="45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79">
                <a:extLst>
                  <a:ext uri="{FF2B5EF4-FFF2-40B4-BE49-F238E27FC236}">
                    <a16:creationId xmlns:a16="http://schemas.microsoft.com/office/drawing/2014/main" id="{6283ED9C-0850-4699-8B7A-C01275B3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428"/>
                <a:ext cx="38" cy="36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14 h 15"/>
                  <a:gd name="T4" fmla="*/ 8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" y="3"/>
                      <a:pt x="0" y="8"/>
                      <a:pt x="4" y="14"/>
                    </a:cubicBezTo>
                    <a:cubicBezTo>
                      <a:pt x="13" y="15"/>
                      <a:pt x="16" y="3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80">
                <a:extLst>
                  <a:ext uri="{FF2B5EF4-FFF2-40B4-BE49-F238E27FC236}">
                    <a16:creationId xmlns:a16="http://schemas.microsoft.com/office/drawing/2014/main" id="{A600DF10-0FF5-4ED8-AD68-21326F0F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6"/>
                <a:ext cx="154" cy="175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81">
                <a:extLst>
                  <a:ext uri="{FF2B5EF4-FFF2-40B4-BE49-F238E27FC236}">
                    <a16:creationId xmlns:a16="http://schemas.microsoft.com/office/drawing/2014/main" id="{9422D9B4-C57B-4332-B934-DC75B08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4"/>
                <a:ext cx="31" cy="23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382">
                <a:extLst>
                  <a:ext uri="{FF2B5EF4-FFF2-40B4-BE49-F238E27FC236}">
                    <a16:creationId xmlns:a16="http://schemas.microsoft.com/office/drawing/2014/main" id="{2E7089F1-C40F-4C03-B31D-BBD0690B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8"/>
                <a:ext cx="83" cy="90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383">
                <a:extLst>
                  <a:ext uri="{FF2B5EF4-FFF2-40B4-BE49-F238E27FC236}">
                    <a16:creationId xmlns:a16="http://schemas.microsoft.com/office/drawing/2014/main" id="{7FE4202F-7DEC-4E9C-961E-1DAAE54C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51"/>
                <a:ext cx="64" cy="92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84">
                <a:extLst>
                  <a:ext uri="{FF2B5EF4-FFF2-40B4-BE49-F238E27FC236}">
                    <a16:creationId xmlns:a16="http://schemas.microsoft.com/office/drawing/2014/main" id="{DECD65EA-53CB-407A-B4A9-FAF58A1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426"/>
                <a:ext cx="73" cy="97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85">
                <a:extLst>
                  <a:ext uri="{FF2B5EF4-FFF2-40B4-BE49-F238E27FC236}">
                    <a16:creationId xmlns:a16="http://schemas.microsoft.com/office/drawing/2014/main" id="{014F2F83-6944-4ADC-8A1F-BD8F3B6C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45"/>
                <a:ext cx="36" cy="28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86">
                <a:extLst>
                  <a:ext uri="{FF2B5EF4-FFF2-40B4-BE49-F238E27FC236}">
                    <a16:creationId xmlns:a16="http://schemas.microsoft.com/office/drawing/2014/main" id="{9F0514DB-CB92-457B-9622-3586E17B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327"/>
                <a:ext cx="66" cy="78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87">
                <a:extLst>
                  <a:ext uri="{FF2B5EF4-FFF2-40B4-BE49-F238E27FC236}">
                    <a16:creationId xmlns:a16="http://schemas.microsoft.com/office/drawing/2014/main" id="{ACA3C80D-0FAF-47EF-9122-5717E679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96"/>
                <a:ext cx="33" cy="31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88">
                <a:extLst>
                  <a:ext uri="{FF2B5EF4-FFF2-40B4-BE49-F238E27FC236}">
                    <a16:creationId xmlns:a16="http://schemas.microsoft.com/office/drawing/2014/main" id="{FD4891BA-9775-46A0-91DE-6F2EDFB9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234"/>
                <a:ext cx="47" cy="55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89">
                <a:extLst>
                  <a:ext uri="{FF2B5EF4-FFF2-40B4-BE49-F238E27FC236}">
                    <a16:creationId xmlns:a16="http://schemas.microsoft.com/office/drawing/2014/main" id="{647F1BE0-A1FD-49FE-A309-6783C24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407"/>
                <a:ext cx="40" cy="5"/>
              </a:xfrm>
              <a:custGeom>
                <a:avLst/>
                <a:gdLst>
                  <a:gd name="T0" fmla="*/ 16 w 17"/>
                  <a:gd name="T1" fmla="*/ 0 h 2"/>
                  <a:gd name="T2" fmla="*/ 17 w 17"/>
                  <a:gd name="T3" fmla="*/ 1 h 2"/>
                  <a:gd name="T4" fmla="*/ 16 w 1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">
                    <a:moveTo>
                      <a:pt x="16" y="0"/>
                    </a:moveTo>
                    <a:cubicBezTo>
                      <a:pt x="0" y="0"/>
                      <a:pt x="2" y="2"/>
                      <a:pt x="17" y="1"/>
                    </a:cubicBezTo>
                    <a:cubicBezTo>
                      <a:pt x="14" y="1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90">
                <a:extLst>
                  <a:ext uri="{FF2B5EF4-FFF2-40B4-BE49-F238E27FC236}">
                    <a16:creationId xmlns:a16="http://schemas.microsoft.com/office/drawing/2014/main" id="{C6D0D02A-076A-4782-92A1-0106D470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15"/>
                <a:ext cx="24" cy="19"/>
              </a:xfrm>
              <a:custGeom>
                <a:avLst/>
                <a:gdLst>
                  <a:gd name="T0" fmla="*/ 0 w 10"/>
                  <a:gd name="T1" fmla="*/ 6 h 8"/>
                  <a:gd name="T2" fmla="*/ 10 w 10"/>
                  <a:gd name="T3" fmla="*/ 2 h 8"/>
                  <a:gd name="T4" fmla="*/ 2 w 10"/>
                  <a:gd name="T5" fmla="*/ 0 h 8"/>
                  <a:gd name="T6" fmla="*/ 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5" y="8"/>
                      <a:pt x="9" y="8"/>
                      <a:pt x="10" y="2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91">
                <a:extLst>
                  <a:ext uri="{FF2B5EF4-FFF2-40B4-BE49-F238E27FC236}">
                    <a16:creationId xmlns:a16="http://schemas.microsoft.com/office/drawing/2014/main" id="{E57987A2-C030-4D23-9345-61905887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521"/>
                <a:ext cx="42" cy="4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92">
                <a:extLst>
                  <a:ext uri="{FF2B5EF4-FFF2-40B4-BE49-F238E27FC236}">
                    <a16:creationId xmlns:a16="http://schemas.microsoft.com/office/drawing/2014/main" id="{55DB862C-7590-43E0-81F7-100F97C4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33"/>
                <a:ext cx="140" cy="10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93">
                <a:extLst>
                  <a:ext uri="{FF2B5EF4-FFF2-40B4-BE49-F238E27FC236}">
                    <a16:creationId xmlns:a16="http://schemas.microsoft.com/office/drawing/2014/main" id="{0B24D9F1-55C9-409D-B5B3-B8ABC6F2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220"/>
                <a:ext cx="50" cy="4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94">
                <a:extLst>
                  <a:ext uri="{FF2B5EF4-FFF2-40B4-BE49-F238E27FC236}">
                    <a16:creationId xmlns:a16="http://schemas.microsoft.com/office/drawing/2014/main" id="{5D9C3A30-F070-47BC-9F91-F5D4EBA6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265"/>
                <a:ext cx="66" cy="55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95">
                <a:extLst>
                  <a:ext uri="{FF2B5EF4-FFF2-40B4-BE49-F238E27FC236}">
                    <a16:creationId xmlns:a16="http://schemas.microsoft.com/office/drawing/2014/main" id="{C15C7BF3-9DAC-4BC9-8BCC-7D8407E1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01"/>
                <a:ext cx="12" cy="11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96">
                <a:extLst>
                  <a:ext uri="{FF2B5EF4-FFF2-40B4-BE49-F238E27FC236}">
                    <a16:creationId xmlns:a16="http://schemas.microsoft.com/office/drawing/2014/main" id="{98A43A48-E935-4204-9592-69596697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41"/>
                <a:ext cx="15" cy="19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97">
                <a:extLst>
                  <a:ext uri="{FF2B5EF4-FFF2-40B4-BE49-F238E27FC236}">
                    <a16:creationId xmlns:a16="http://schemas.microsoft.com/office/drawing/2014/main" id="{56B74796-1458-4B13-B990-E9F828B3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75"/>
                <a:ext cx="29" cy="38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98">
                <a:extLst>
                  <a:ext uri="{FF2B5EF4-FFF2-40B4-BE49-F238E27FC236}">
                    <a16:creationId xmlns:a16="http://schemas.microsoft.com/office/drawing/2014/main" id="{89DF242C-DB47-4864-875D-47EB67B7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14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99">
                <a:extLst>
                  <a:ext uri="{FF2B5EF4-FFF2-40B4-BE49-F238E27FC236}">
                    <a16:creationId xmlns:a16="http://schemas.microsoft.com/office/drawing/2014/main" id="{87B49047-19F1-45BC-BFFA-32B0C47A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286"/>
                <a:ext cx="17" cy="17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00">
                <a:extLst>
                  <a:ext uri="{FF2B5EF4-FFF2-40B4-BE49-F238E27FC236}">
                    <a16:creationId xmlns:a16="http://schemas.microsoft.com/office/drawing/2014/main" id="{6F2BAFEA-E80F-4EA0-9560-798D84E1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66"/>
                <a:ext cx="21" cy="23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01">
                <a:extLst>
                  <a:ext uri="{FF2B5EF4-FFF2-40B4-BE49-F238E27FC236}">
                    <a16:creationId xmlns:a16="http://schemas.microsoft.com/office/drawing/2014/main" id="{A6CBE13A-6308-4B9F-8F59-45461B83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77"/>
                <a:ext cx="28" cy="31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02">
                <a:extLst>
                  <a:ext uri="{FF2B5EF4-FFF2-40B4-BE49-F238E27FC236}">
                    <a16:creationId xmlns:a16="http://schemas.microsoft.com/office/drawing/2014/main" id="{BF40A393-27E2-4858-B8F7-9627D32E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322"/>
                <a:ext cx="21" cy="2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03">
                <a:extLst>
                  <a:ext uri="{FF2B5EF4-FFF2-40B4-BE49-F238E27FC236}">
                    <a16:creationId xmlns:a16="http://schemas.microsoft.com/office/drawing/2014/main" id="{0158FEE1-791F-413B-A16B-1E24E20D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246"/>
                <a:ext cx="26" cy="26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04">
                <a:extLst>
                  <a:ext uri="{FF2B5EF4-FFF2-40B4-BE49-F238E27FC236}">
                    <a16:creationId xmlns:a16="http://schemas.microsoft.com/office/drawing/2014/main" id="{08527FB0-1C03-4A57-8965-4A0C7550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5"/>
                <a:ext cx="21" cy="23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05">
                <a:extLst>
                  <a:ext uri="{FF2B5EF4-FFF2-40B4-BE49-F238E27FC236}">
                    <a16:creationId xmlns:a16="http://schemas.microsoft.com/office/drawing/2014/main" id="{08004EDC-8BCA-4FE9-9024-08FE7DE8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246"/>
                <a:ext cx="57" cy="36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7D12D4D4-2C30-4AA1-8563-1E883D3833C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790564" y="998640"/>
              <a:ext cx="2133600" cy="5229225"/>
              <a:chOff x="3182" y="437"/>
              <a:chExt cx="1344" cy="3294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0DFE0282-03AB-4DFD-A90B-51378482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310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9FC4224-E87B-4E21-9332-ADAE6D5C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258"/>
                <a:ext cx="23" cy="21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E318D82B-D715-42A5-AD89-D5A1BC5F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50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177299CD-E0DC-48A0-B3BF-C9C117E3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3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B2D628E7-8E41-4E35-93C8-50FED1CE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95"/>
                <a:ext cx="28" cy="28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D9BA45F3-FC11-4974-9E5E-C887A47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3"/>
                <a:ext cx="18" cy="11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B7771503-7D93-4D97-81F2-21FC641FD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154"/>
                <a:ext cx="33" cy="35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5C4E0F26-018F-4F6D-B41C-811773CC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04"/>
                <a:ext cx="33" cy="30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7E4C908B-39AF-4BED-8788-2347D33D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324"/>
                <a:ext cx="31" cy="24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8202DCAB-2E53-487F-9019-0FB03694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79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374A84BB-C88B-4875-B2B0-E9EF6BA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220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59BD7512-727B-44A7-BD9E-146C7694E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87"/>
                <a:ext cx="17" cy="24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4251589B-DEF4-496F-894C-D65DEC79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94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C07CB077-630C-4062-B45E-34B96B90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249"/>
                <a:ext cx="62" cy="54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6599201B-D3DA-495C-8B74-9E50948F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518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1749D8EC-FBC2-4144-8476-21EC66EE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346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1396AA-3504-40BA-951E-4337C605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265"/>
                <a:ext cx="19" cy="2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BF559BFC-C55C-4632-AA1E-E3945851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206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B45EA869-41F1-4EA5-8585-DF7724A99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589"/>
                <a:ext cx="21" cy="22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CA787328-E9FF-46D5-883A-2764A7A1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608"/>
                <a:ext cx="16" cy="22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945479F3-EA3C-44C6-BD2A-A889B75B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303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706DA533-39DF-4C3E-847A-7D45A16B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60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43BCB406-BD87-435B-B5E6-D78BB588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47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6E9E2A45-9364-4599-9DEE-EB74DF7D5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433"/>
                <a:ext cx="38" cy="59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AAAD9286-78C2-4645-B4C7-D0C061FE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561"/>
                <a:ext cx="31" cy="45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88AA2C78-C026-499E-8439-94DF3CAD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275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3616C295-79A2-4405-B1A7-6E1B0C21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34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74923A40-A524-48D1-A29B-B0479517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549"/>
                <a:ext cx="14" cy="12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3821313C-A630-4A6E-A272-34689D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27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EEEACB7F-6EF4-40BE-B91A-30923E56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462"/>
                <a:ext cx="14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52B5C0CE-91C4-4834-ABFC-627E8097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599"/>
                <a:ext cx="29" cy="33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C0B98DBC-AB88-4B0F-B1F0-48306C5A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45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B16567A1-A26C-4E98-A624-ECBE3C30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528"/>
                <a:ext cx="14" cy="12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5F0CD11A-212D-4F6F-A4A1-DA539322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594"/>
                <a:ext cx="17" cy="19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27C24A28-EE1C-4BC2-A3A7-3E7C2FB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66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5C4CEEA6-28A8-4055-A124-DE11EB36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542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2D8F6C70-11F6-4330-9584-6AD1C616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338"/>
                <a:ext cx="17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BD85F6CE-CDBB-4D1D-BA00-FB02464C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630"/>
                <a:ext cx="19" cy="14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72DA66AF-55C7-4CC3-B8A4-739CDBD88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509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5CDB0CC0-A8F6-42BC-AB2D-134C1B3F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78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4636553E-EFC1-4987-B431-AD83D83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360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6FAF328C-26B7-4F7F-9398-4963EEB3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428"/>
                <a:ext cx="24" cy="22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CB76B9AA-1D31-499F-9DD1-263E80EA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327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8570C3F7-E0D0-4688-AB19-A223ED59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55"/>
                <a:ext cx="40" cy="38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59AB1EF4-D7CE-40BA-A80A-CDF921E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454"/>
                <a:ext cx="19" cy="17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08CDAE39-1EFE-4B30-8D86-24CD8F13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414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79CE70F8-CCD4-42FB-AD28-D97D2A32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21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3A7D0114-9D3F-4943-92CD-2AE669AE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2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2E3B2F13-83A0-4D3C-86C8-5C5F14C6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08"/>
                <a:ext cx="38" cy="59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663D8755-C2CB-4F3A-8C9C-3778CC5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447"/>
                <a:ext cx="21" cy="19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EE00224C-BFC5-4CAE-B366-58327E05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336"/>
                <a:ext cx="30" cy="45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09F3463C-45CE-465D-8F0D-26A80C6B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109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386D00CE-99FC-41B4-866B-77271D9F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24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6D8188D9-C0E0-4EE1-B91D-5EAA6D0E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2"/>
                <a:ext cx="21" cy="21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07919770-6B3C-4DE2-BEC7-D367DB7F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237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051C4D77-41F8-4F3C-A4D4-880410D4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372"/>
                <a:ext cx="29" cy="35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04A0F3F6-218D-4A15-9495-512E6FA8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20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49CAC1E2-A644-4217-87C5-C021957C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03"/>
                <a:ext cx="14" cy="12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5FFCC48A-4ADE-45C4-A9CD-40BC77CB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7"/>
                <a:ext cx="19" cy="21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9B93B278-46C7-444D-AE85-4ED075B6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41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A70FC51C-08F1-486B-B6AE-0D6A3BD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114"/>
                <a:ext cx="16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31FBFE54-C846-4147-868F-A5D491BB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05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7977F095-1BC1-478B-9681-5C731457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284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EE0CEA01-D6B7-4BBA-BBF7-455D9FC0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53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81D2DF58-C807-4977-B0D4-97AFF6BD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135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364FEFAF-9855-41C7-89B8-104339B4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204"/>
                <a:ext cx="24" cy="21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1410E0BC-0529-4D0F-99A3-BF1E36D2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414"/>
                <a:ext cx="35" cy="31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F431F4F8-7D49-468D-9092-4FC9DAF5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76"/>
                <a:ext cx="49" cy="59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4A7C9E1F-EFCD-4EBB-B7BA-CCCEB492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537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FE89480A-628E-433E-8229-87E599F0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554"/>
                <a:ext cx="21" cy="21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F6E00998-6BA3-41EB-8DA1-BA7740B4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570"/>
                <a:ext cx="16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2D0B60F-3C0E-415F-A814-2AC9D6097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530"/>
                <a:ext cx="18" cy="17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0AFEA18-4DDD-45FE-8AD1-5F4079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535"/>
                <a:ext cx="22" cy="14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832055E6-5504-423F-87ED-72A82BC8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627"/>
                <a:ext cx="68" cy="104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64A71628-3B04-455F-9899-E3F60B36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67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A9B8E0AA-B969-4F53-BFA1-2831FE20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563"/>
                <a:ext cx="62" cy="57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1E2F5516-07B1-4A83-84C3-510A1386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305"/>
                <a:ext cx="45" cy="48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D39BE562-823C-47FF-94B2-FB40A58D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89"/>
                <a:ext cx="38" cy="40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07401629-739D-4664-9E6A-1CBB324B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34"/>
                <a:ext cx="107" cy="109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256288AF-BE1C-4CD9-8792-FECAC3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492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131D6607-BA58-4F93-9AEB-6603203E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575"/>
                <a:ext cx="31" cy="31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8C375B42-09E3-4580-9F40-58DBB3D2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632"/>
                <a:ext cx="29" cy="40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328C1141-BF4E-4EF3-81B1-B61F8D12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1"/>
                <a:ext cx="33" cy="33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8A44A3CB-6889-4652-82BD-3E5BB74BA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29"/>
                <a:ext cx="57" cy="45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7C3FCEE4-49B4-4B13-B6DD-7DAA2E5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39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52634D40-28A7-4804-BFE9-9942D324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492"/>
                <a:ext cx="35" cy="36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F62403AA-13D7-492B-9EBD-A8909936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37"/>
                <a:ext cx="45" cy="38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6E1644F5-84F7-4628-8FD1-002E2D07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770"/>
                <a:ext cx="34" cy="34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98FEA1F1-E67B-4236-8F0F-3B23C35D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837"/>
                <a:ext cx="36" cy="40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308A455C-2043-455F-AF55-520EA1AF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95"/>
                <a:ext cx="52" cy="90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A4073FB2-F0B0-4CBB-A57B-B0E82EF8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088"/>
                <a:ext cx="43" cy="49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F584AB28-A5BA-4C94-A962-5AD0AB90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613"/>
                <a:ext cx="47" cy="47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55184A7B-7CCF-440E-B393-3590D927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1"/>
                <a:ext cx="55" cy="5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C020EE09-D122-4709-BC8B-0A0366E1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29"/>
                <a:ext cx="45" cy="42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19EA52A0-43E3-417B-A43B-39A01F56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917"/>
                <a:ext cx="184" cy="209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93FA7B5C-4D7F-4F28-8486-DCB143AF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022"/>
                <a:ext cx="35" cy="30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209026E9-48AA-4BED-AF3F-ABF6A47F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922"/>
                <a:ext cx="102" cy="107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622329EB-E1AA-417C-914C-EA0B06F3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816"/>
                <a:ext cx="75" cy="111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09E20AB8-1930-4065-9B1F-6F1084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974"/>
                <a:ext cx="87" cy="119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B1CE75B4-1351-4B13-A6D5-FC718332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048"/>
                <a:ext cx="41" cy="35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C0DB700E-368F-44C4-A3FA-D4137AB2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908"/>
                <a:ext cx="81" cy="92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7698D297-9036-49B5-9E95-562A936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870"/>
                <a:ext cx="38" cy="38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FF0DDBC3-F5F9-424A-BCBD-BD3F6C44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97"/>
                <a:ext cx="59" cy="66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454373E1-FD0C-48A1-976A-5221A614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003"/>
                <a:ext cx="49" cy="7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DFBA362C-5EE2-436E-B5CA-496E2619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775"/>
                <a:ext cx="26" cy="22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8CABDB8D-FBA9-41BF-A960-F881E422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137"/>
                <a:ext cx="50" cy="5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7FB15AB2-F3C6-4E29-988B-866E2713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244"/>
                <a:ext cx="168" cy="125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6266C8C0-CE49-4CD0-BA46-F25158BF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778"/>
                <a:ext cx="62" cy="57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8235AEFD-3AB0-4DA3-A86B-7DE33676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832"/>
                <a:ext cx="78" cy="66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2891A08F-A8DD-42ED-A3AA-226A519E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355"/>
                <a:ext cx="11" cy="12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44408636-DA40-455A-BB85-A0B2E0EB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00"/>
                <a:ext cx="16" cy="24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BA798C6E-72B8-464C-8FFD-FF8B3A4A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726"/>
                <a:ext cx="33" cy="47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8CC538FB-17D8-475C-82F7-74D9AFFB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685"/>
                <a:ext cx="28" cy="2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74C60C2-24E2-4355-8985-877F798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858"/>
                <a:ext cx="19" cy="22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DC47C45-18C4-40BF-BCD9-3E8D2C2A7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714"/>
                <a:ext cx="24" cy="28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1928599E-D625-4B26-AA12-1ADB9F27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49"/>
                <a:ext cx="35" cy="35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BCD6330A-A65A-4790-931D-A43CF8C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01"/>
                <a:ext cx="26" cy="28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78608C03-06C3-4C1A-BCEF-BC70AB8B2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11"/>
                <a:ext cx="31" cy="31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904D7D4E-8C06-4994-9EF6-AD8A116A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738"/>
                <a:ext cx="26" cy="28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132CFBDA-998E-45E8-8B67-828277A6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811"/>
                <a:ext cx="67" cy="42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C693E2F7-B0F1-4D73-BC0E-B825F5E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887"/>
                <a:ext cx="24" cy="19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E385BAA9-D631-4FDC-8C88-084C404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825"/>
                <a:ext cx="29" cy="24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5BC19D74-2A45-465C-8274-4504F1ED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934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F9A1B5A4-9492-4B5D-BE81-7A83899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20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116E6851-ADE6-4BEC-A014-FFBFB6A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631"/>
                <a:ext cx="33" cy="31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EDD1EDBC-A156-42E9-B7A6-703CB56D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674"/>
                <a:ext cx="22" cy="14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B4B9263F-EAEB-45FD-8A81-7CFF629C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00"/>
                <a:ext cx="38" cy="42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3E35A1F-21BF-49AB-9E11-1C35AC92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761"/>
                <a:ext cx="40" cy="36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A78AD200-7CE0-46C0-8A61-1E40528B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03"/>
                <a:ext cx="36" cy="31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FD44691C-78C4-4FF1-9510-31A89E5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969"/>
                <a:ext cx="18" cy="22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53BFEF8-B832-4F3D-881C-93742811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780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FB7C4B8E-DC6C-4E5A-AD76-38EC38F8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740"/>
                <a:ext cx="21" cy="28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B6041D13-8C5F-4DCB-8E99-5BD1CB9C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749"/>
                <a:ext cx="16" cy="17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DEAE0C63-644B-4A4A-924B-F2F375AE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813"/>
                <a:ext cx="73" cy="67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D3CFFEDA-E6BE-4202-A878-946C7528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13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CC4B4861-5E4F-4FB6-8A4F-D59B6AB4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929"/>
                <a:ext cx="26" cy="2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74904FA3-357D-450F-A09F-76CCDDDF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832"/>
                <a:ext cx="24" cy="31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23AD2F1A-1364-470E-A205-BB1A182F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761"/>
                <a:ext cx="26" cy="2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82A0536E-82B1-4783-B6DA-EC5AD342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220"/>
                <a:ext cx="24" cy="2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A2B74154-24EA-4FDD-ABD7-E3E3D9D8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244"/>
                <a:ext cx="21" cy="24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6D6D120A-DC63-4565-A1D0-DD1174E5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877"/>
                <a:ext cx="18" cy="19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2FC0BEB2-58B4-4438-89E2-77854EF0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242"/>
                <a:ext cx="14" cy="9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0CC5B7D7-14E0-4B52-A5F9-00102A85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171"/>
                <a:ext cx="17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5BFBF77F-E740-490A-A903-E3BE0164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33"/>
                <a:ext cx="45" cy="74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A839B40A-19D7-4006-A211-E61B88005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87"/>
                <a:ext cx="36" cy="55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C87DA75D-3471-46E5-B592-1682F2EC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844"/>
                <a:ext cx="24" cy="21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C60672A6-D94A-4D1A-8877-1495E0E77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15"/>
                <a:ext cx="26" cy="19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93B7C7E5-AF3D-4A75-8AC4-B8C91F30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73"/>
                <a:ext cx="16" cy="14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EF2C5FD4-869D-4D02-8F56-35B4A1A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08"/>
                <a:ext cx="24" cy="24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E5F4E19-4CE4-418E-A80A-16C01A99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066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E333E5F3-D160-4B3B-860B-85985A96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230"/>
                <a:ext cx="33" cy="42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2570661F-F87D-4CB1-9173-C55E18B1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1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BED3BC36-3F03-4D47-AB00-5BD172E1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9"/>
                <a:ext cx="17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FB402D91-BF52-4164-AB5F-32E693AC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2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D5E3F5F-572E-43CA-9A65-B6E799D3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9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3BB6D6F8-A0F1-44B6-B3F3-D30DFF90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64"/>
                <a:ext cx="14" cy="11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9EC6F638-3EE0-4CAA-BEEA-5097FC25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922"/>
                <a:ext cx="22" cy="21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1994EECD-B941-4D43-B897-0777B18C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270"/>
                <a:ext cx="23" cy="14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45C9FB92-113F-40A3-AC27-0FE54E4F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123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58183AF1-548F-4232-BB4D-6AD0514A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090"/>
                <a:ext cx="26" cy="24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9AA5C5AB-521F-4A59-B947-0C4C8124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946"/>
                <a:ext cx="33" cy="47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4121B319-6EC9-4664-9A85-8C85BC35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029"/>
                <a:ext cx="29" cy="23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69">
                <a:extLst>
                  <a:ext uri="{FF2B5EF4-FFF2-40B4-BE49-F238E27FC236}">
                    <a16:creationId xmlns:a16="http://schemas.microsoft.com/office/drawing/2014/main" id="{51719000-9F24-4D44-96D6-7B7C717A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08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0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8D51BD66-7486-4198-90F4-60D5CE3B4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941"/>
                <a:ext cx="50" cy="45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DD3843D6-353F-41E1-9871-24D9C5F1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220"/>
                <a:ext cx="24" cy="22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F17C7CC8-A4C3-4040-926B-EBB882E2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012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DFB84C0D-80C2-48F7-A37F-8607B86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659"/>
                <a:ext cx="26" cy="2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C1E8029E-6FBD-4F44-AE61-6ADB14C8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01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2A14944D-3E86-4F6C-9DB4-FA21F127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7"/>
                <a:ext cx="45" cy="71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6835BAE5-D91C-466C-BB84-987A0426E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050"/>
                <a:ext cx="26" cy="24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4BA3B57F-D9CF-4A75-970F-B81D262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17"/>
                <a:ext cx="38" cy="55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0F9C7EF7-7F82-488F-92B7-E3BFB9565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645"/>
                <a:ext cx="26" cy="19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C89F9442-8EB9-4ECB-BCE5-5A673B37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903"/>
                <a:ext cx="19" cy="17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B262D295-0AA9-4134-A38C-58DCA3BD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638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F969421D-E465-4E35-8C58-48CA9BA4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99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7762381C-49D6-4C45-AF4E-DD0E4B6E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962"/>
                <a:ext cx="33" cy="41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91CAA6A0-220E-4417-933E-04EEBCBB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778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3E2374BD-AE41-44E9-BFC9-8933034C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80"/>
                <a:ext cx="17" cy="11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5AA4E253-451E-4516-B1E4-57DAA752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5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6B5C11C9-89FF-457C-BD9C-510CB93C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92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FBAFF32C-B748-4A07-A9E3-2286F481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652"/>
                <a:ext cx="22" cy="24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39974529-0E59-4500-868E-2B5311E7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00"/>
                <a:ext cx="21" cy="17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A1D2A119-D253-4DF6-B21F-551C6AB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856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2988341B-B5D8-44B6-89F3-9C8F5315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820"/>
                <a:ext cx="28" cy="2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AC765152-42C3-4419-BCC2-35F37F27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78"/>
                <a:ext cx="31" cy="45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E9FC58BE-5184-4C33-97B7-8C961398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59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0E903F7D-B348-41A7-BD30-4AE2FEBE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12"/>
                <a:ext cx="43" cy="38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D36711D1-1D94-471F-8D12-04DF3D89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85"/>
                <a:ext cx="59" cy="71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8562A89F-E280-4993-BDE0-271B80F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59"/>
                <a:ext cx="21" cy="23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9871C3C2-730C-41E7-8697-2B39F6836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78"/>
                <a:ext cx="24" cy="2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573EE6B-6CF9-4870-8B52-86DDC22B7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7"/>
                <a:ext cx="19" cy="16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E110B1FB-A9A9-408B-A360-DCCED511D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49"/>
                <a:ext cx="24" cy="19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158A616B-5757-4FDE-BAEF-D9FBB1C6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154"/>
                <a:ext cx="26" cy="19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40FA800B-8C09-4481-9C8E-AEC50B09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68"/>
                <a:ext cx="85" cy="123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A08F8AC0-F2D1-4E2E-8AA4-FD9E8A17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837"/>
                <a:ext cx="22" cy="24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F84AACBE-7B4C-4DD6-B98E-9942B006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90"/>
                <a:ext cx="73" cy="66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219B8DC5-B100-48BB-8735-982F0AF4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74"/>
                <a:ext cx="54" cy="57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D3FDCA7-AB16-40D5-982D-877DC4E5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603"/>
                <a:ext cx="45" cy="47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E23F7688-F5B0-494E-A16A-AAFECD3B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94"/>
                <a:ext cx="128" cy="133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EE0695CA-24D8-4876-B86D-EBC0CBD5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107"/>
                <a:ext cx="21" cy="28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>
              <a:extLst>
                <a:ext uri="{FF2B5EF4-FFF2-40B4-BE49-F238E27FC236}">
                  <a16:creationId xmlns:a16="http://schemas.microsoft.com/office/drawing/2014/main" id="{F195C4BF-BF16-483D-8B92-D31D4CFDC9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3487046"/>
              <a:ext cx="55563" cy="60325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>
              <a:extLst>
                <a:ext uri="{FF2B5EF4-FFF2-40B4-BE49-F238E27FC236}">
                  <a16:creationId xmlns:a16="http://schemas.microsoft.com/office/drawing/2014/main" id="{218747AF-2B4B-4213-8D0F-AF6EEC447E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76251" y="3195740"/>
              <a:ext cx="52388" cy="74613"/>
            </a:xfrm>
            <a:custGeom>
              <a:avLst/>
              <a:gdLst>
                <a:gd name="T0" fmla="*/ 2 w 14"/>
                <a:gd name="T1" fmla="*/ 4 h 20"/>
                <a:gd name="T2" fmla="*/ 5 w 14"/>
                <a:gd name="T3" fmla="*/ 20 h 20"/>
                <a:gd name="T4" fmla="*/ 14 w 14"/>
                <a:gd name="T5" fmla="*/ 14 h 20"/>
                <a:gd name="T6" fmla="*/ 2 w 14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cubicBezTo>
                    <a:pt x="0" y="8"/>
                    <a:pt x="2" y="14"/>
                    <a:pt x="5" y="20"/>
                  </a:cubicBezTo>
                  <a:cubicBezTo>
                    <a:pt x="10" y="19"/>
                    <a:pt x="10" y="15"/>
                    <a:pt x="14" y="14"/>
                  </a:cubicBezTo>
                  <a:cubicBezTo>
                    <a:pt x="12" y="7"/>
                    <a:pt x="9" y="0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>
              <a:extLst>
                <a:ext uri="{FF2B5EF4-FFF2-40B4-BE49-F238E27FC236}">
                  <a16:creationId xmlns:a16="http://schemas.microsoft.com/office/drawing/2014/main" id="{1FE386BF-B13E-44F8-AAA6-562EC05DCA0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7332" y="3096521"/>
              <a:ext cx="65088" cy="60325"/>
            </a:xfrm>
            <a:custGeom>
              <a:avLst/>
              <a:gdLst>
                <a:gd name="T0" fmla="*/ 0 w 17"/>
                <a:gd name="T1" fmla="*/ 10 h 16"/>
                <a:gd name="T2" fmla="*/ 16 w 17"/>
                <a:gd name="T3" fmla="*/ 16 h 16"/>
                <a:gd name="T4" fmla="*/ 13 w 17"/>
                <a:gd name="T5" fmla="*/ 0 h 16"/>
                <a:gd name="T6" fmla="*/ 0 w 17"/>
                <a:gd name="T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cubicBezTo>
                    <a:pt x="5" y="12"/>
                    <a:pt x="10" y="14"/>
                    <a:pt x="16" y="16"/>
                  </a:cubicBezTo>
                  <a:cubicBezTo>
                    <a:pt x="17" y="10"/>
                    <a:pt x="17" y="4"/>
                    <a:pt x="13" y="0"/>
                  </a:cubicBezTo>
                  <a:cubicBezTo>
                    <a:pt x="10" y="6"/>
                    <a:pt x="2" y="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>
              <a:extLst>
                <a:ext uri="{FF2B5EF4-FFF2-40B4-BE49-F238E27FC236}">
                  <a16:creationId xmlns:a16="http://schemas.microsoft.com/office/drawing/2014/main" id="{EF675F5D-16CD-4F38-9EB9-E0D020A8E2A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5289" y="3667228"/>
              <a:ext cx="106363" cy="87313"/>
            </a:xfrm>
            <a:custGeom>
              <a:avLst/>
              <a:gdLst>
                <a:gd name="T0" fmla="*/ 16 w 28"/>
                <a:gd name="T1" fmla="*/ 0 h 23"/>
                <a:gd name="T2" fmla="*/ 6 w 28"/>
                <a:gd name="T3" fmla="*/ 15 h 23"/>
                <a:gd name="T4" fmla="*/ 16 w 2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16" y="0"/>
                  </a:moveTo>
                  <a:cubicBezTo>
                    <a:pt x="9" y="4"/>
                    <a:pt x="0" y="7"/>
                    <a:pt x="6" y="15"/>
                  </a:cubicBezTo>
                  <a:cubicBezTo>
                    <a:pt x="14" y="23"/>
                    <a:pt x="28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>
              <a:extLst>
                <a:ext uri="{FF2B5EF4-FFF2-40B4-BE49-F238E27FC236}">
                  <a16:creationId xmlns:a16="http://schemas.microsoft.com/office/drawing/2014/main" id="{5BC15E1C-07C5-48F9-BCC2-3FBBE012FB2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2570" y="3871222"/>
              <a:ext cx="63500" cy="65088"/>
            </a:xfrm>
            <a:custGeom>
              <a:avLst/>
              <a:gdLst>
                <a:gd name="T0" fmla="*/ 10 w 17"/>
                <a:gd name="T1" fmla="*/ 0 h 17"/>
                <a:gd name="T2" fmla="*/ 16 w 17"/>
                <a:gd name="T3" fmla="*/ 10 h 17"/>
                <a:gd name="T4" fmla="*/ 10 w 1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0"/>
                  </a:moveTo>
                  <a:cubicBezTo>
                    <a:pt x="0" y="4"/>
                    <a:pt x="8" y="17"/>
                    <a:pt x="16" y="10"/>
                  </a:cubicBezTo>
                  <a:cubicBezTo>
                    <a:pt x="12" y="4"/>
                    <a:pt x="17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>
              <a:extLst>
                <a:ext uri="{FF2B5EF4-FFF2-40B4-BE49-F238E27FC236}">
                  <a16:creationId xmlns:a16="http://schemas.microsoft.com/office/drawing/2014/main" id="{2317E2A1-BE5F-4415-A5D6-A7C52BFC837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03995" y="3044134"/>
              <a:ext cx="68263" cy="63500"/>
            </a:xfrm>
            <a:custGeom>
              <a:avLst/>
              <a:gdLst>
                <a:gd name="T0" fmla="*/ 0 w 18"/>
                <a:gd name="T1" fmla="*/ 9 h 17"/>
                <a:gd name="T2" fmla="*/ 15 w 18"/>
                <a:gd name="T3" fmla="*/ 13 h 17"/>
                <a:gd name="T4" fmla="*/ 0 w 18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cubicBezTo>
                    <a:pt x="3" y="17"/>
                    <a:pt x="9" y="12"/>
                    <a:pt x="15" y="13"/>
                  </a:cubicBezTo>
                  <a:cubicBezTo>
                    <a:pt x="18" y="4"/>
                    <a:pt x="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>
              <a:extLst>
                <a:ext uri="{FF2B5EF4-FFF2-40B4-BE49-F238E27FC236}">
                  <a16:creationId xmlns:a16="http://schemas.microsoft.com/office/drawing/2014/main" id="{06A0ECCE-E54C-4F3A-A869-A3C13531494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22957" y="3218759"/>
              <a:ext cx="85725" cy="71438"/>
            </a:xfrm>
            <a:custGeom>
              <a:avLst/>
              <a:gdLst>
                <a:gd name="T0" fmla="*/ 6 w 23"/>
                <a:gd name="T1" fmla="*/ 2 h 19"/>
                <a:gd name="T2" fmla="*/ 0 w 23"/>
                <a:gd name="T3" fmla="*/ 9 h 19"/>
                <a:gd name="T4" fmla="*/ 9 w 23"/>
                <a:gd name="T5" fmla="*/ 19 h 19"/>
                <a:gd name="T6" fmla="*/ 6 w 23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6" y="2"/>
                  </a:moveTo>
                  <a:cubicBezTo>
                    <a:pt x="7" y="5"/>
                    <a:pt x="3" y="7"/>
                    <a:pt x="0" y="9"/>
                  </a:cubicBezTo>
                  <a:cubicBezTo>
                    <a:pt x="2" y="15"/>
                    <a:pt x="7" y="11"/>
                    <a:pt x="9" y="19"/>
                  </a:cubicBezTo>
                  <a:cubicBezTo>
                    <a:pt x="23" y="13"/>
                    <a:pt x="1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>
              <a:extLst>
                <a:ext uri="{FF2B5EF4-FFF2-40B4-BE49-F238E27FC236}">
                  <a16:creationId xmlns:a16="http://schemas.microsoft.com/office/drawing/2014/main" id="{908711D4-E18C-4936-847C-728946BCF92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933188" y="3524353"/>
              <a:ext cx="60325" cy="63500"/>
            </a:xfrm>
            <a:custGeom>
              <a:avLst/>
              <a:gdLst>
                <a:gd name="T0" fmla="*/ 1 w 16"/>
                <a:gd name="T1" fmla="*/ 13 h 17"/>
                <a:gd name="T2" fmla="*/ 16 w 16"/>
                <a:gd name="T3" fmla="*/ 5 h 17"/>
                <a:gd name="T4" fmla="*/ 6 w 16"/>
                <a:gd name="T5" fmla="*/ 0 h 17"/>
                <a:gd name="T6" fmla="*/ 1 w 16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" y="13"/>
                  </a:moveTo>
                  <a:cubicBezTo>
                    <a:pt x="10" y="17"/>
                    <a:pt x="14" y="13"/>
                    <a:pt x="16" y="5"/>
                  </a:cubicBezTo>
                  <a:cubicBezTo>
                    <a:pt x="13" y="3"/>
                    <a:pt x="12" y="0"/>
                    <a:pt x="6" y="0"/>
                  </a:cubicBezTo>
                  <a:cubicBezTo>
                    <a:pt x="6" y="7"/>
                    <a:pt x="0" y="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6">
              <a:extLst>
                <a:ext uri="{FF2B5EF4-FFF2-40B4-BE49-F238E27FC236}">
                  <a16:creationId xmlns:a16="http://schemas.microsoft.com/office/drawing/2014/main" id="{9EEC1F4E-029D-4F97-B322-AB42437EE4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4157" y="3764859"/>
              <a:ext cx="68263" cy="79375"/>
            </a:xfrm>
            <a:custGeom>
              <a:avLst/>
              <a:gdLst>
                <a:gd name="T0" fmla="*/ 5 w 18"/>
                <a:gd name="T1" fmla="*/ 1 h 21"/>
                <a:gd name="T2" fmla="*/ 0 w 18"/>
                <a:gd name="T3" fmla="*/ 14 h 21"/>
                <a:gd name="T4" fmla="*/ 16 w 18"/>
                <a:gd name="T5" fmla="*/ 19 h 21"/>
                <a:gd name="T6" fmla="*/ 18 w 18"/>
                <a:gd name="T7" fmla="*/ 6 h 21"/>
                <a:gd name="T8" fmla="*/ 5 w 1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1"/>
                  </a:moveTo>
                  <a:cubicBezTo>
                    <a:pt x="3" y="3"/>
                    <a:pt x="1" y="7"/>
                    <a:pt x="0" y="14"/>
                  </a:cubicBezTo>
                  <a:cubicBezTo>
                    <a:pt x="7" y="18"/>
                    <a:pt x="7" y="21"/>
                    <a:pt x="16" y="19"/>
                  </a:cubicBezTo>
                  <a:cubicBezTo>
                    <a:pt x="17" y="15"/>
                    <a:pt x="17" y="10"/>
                    <a:pt x="18" y="6"/>
                  </a:cubicBezTo>
                  <a:cubicBezTo>
                    <a:pt x="12" y="6"/>
                    <a:pt x="1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7">
              <a:extLst>
                <a:ext uri="{FF2B5EF4-FFF2-40B4-BE49-F238E27FC236}">
                  <a16:creationId xmlns:a16="http://schemas.microsoft.com/office/drawing/2014/main" id="{30DA4DB5-5E4B-4651-BE48-ECE6E364B4D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86445" y="2956821"/>
              <a:ext cx="98425" cy="169863"/>
            </a:xfrm>
            <a:custGeom>
              <a:avLst/>
              <a:gdLst>
                <a:gd name="T0" fmla="*/ 18 w 26"/>
                <a:gd name="T1" fmla="*/ 3 h 45"/>
                <a:gd name="T2" fmla="*/ 12 w 26"/>
                <a:gd name="T3" fmla="*/ 0 h 45"/>
                <a:gd name="T4" fmla="*/ 8 w 26"/>
                <a:gd name="T5" fmla="*/ 2 h 45"/>
                <a:gd name="T6" fmla="*/ 3 w 26"/>
                <a:gd name="T7" fmla="*/ 1 h 45"/>
                <a:gd name="T8" fmla="*/ 2 w 26"/>
                <a:gd name="T9" fmla="*/ 9 h 45"/>
                <a:gd name="T10" fmla="*/ 0 w 26"/>
                <a:gd name="T11" fmla="*/ 10 h 45"/>
                <a:gd name="T12" fmla="*/ 2 w 26"/>
                <a:gd name="T13" fmla="*/ 13 h 45"/>
                <a:gd name="T14" fmla="*/ 10 w 26"/>
                <a:gd name="T15" fmla="*/ 38 h 45"/>
                <a:gd name="T16" fmla="*/ 26 w 26"/>
                <a:gd name="T17" fmla="*/ 41 h 45"/>
                <a:gd name="T18" fmla="*/ 21 w 26"/>
                <a:gd name="T19" fmla="*/ 4 h 45"/>
                <a:gd name="T20" fmla="*/ 18 w 26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5">
                  <a:moveTo>
                    <a:pt x="18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4"/>
                    <a:pt x="1" y="6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21"/>
                    <a:pt x="12" y="26"/>
                    <a:pt x="10" y="38"/>
                  </a:cubicBezTo>
                  <a:cubicBezTo>
                    <a:pt x="19" y="37"/>
                    <a:pt x="20" y="45"/>
                    <a:pt x="26" y="41"/>
                  </a:cubicBezTo>
                  <a:cubicBezTo>
                    <a:pt x="26" y="27"/>
                    <a:pt x="24" y="16"/>
                    <a:pt x="21" y="4"/>
                  </a:cubicBezTo>
                  <a:cubicBezTo>
                    <a:pt x="20" y="4"/>
                    <a:pt x="19" y="4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>
              <a:extLst>
                <a:ext uri="{FF2B5EF4-FFF2-40B4-BE49-F238E27FC236}">
                  <a16:creationId xmlns:a16="http://schemas.microsoft.com/office/drawing/2014/main" id="{AAEF4940-388B-438A-A267-7B306F9B0B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43582" y="3196534"/>
              <a:ext cx="79375" cy="93663"/>
            </a:xfrm>
            <a:custGeom>
              <a:avLst/>
              <a:gdLst>
                <a:gd name="T0" fmla="*/ 3 w 21"/>
                <a:gd name="T1" fmla="*/ 23 h 25"/>
                <a:gd name="T2" fmla="*/ 14 w 21"/>
                <a:gd name="T3" fmla="*/ 25 h 25"/>
                <a:gd name="T4" fmla="*/ 21 w 21"/>
                <a:gd name="T5" fmla="*/ 4 h 25"/>
                <a:gd name="T6" fmla="*/ 3 w 2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5">
                  <a:moveTo>
                    <a:pt x="3" y="23"/>
                  </a:moveTo>
                  <a:cubicBezTo>
                    <a:pt x="10" y="24"/>
                    <a:pt x="9" y="19"/>
                    <a:pt x="14" y="25"/>
                  </a:cubicBezTo>
                  <a:cubicBezTo>
                    <a:pt x="19" y="22"/>
                    <a:pt x="19" y="12"/>
                    <a:pt x="21" y="4"/>
                  </a:cubicBezTo>
                  <a:cubicBezTo>
                    <a:pt x="7" y="0"/>
                    <a:pt x="0" y="1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>
              <a:extLst>
                <a:ext uri="{FF2B5EF4-FFF2-40B4-BE49-F238E27FC236}">
                  <a16:creationId xmlns:a16="http://schemas.microsoft.com/office/drawing/2014/main" id="{A487D1B1-E6C5-46D0-8901-D79AAB05D9F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2595" y="3199709"/>
              <a:ext cx="88900" cy="90488"/>
            </a:xfrm>
            <a:custGeom>
              <a:avLst/>
              <a:gdLst>
                <a:gd name="T0" fmla="*/ 0 w 24"/>
                <a:gd name="T1" fmla="*/ 5 h 24"/>
                <a:gd name="T2" fmla="*/ 0 w 24"/>
                <a:gd name="T3" fmla="*/ 15 h 24"/>
                <a:gd name="T4" fmla="*/ 21 w 24"/>
                <a:gd name="T5" fmla="*/ 18 h 24"/>
                <a:gd name="T6" fmla="*/ 24 w 24"/>
                <a:gd name="T7" fmla="*/ 13 h 24"/>
                <a:gd name="T8" fmla="*/ 0 w 2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cubicBezTo>
                    <a:pt x="3" y="9"/>
                    <a:pt x="2" y="12"/>
                    <a:pt x="0" y="15"/>
                  </a:cubicBezTo>
                  <a:cubicBezTo>
                    <a:pt x="6" y="21"/>
                    <a:pt x="12" y="24"/>
                    <a:pt x="21" y="18"/>
                  </a:cubicBezTo>
                  <a:cubicBezTo>
                    <a:pt x="20" y="16"/>
                    <a:pt x="21" y="14"/>
                    <a:pt x="24" y="13"/>
                  </a:cubicBezTo>
                  <a:cubicBezTo>
                    <a:pt x="19" y="0"/>
                    <a:pt x="1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ABAD522-9D3A-4981-AD5D-4929FD27DB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93739" y="1136753"/>
              <a:ext cx="2295525" cy="1987550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03FD9488-174D-496D-969D-BCFA6DC164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4122226" y="2057503"/>
              <a:ext cx="1382713" cy="1382713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>
              <a:extLst>
                <a:ext uri="{FF2B5EF4-FFF2-40B4-BE49-F238E27FC236}">
                  <a16:creationId xmlns:a16="http://schemas.microsoft.com/office/drawing/2014/main" id="{A88905D1-C261-4720-B821-18ACB293D1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55764" y="3173515"/>
              <a:ext cx="2182813" cy="2062163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623">
              <a:extLst>
                <a:ext uri="{FF2B5EF4-FFF2-40B4-BE49-F238E27FC236}">
                  <a16:creationId xmlns:a16="http://schemas.microsoft.com/office/drawing/2014/main" id="{9F00AE18-F444-4B93-8157-73176900A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9208" y="2534546"/>
              <a:ext cx="574675" cy="576263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>
              <a:extLst>
                <a:ext uri="{FF2B5EF4-FFF2-40B4-BE49-F238E27FC236}">
                  <a16:creationId xmlns:a16="http://schemas.microsoft.com/office/drawing/2014/main" id="{FA90CA41-9EC1-4531-9B5B-74C28E7B53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63601" y="3335440"/>
              <a:ext cx="1957388" cy="1423988"/>
            </a:xfrm>
            <a:custGeom>
              <a:avLst/>
              <a:gdLst>
                <a:gd name="T0" fmla="*/ 0 w 521"/>
                <a:gd name="T1" fmla="*/ 368 h 379"/>
                <a:gd name="T2" fmla="*/ 16 w 521"/>
                <a:gd name="T3" fmla="*/ 379 h 379"/>
                <a:gd name="T4" fmla="*/ 521 w 521"/>
                <a:gd name="T5" fmla="*/ 19 h 379"/>
                <a:gd name="T6" fmla="*/ 516 w 521"/>
                <a:gd name="T7" fmla="*/ 0 h 379"/>
                <a:gd name="T8" fmla="*/ 0 w 521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9">
                  <a:moveTo>
                    <a:pt x="0" y="368"/>
                  </a:moveTo>
                  <a:cubicBezTo>
                    <a:pt x="6" y="372"/>
                    <a:pt x="11" y="375"/>
                    <a:pt x="16" y="379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20" y="13"/>
                    <a:pt x="518" y="6"/>
                    <a:pt x="516" y="0"/>
                  </a:cubicBezTo>
                  <a:lnTo>
                    <a:pt x="0" y="368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>
              <a:extLst>
                <a:ext uri="{FF2B5EF4-FFF2-40B4-BE49-F238E27FC236}">
                  <a16:creationId xmlns:a16="http://schemas.microsoft.com/office/drawing/2014/main" id="{538CF14D-2249-4445-9214-487F60D971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46189" y="3252890"/>
              <a:ext cx="1695450" cy="1235075"/>
            </a:xfrm>
            <a:custGeom>
              <a:avLst/>
              <a:gdLst>
                <a:gd name="T0" fmla="*/ 0 w 451"/>
                <a:gd name="T1" fmla="*/ 322 h 329"/>
                <a:gd name="T2" fmla="*/ 21 w 451"/>
                <a:gd name="T3" fmla="*/ 329 h 329"/>
                <a:gd name="T4" fmla="*/ 451 w 451"/>
                <a:gd name="T5" fmla="*/ 22 h 329"/>
                <a:gd name="T6" fmla="*/ 451 w 451"/>
                <a:gd name="T7" fmla="*/ 0 h 329"/>
                <a:gd name="T8" fmla="*/ 0 w 451"/>
                <a:gd name="T9" fmla="*/ 3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22"/>
                  </a:moveTo>
                  <a:cubicBezTo>
                    <a:pt x="7" y="324"/>
                    <a:pt x="14" y="327"/>
                    <a:pt x="21" y="329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15"/>
                    <a:pt x="451" y="8"/>
                    <a:pt x="451" y="0"/>
                  </a:cubicBezTo>
                  <a:lnTo>
                    <a:pt x="0" y="322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>
              <a:extLst>
                <a:ext uri="{FF2B5EF4-FFF2-40B4-BE49-F238E27FC236}">
                  <a16:creationId xmlns:a16="http://schemas.microsoft.com/office/drawing/2014/main" id="{139FC690-D3C9-4B2F-B369-98377E802D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42989" y="3286228"/>
              <a:ext cx="1849438" cy="1344613"/>
            </a:xfrm>
            <a:custGeom>
              <a:avLst/>
              <a:gdLst>
                <a:gd name="T0" fmla="*/ 0 w 492"/>
                <a:gd name="T1" fmla="*/ 349 h 358"/>
                <a:gd name="T2" fmla="*/ 18 w 492"/>
                <a:gd name="T3" fmla="*/ 358 h 358"/>
                <a:gd name="T4" fmla="*/ 492 w 492"/>
                <a:gd name="T5" fmla="*/ 20 h 358"/>
                <a:gd name="T6" fmla="*/ 489 w 492"/>
                <a:gd name="T7" fmla="*/ 0 h 358"/>
                <a:gd name="T8" fmla="*/ 0 w 492"/>
                <a:gd name="T9" fmla="*/ 3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8">
                  <a:moveTo>
                    <a:pt x="0" y="349"/>
                  </a:moveTo>
                  <a:cubicBezTo>
                    <a:pt x="6" y="352"/>
                    <a:pt x="12" y="355"/>
                    <a:pt x="18" y="358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13"/>
                    <a:pt x="490" y="7"/>
                    <a:pt x="489" y="0"/>
                  </a:cubicBezTo>
                  <a:lnTo>
                    <a:pt x="0" y="34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>
              <a:extLst>
                <a:ext uri="{FF2B5EF4-FFF2-40B4-BE49-F238E27FC236}">
                  <a16:creationId xmlns:a16="http://schemas.microsoft.com/office/drawing/2014/main" id="{9FF41B6E-2E9F-4DBE-9520-7CAA04464B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04057" y="3396559"/>
              <a:ext cx="2024063" cy="1473200"/>
            </a:xfrm>
            <a:custGeom>
              <a:avLst/>
              <a:gdLst>
                <a:gd name="T0" fmla="*/ 0 w 539"/>
                <a:gd name="T1" fmla="*/ 379 h 392"/>
                <a:gd name="T2" fmla="*/ 13 w 539"/>
                <a:gd name="T3" fmla="*/ 392 h 392"/>
                <a:gd name="T4" fmla="*/ 539 w 539"/>
                <a:gd name="T5" fmla="*/ 17 h 392"/>
                <a:gd name="T6" fmla="*/ 531 w 539"/>
                <a:gd name="T7" fmla="*/ 0 h 392"/>
                <a:gd name="T8" fmla="*/ 0 w 539"/>
                <a:gd name="T9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9"/>
                  </a:moveTo>
                  <a:cubicBezTo>
                    <a:pt x="4" y="383"/>
                    <a:pt x="9" y="388"/>
                    <a:pt x="13" y="392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7" y="11"/>
                    <a:pt x="534" y="6"/>
                    <a:pt x="531" y="0"/>
                  </a:cubicBezTo>
                  <a:lnTo>
                    <a:pt x="0" y="37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>
              <a:extLst>
                <a:ext uri="{FF2B5EF4-FFF2-40B4-BE49-F238E27FC236}">
                  <a16:creationId xmlns:a16="http://schemas.microsoft.com/office/drawing/2014/main" id="{C8C1641A-93AA-4C94-9118-5B836F2F9F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13520" y="4672909"/>
              <a:ext cx="739775" cy="528638"/>
            </a:xfrm>
            <a:custGeom>
              <a:avLst/>
              <a:gdLst>
                <a:gd name="T0" fmla="*/ 197 w 197"/>
                <a:gd name="T1" fmla="*/ 0 h 141"/>
                <a:gd name="T2" fmla="*/ 85 w 197"/>
                <a:gd name="T3" fmla="*/ 52 h 141"/>
                <a:gd name="T4" fmla="*/ 0 w 197"/>
                <a:gd name="T5" fmla="*/ 141 h 141"/>
                <a:gd name="T6" fmla="*/ 197 w 197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1">
                  <a:moveTo>
                    <a:pt x="197" y="0"/>
                  </a:moveTo>
                  <a:cubicBezTo>
                    <a:pt x="158" y="10"/>
                    <a:pt x="120" y="27"/>
                    <a:pt x="85" y="52"/>
                  </a:cubicBezTo>
                  <a:cubicBezTo>
                    <a:pt x="50" y="77"/>
                    <a:pt x="22" y="107"/>
                    <a:pt x="0" y="141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>
              <a:extLst>
                <a:ext uri="{FF2B5EF4-FFF2-40B4-BE49-F238E27FC236}">
                  <a16:creationId xmlns:a16="http://schemas.microsoft.com/office/drawing/2014/main" id="{16991B78-0D2A-433F-B8E1-46F0DD272A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7314" y="4211740"/>
              <a:ext cx="1492250" cy="1082675"/>
            </a:xfrm>
            <a:custGeom>
              <a:avLst/>
              <a:gdLst>
                <a:gd name="T0" fmla="*/ 0 w 397"/>
                <a:gd name="T1" fmla="*/ 288 h 288"/>
                <a:gd name="T2" fmla="*/ 397 w 397"/>
                <a:gd name="T3" fmla="*/ 5 h 288"/>
                <a:gd name="T4" fmla="*/ 372 w 397"/>
                <a:gd name="T5" fmla="*/ 0 h 288"/>
                <a:gd name="T6" fmla="*/ 4 w 397"/>
                <a:gd name="T7" fmla="*/ 263 h 288"/>
                <a:gd name="T8" fmla="*/ 0 w 397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8">
                  <a:moveTo>
                    <a:pt x="0" y="288"/>
                  </a:moveTo>
                  <a:cubicBezTo>
                    <a:pt x="397" y="5"/>
                    <a:pt x="397" y="5"/>
                    <a:pt x="397" y="5"/>
                  </a:cubicBezTo>
                  <a:cubicBezTo>
                    <a:pt x="389" y="3"/>
                    <a:pt x="380" y="2"/>
                    <a:pt x="372" y="0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71"/>
                    <a:pt x="1" y="280"/>
                    <a:pt x="0" y="288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>
              <a:extLst>
                <a:ext uri="{FF2B5EF4-FFF2-40B4-BE49-F238E27FC236}">
                  <a16:creationId xmlns:a16="http://schemas.microsoft.com/office/drawing/2014/main" id="{00BAFC7F-B19F-4165-BD75-BE7E60C2104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71614" y="3240190"/>
              <a:ext cx="1492250" cy="1079500"/>
            </a:xfrm>
            <a:custGeom>
              <a:avLst/>
              <a:gdLst>
                <a:gd name="T0" fmla="*/ 0 w 397"/>
                <a:gd name="T1" fmla="*/ 283 h 287"/>
                <a:gd name="T2" fmla="*/ 25 w 397"/>
                <a:gd name="T3" fmla="*/ 287 h 287"/>
                <a:gd name="T4" fmla="*/ 393 w 397"/>
                <a:gd name="T5" fmla="*/ 25 h 287"/>
                <a:gd name="T6" fmla="*/ 397 w 397"/>
                <a:gd name="T7" fmla="*/ 0 h 287"/>
                <a:gd name="T8" fmla="*/ 0 w 397"/>
                <a:gd name="T9" fmla="*/ 28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7">
                  <a:moveTo>
                    <a:pt x="0" y="283"/>
                  </a:moveTo>
                  <a:cubicBezTo>
                    <a:pt x="8" y="285"/>
                    <a:pt x="17" y="286"/>
                    <a:pt x="25" y="28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5" y="17"/>
                    <a:pt x="396" y="8"/>
                    <a:pt x="397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>
              <a:extLst>
                <a:ext uri="{FF2B5EF4-FFF2-40B4-BE49-F238E27FC236}">
                  <a16:creationId xmlns:a16="http://schemas.microsoft.com/office/drawing/2014/main" id="{4D5B6298-457A-442B-AA01-4F26D21122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835139" y="3256065"/>
              <a:ext cx="1206500" cy="860425"/>
            </a:xfrm>
            <a:custGeom>
              <a:avLst/>
              <a:gdLst>
                <a:gd name="T0" fmla="*/ 309 w 321"/>
                <a:gd name="T1" fmla="*/ 31 h 229"/>
                <a:gd name="T2" fmla="*/ 321 w 321"/>
                <a:gd name="T3" fmla="*/ 0 h 229"/>
                <a:gd name="T4" fmla="*/ 0 w 321"/>
                <a:gd name="T5" fmla="*/ 229 h 229"/>
                <a:gd name="T6" fmla="*/ 33 w 321"/>
                <a:gd name="T7" fmla="*/ 228 h 229"/>
                <a:gd name="T8" fmla="*/ 309 w 321"/>
                <a:gd name="T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29">
                  <a:moveTo>
                    <a:pt x="309" y="31"/>
                  </a:moveTo>
                  <a:cubicBezTo>
                    <a:pt x="314" y="21"/>
                    <a:pt x="317" y="11"/>
                    <a:pt x="321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1" y="229"/>
                    <a:pt x="22" y="229"/>
                    <a:pt x="33" y="228"/>
                  </a:cubicBezTo>
                  <a:lnTo>
                    <a:pt x="309" y="31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>
              <a:extLst>
                <a:ext uri="{FF2B5EF4-FFF2-40B4-BE49-F238E27FC236}">
                  <a16:creationId xmlns:a16="http://schemas.microsoft.com/office/drawing/2014/main" id="{0D653801-CB2E-4BE2-AB35-A7CA137A9A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9595" y="3474347"/>
              <a:ext cx="2058988" cy="1495425"/>
            </a:xfrm>
            <a:custGeom>
              <a:avLst/>
              <a:gdLst>
                <a:gd name="T0" fmla="*/ 0 w 548"/>
                <a:gd name="T1" fmla="*/ 384 h 398"/>
                <a:gd name="T2" fmla="*/ 11 w 548"/>
                <a:gd name="T3" fmla="*/ 398 h 398"/>
                <a:gd name="T4" fmla="*/ 548 w 548"/>
                <a:gd name="T5" fmla="*/ 16 h 398"/>
                <a:gd name="T6" fmla="*/ 538 w 548"/>
                <a:gd name="T7" fmla="*/ 0 h 398"/>
                <a:gd name="T8" fmla="*/ 0 w 548"/>
                <a:gd name="T9" fmla="*/ 3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4"/>
                  </a:moveTo>
                  <a:cubicBezTo>
                    <a:pt x="4" y="389"/>
                    <a:pt x="7" y="394"/>
                    <a:pt x="11" y="398"/>
                  </a:cubicBezTo>
                  <a:cubicBezTo>
                    <a:pt x="548" y="16"/>
                    <a:pt x="548" y="16"/>
                    <a:pt x="548" y="16"/>
                  </a:cubicBezTo>
                  <a:cubicBezTo>
                    <a:pt x="545" y="11"/>
                    <a:pt x="542" y="5"/>
                    <a:pt x="538" y="0"/>
                  </a:cubicBezTo>
                  <a:lnTo>
                    <a:pt x="0" y="384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>
              <a:extLst>
                <a:ext uri="{FF2B5EF4-FFF2-40B4-BE49-F238E27FC236}">
                  <a16:creationId xmlns:a16="http://schemas.microsoft.com/office/drawing/2014/main" id="{302A381B-758A-499E-9479-C20BE7C37C5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09539" y="4414940"/>
              <a:ext cx="1206500" cy="863600"/>
            </a:xfrm>
            <a:custGeom>
              <a:avLst/>
              <a:gdLst>
                <a:gd name="T0" fmla="*/ 12 w 321"/>
                <a:gd name="T1" fmla="*/ 199 h 230"/>
                <a:gd name="T2" fmla="*/ 0 w 321"/>
                <a:gd name="T3" fmla="*/ 230 h 230"/>
                <a:gd name="T4" fmla="*/ 321 w 321"/>
                <a:gd name="T5" fmla="*/ 1 h 230"/>
                <a:gd name="T6" fmla="*/ 289 w 321"/>
                <a:gd name="T7" fmla="*/ 2 h 230"/>
                <a:gd name="T8" fmla="*/ 12 w 321"/>
                <a:gd name="T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30">
                  <a:moveTo>
                    <a:pt x="12" y="199"/>
                  </a:moveTo>
                  <a:cubicBezTo>
                    <a:pt x="8" y="209"/>
                    <a:pt x="4" y="219"/>
                    <a:pt x="0" y="230"/>
                  </a:cubicBezTo>
                  <a:cubicBezTo>
                    <a:pt x="321" y="1"/>
                    <a:pt x="321" y="1"/>
                    <a:pt x="321" y="1"/>
                  </a:cubicBezTo>
                  <a:cubicBezTo>
                    <a:pt x="310" y="0"/>
                    <a:pt x="299" y="1"/>
                    <a:pt x="289" y="2"/>
                  </a:cubicBezTo>
                  <a:lnTo>
                    <a:pt x="12" y="19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>
              <a:extLst>
                <a:ext uri="{FF2B5EF4-FFF2-40B4-BE49-F238E27FC236}">
                  <a16:creationId xmlns:a16="http://schemas.microsoft.com/office/drawing/2014/main" id="{55514EB4-0F2E-4E52-AFD0-5442863E23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2714" y="4045053"/>
              <a:ext cx="1693863" cy="1236663"/>
            </a:xfrm>
            <a:custGeom>
              <a:avLst/>
              <a:gdLst>
                <a:gd name="T0" fmla="*/ 0 w 451"/>
                <a:gd name="T1" fmla="*/ 306 h 329"/>
                <a:gd name="T2" fmla="*/ 0 w 451"/>
                <a:gd name="T3" fmla="*/ 329 h 329"/>
                <a:gd name="T4" fmla="*/ 451 w 451"/>
                <a:gd name="T5" fmla="*/ 7 h 329"/>
                <a:gd name="T6" fmla="*/ 430 w 451"/>
                <a:gd name="T7" fmla="*/ 0 h 329"/>
                <a:gd name="T8" fmla="*/ 0 w 451"/>
                <a:gd name="T9" fmla="*/ 30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06"/>
                  </a:moveTo>
                  <a:cubicBezTo>
                    <a:pt x="0" y="314"/>
                    <a:pt x="0" y="321"/>
                    <a:pt x="0" y="329"/>
                  </a:cubicBezTo>
                  <a:cubicBezTo>
                    <a:pt x="451" y="7"/>
                    <a:pt x="451" y="7"/>
                    <a:pt x="451" y="7"/>
                  </a:cubicBezTo>
                  <a:cubicBezTo>
                    <a:pt x="444" y="4"/>
                    <a:pt x="437" y="2"/>
                    <a:pt x="430" y="0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>
              <a:extLst>
                <a:ext uri="{FF2B5EF4-FFF2-40B4-BE49-F238E27FC236}">
                  <a16:creationId xmlns:a16="http://schemas.microsoft.com/office/drawing/2014/main" id="{34855956-6E53-45CD-9505-95A832365F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197883" y="3333059"/>
              <a:ext cx="739775" cy="525463"/>
            </a:xfrm>
            <a:custGeom>
              <a:avLst/>
              <a:gdLst>
                <a:gd name="T0" fmla="*/ 0 w 197"/>
                <a:gd name="T1" fmla="*/ 140 h 140"/>
                <a:gd name="T2" fmla="*/ 112 w 197"/>
                <a:gd name="T3" fmla="*/ 89 h 140"/>
                <a:gd name="T4" fmla="*/ 197 w 197"/>
                <a:gd name="T5" fmla="*/ 0 h 140"/>
                <a:gd name="T6" fmla="*/ 0 w 197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0">
                  <a:moveTo>
                    <a:pt x="0" y="140"/>
                  </a:moveTo>
                  <a:cubicBezTo>
                    <a:pt x="39" y="131"/>
                    <a:pt x="77" y="114"/>
                    <a:pt x="112" y="89"/>
                  </a:cubicBezTo>
                  <a:cubicBezTo>
                    <a:pt x="147" y="64"/>
                    <a:pt x="175" y="34"/>
                    <a:pt x="197" y="0"/>
                  </a:cubicBezTo>
                  <a:lnTo>
                    <a:pt x="0" y="14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>
              <a:extLst>
                <a:ext uri="{FF2B5EF4-FFF2-40B4-BE49-F238E27FC236}">
                  <a16:creationId xmlns:a16="http://schemas.microsoft.com/office/drawing/2014/main" id="{70A173FA-0762-42C2-807E-1B6E63AF385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59545" y="3901384"/>
              <a:ext cx="1847850" cy="1347788"/>
            </a:xfrm>
            <a:custGeom>
              <a:avLst/>
              <a:gdLst>
                <a:gd name="T0" fmla="*/ 0 w 492"/>
                <a:gd name="T1" fmla="*/ 339 h 359"/>
                <a:gd name="T2" fmla="*/ 3 w 492"/>
                <a:gd name="T3" fmla="*/ 359 h 359"/>
                <a:gd name="T4" fmla="*/ 492 w 492"/>
                <a:gd name="T5" fmla="*/ 10 h 359"/>
                <a:gd name="T6" fmla="*/ 474 w 492"/>
                <a:gd name="T7" fmla="*/ 0 h 359"/>
                <a:gd name="T8" fmla="*/ 0 w 492"/>
                <a:gd name="T9" fmla="*/ 3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9">
                  <a:moveTo>
                    <a:pt x="0" y="339"/>
                  </a:moveTo>
                  <a:cubicBezTo>
                    <a:pt x="1" y="345"/>
                    <a:pt x="2" y="352"/>
                    <a:pt x="3" y="359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86" y="7"/>
                    <a:pt x="480" y="3"/>
                    <a:pt x="474" y="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>
              <a:extLst>
                <a:ext uri="{FF2B5EF4-FFF2-40B4-BE49-F238E27FC236}">
                  <a16:creationId xmlns:a16="http://schemas.microsoft.com/office/drawing/2014/main" id="{CF5F8858-CBAD-4F6C-966A-85BD1033459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0189" y="3776765"/>
              <a:ext cx="1957388" cy="1420813"/>
            </a:xfrm>
            <a:custGeom>
              <a:avLst/>
              <a:gdLst>
                <a:gd name="T0" fmla="*/ 0 w 521"/>
                <a:gd name="T1" fmla="*/ 360 h 378"/>
                <a:gd name="T2" fmla="*/ 5 w 521"/>
                <a:gd name="T3" fmla="*/ 378 h 378"/>
                <a:gd name="T4" fmla="*/ 521 w 521"/>
                <a:gd name="T5" fmla="*/ 11 h 378"/>
                <a:gd name="T6" fmla="*/ 505 w 521"/>
                <a:gd name="T7" fmla="*/ 0 h 378"/>
                <a:gd name="T8" fmla="*/ 0 w 521"/>
                <a:gd name="T9" fmla="*/ 36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8">
                  <a:moveTo>
                    <a:pt x="0" y="360"/>
                  </a:moveTo>
                  <a:cubicBezTo>
                    <a:pt x="1" y="366"/>
                    <a:pt x="3" y="372"/>
                    <a:pt x="5" y="378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16" y="7"/>
                    <a:pt x="510" y="3"/>
                    <a:pt x="505" y="0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>
              <a:extLst>
                <a:ext uri="{FF2B5EF4-FFF2-40B4-BE49-F238E27FC236}">
                  <a16:creationId xmlns:a16="http://schemas.microsoft.com/office/drawing/2014/main" id="{FB27F0B0-FF5C-455D-B840-49C53EE439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1801" y="3564040"/>
              <a:ext cx="2057400" cy="1495425"/>
            </a:xfrm>
            <a:custGeom>
              <a:avLst/>
              <a:gdLst>
                <a:gd name="T0" fmla="*/ 0 w 548"/>
                <a:gd name="T1" fmla="*/ 383 h 398"/>
                <a:gd name="T2" fmla="*/ 10 w 548"/>
                <a:gd name="T3" fmla="*/ 398 h 398"/>
                <a:gd name="T4" fmla="*/ 548 w 548"/>
                <a:gd name="T5" fmla="*/ 15 h 398"/>
                <a:gd name="T6" fmla="*/ 537 w 548"/>
                <a:gd name="T7" fmla="*/ 0 h 398"/>
                <a:gd name="T8" fmla="*/ 0 w 548"/>
                <a:gd name="T9" fmla="*/ 38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3"/>
                  </a:moveTo>
                  <a:cubicBezTo>
                    <a:pt x="3" y="388"/>
                    <a:pt x="7" y="393"/>
                    <a:pt x="10" y="398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4" y="10"/>
                    <a:pt x="541" y="5"/>
                    <a:pt x="537" y="0"/>
                  </a:cubicBezTo>
                  <a:lnTo>
                    <a:pt x="0" y="3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>
              <a:extLst>
                <a:ext uri="{FF2B5EF4-FFF2-40B4-BE49-F238E27FC236}">
                  <a16:creationId xmlns:a16="http://schemas.microsoft.com/office/drawing/2014/main" id="{1E131846-29CD-4B86-8975-C1DAC18942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24645" y="3663259"/>
              <a:ext cx="2024063" cy="1473200"/>
            </a:xfrm>
            <a:custGeom>
              <a:avLst/>
              <a:gdLst>
                <a:gd name="T0" fmla="*/ 0 w 539"/>
                <a:gd name="T1" fmla="*/ 375 h 392"/>
                <a:gd name="T2" fmla="*/ 8 w 539"/>
                <a:gd name="T3" fmla="*/ 392 h 392"/>
                <a:gd name="T4" fmla="*/ 539 w 539"/>
                <a:gd name="T5" fmla="*/ 13 h 392"/>
                <a:gd name="T6" fmla="*/ 526 w 539"/>
                <a:gd name="T7" fmla="*/ 0 h 392"/>
                <a:gd name="T8" fmla="*/ 0 w 539"/>
                <a:gd name="T9" fmla="*/ 37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5"/>
                  </a:moveTo>
                  <a:cubicBezTo>
                    <a:pt x="2" y="380"/>
                    <a:pt x="5" y="386"/>
                    <a:pt x="8" y="392"/>
                  </a:cubicBezTo>
                  <a:cubicBezTo>
                    <a:pt x="539" y="13"/>
                    <a:pt x="539" y="13"/>
                    <a:pt x="539" y="13"/>
                  </a:cubicBezTo>
                  <a:cubicBezTo>
                    <a:pt x="535" y="8"/>
                    <a:pt x="530" y="4"/>
                    <a:pt x="526" y="0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>
              <a:extLst>
                <a:ext uri="{FF2B5EF4-FFF2-40B4-BE49-F238E27FC236}">
                  <a16:creationId xmlns:a16="http://schemas.microsoft.com/office/drawing/2014/main" id="{B32EF7EB-AF8C-4213-8A76-ED45172FE7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0526" y="1452665"/>
              <a:ext cx="274638" cy="214313"/>
            </a:xfrm>
            <a:custGeom>
              <a:avLst/>
              <a:gdLst>
                <a:gd name="T0" fmla="*/ 5 w 73"/>
                <a:gd name="T1" fmla="*/ 57 h 57"/>
                <a:gd name="T2" fmla="*/ 2 w 73"/>
                <a:gd name="T3" fmla="*/ 55 h 57"/>
                <a:gd name="T4" fmla="*/ 2 w 73"/>
                <a:gd name="T5" fmla="*/ 49 h 57"/>
                <a:gd name="T6" fmla="*/ 67 w 73"/>
                <a:gd name="T7" fmla="*/ 1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5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5" y="57"/>
                  </a:moveTo>
                  <a:cubicBezTo>
                    <a:pt x="4" y="57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71" y="0"/>
                    <a:pt x="72" y="2"/>
                  </a:cubicBezTo>
                  <a:cubicBezTo>
                    <a:pt x="73" y="4"/>
                    <a:pt x="73" y="6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>
              <a:extLst>
                <a:ext uri="{FF2B5EF4-FFF2-40B4-BE49-F238E27FC236}">
                  <a16:creationId xmlns:a16="http://schemas.microsoft.com/office/drawing/2014/main" id="{BF892867-DAF9-4DDF-B989-BFCF89C799C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491989" y="1951140"/>
              <a:ext cx="714375" cy="536575"/>
            </a:xfrm>
            <a:custGeom>
              <a:avLst/>
              <a:gdLst>
                <a:gd name="T0" fmla="*/ 5 w 190"/>
                <a:gd name="T1" fmla="*/ 143 h 143"/>
                <a:gd name="T2" fmla="*/ 2 w 190"/>
                <a:gd name="T3" fmla="*/ 142 h 143"/>
                <a:gd name="T4" fmla="*/ 3 w 190"/>
                <a:gd name="T5" fmla="*/ 136 h 143"/>
                <a:gd name="T6" fmla="*/ 183 w 190"/>
                <a:gd name="T7" fmla="*/ 1 h 143"/>
                <a:gd name="T8" fmla="*/ 189 w 190"/>
                <a:gd name="T9" fmla="*/ 2 h 143"/>
                <a:gd name="T10" fmla="*/ 188 w 190"/>
                <a:gd name="T11" fmla="*/ 8 h 143"/>
                <a:gd name="T12" fmla="*/ 7 w 190"/>
                <a:gd name="T13" fmla="*/ 143 h 143"/>
                <a:gd name="T14" fmla="*/ 5 w 19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3">
                  <a:moveTo>
                    <a:pt x="5" y="143"/>
                  </a:moveTo>
                  <a:cubicBezTo>
                    <a:pt x="4" y="143"/>
                    <a:pt x="3" y="143"/>
                    <a:pt x="2" y="142"/>
                  </a:cubicBezTo>
                  <a:cubicBezTo>
                    <a:pt x="0" y="140"/>
                    <a:pt x="1" y="138"/>
                    <a:pt x="3" y="136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7" y="0"/>
                    <a:pt x="189" y="2"/>
                  </a:cubicBezTo>
                  <a:cubicBezTo>
                    <a:pt x="190" y="4"/>
                    <a:pt x="190" y="6"/>
                    <a:pt x="188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6" y="143"/>
                    <a:pt x="5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>
              <a:extLst>
                <a:ext uri="{FF2B5EF4-FFF2-40B4-BE49-F238E27FC236}">
                  <a16:creationId xmlns:a16="http://schemas.microsoft.com/office/drawing/2014/main" id="{233A4372-F731-4141-8C8B-14AE440CE12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1126" y="2762353"/>
              <a:ext cx="220663" cy="173038"/>
            </a:xfrm>
            <a:custGeom>
              <a:avLst/>
              <a:gdLst>
                <a:gd name="T0" fmla="*/ 4 w 59"/>
                <a:gd name="T1" fmla="*/ 46 h 46"/>
                <a:gd name="T2" fmla="*/ 1 w 59"/>
                <a:gd name="T3" fmla="*/ 45 h 46"/>
                <a:gd name="T4" fmla="*/ 2 w 59"/>
                <a:gd name="T5" fmla="*/ 39 h 46"/>
                <a:gd name="T6" fmla="*/ 52 w 59"/>
                <a:gd name="T7" fmla="*/ 2 h 46"/>
                <a:gd name="T8" fmla="*/ 58 w 59"/>
                <a:gd name="T9" fmla="*/ 2 h 46"/>
                <a:gd name="T10" fmla="*/ 57 w 59"/>
                <a:gd name="T11" fmla="*/ 8 h 46"/>
                <a:gd name="T12" fmla="*/ 7 w 59"/>
                <a:gd name="T13" fmla="*/ 46 h 46"/>
                <a:gd name="T14" fmla="*/ 4 w 59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6">
                  <a:moveTo>
                    <a:pt x="4" y="46"/>
                  </a:moveTo>
                  <a:cubicBezTo>
                    <a:pt x="3" y="46"/>
                    <a:pt x="2" y="46"/>
                    <a:pt x="1" y="45"/>
                  </a:cubicBezTo>
                  <a:cubicBezTo>
                    <a:pt x="0" y="43"/>
                    <a:pt x="0" y="41"/>
                    <a:pt x="2" y="39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0"/>
                    <a:pt x="56" y="1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>
              <a:extLst>
                <a:ext uri="{FF2B5EF4-FFF2-40B4-BE49-F238E27FC236}">
                  <a16:creationId xmlns:a16="http://schemas.microsoft.com/office/drawing/2014/main" id="{8BF45857-E849-411A-9B09-3D13EF2AD30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342764" y="1357415"/>
              <a:ext cx="701675" cy="533400"/>
            </a:xfrm>
            <a:custGeom>
              <a:avLst/>
              <a:gdLst>
                <a:gd name="T0" fmla="*/ 4 w 187"/>
                <a:gd name="T1" fmla="*/ 142 h 142"/>
                <a:gd name="T2" fmla="*/ 1 w 187"/>
                <a:gd name="T3" fmla="*/ 141 h 142"/>
                <a:gd name="T4" fmla="*/ 2 w 187"/>
                <a:gd name="T5" fmla="*/ 135 h 142"/>
                <a:gd name="T6" fmla="*/ 74 w 187"/>
                <a:gd name="T7" fmla="*/ 81 h 142"/>
                <a:gd name="T8" fmla="*/ 180 w 187"/>
                <a:gd name="T9" fmla="*/ 2 h 142"/>
                <a:gd name="T10" fmla="*/ 186 w 187"/>
                <a:gd name="T11" fmla="*/ 3 h 142"/>
                <a:gd name="T12" fmla="*/ 185 w 187"/>
                <a:gd name="T13" fmla="*/ 8 h 142"/>
                <a:gd name="T14" fmla="*/ 78 w 187"/>
                <a:gd name="T15" fmla="*/ 87 h 142"/>
                <a:gd name="T16" fmla="*/ 7 w 187"/>
                <a:gd name="T17" fmla="*/ 142 h 142"/>
                <a:gd name="T18" fmla="*/ 4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4" y="142"/>
                  </a:moveTo>
                  <a:cubicBezTo>
                    <a:pt x="3" y="142"/>
                    <a:pt x="2" y="142"/>
                    <a:pt x="1" y="141"/>
                  </a:cubicBezTo>
                  <a:cubicBezTo>
                    <a:pt x="0" y="139"/>
                    <a:pt x="0" y="136"/>
                    <a:pt x="2" y="135"/>
                  </a:cubicBezTo>
                  <a:cubicBezTo>
                    <a:pt x="26" y="117"/>
                    <a:pt x="50" y="99"/>
                    <a:pt x="74" y="81"/>
                  </a:cubicBezTo>
                  <a:cubicBezTo>
                    <a:pt x="108" y="55"/>
                    <a:pt x="144" y="28"/>
                    <a:pt x="180" y="2"/>
                  </a:cubicBezTo>
                  <a:cubicBezTo>
                    <a:pt x="182" y="0"/>
                    <a:pt x="184" y="1"/>
                    <a:pt x="186" y="3"/>
                  </a:cubicBezTo>
                  <a:cubicBezTo>
                    <a:pt x="187" y="5"/>
                    <a:pt x="186" y="7"/>
                    <a:pt x="185" y="8"/>
                  </a:cubicBezTo>
                  <a:cubicBezTo>
                    <a:pt x="148" y="34"/>
                    <a:pt x="113" y="61"/>
                    <a:pt x="78" y="87"/>
                  </a:cubicBezTo>
                  <a:cubicBezTo>
                    <a:pt x="55" y="105"/>
                    <a:pt x="31" y="124"/>
                    <a:pt x="7" y="142"/>
                  </a:cubicBezTo>
                  <a:cubicBezTo>
                    <a:pt x="6" y="142"/>
                    <a:pt x="5" y="142"/>
                    <a:pt x="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>
              <a:extLst>
                <a:ext uri="{FF2B5EF4-FFF2-40B4-BE49-F238E27FC236}">
                  <a16:creationId xmlns:a16="http://schemas.microsoft.com/office/drawing/2014/main" id="{2FA1B28B-7D85-48A6-9FF4-102AC922AD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990464" y="221625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1 w 181"/>
                <a:gd name="T3" fmla="*/ 135 h 137"/>
                <a:gd name="T4" fmla="*/ 2 w 181"/>
                <a:gd name="T5" fmla="*/ 130 h 137"/>
                <a:gd name="T6" fmla="*/ 90 w 181"/>
                <a:gd name="T7" fmla="*/ 64 h 137"/>
                <a:gd name="T8" fmla="*/ 174 w 181"/>
                <a:gd name="T9" fmla="*/ 1 h 137"/>
                <a:gd name="T10" fmla="*/ 180 w 181"/>
                <a:gd name="T11" fmla="*/ 2 h 137"/>
                <a:gd name="T12" fmla="*/ 178 w 181"/>
                <a:gd name="T13" fmla="*/ 8 h 137"/>
                <a:gd name="T14" fmla="*/ 95 w 181"/>
                <a:gd name="T15" fmla="*/ 70 h 137"/>
                <a:gd name="T16" fmla="*/ 7 w 181"/>
                <a:gd name="T17" fmla="*/ 136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3" y="137"/>
                    <a:pt x="2" y="136"/>
                    <a:pt x="1" y="135"/>
                  </a:cubicBezTo>
                  <a:cubicBezTo>
                    <a:pt x="0" y="133"/>
                    <a:pt x="0" y="131"/>
                    <a:pt x="2" y="130"/>
                  </a:cubicBezTo>
                  <a:cubicBezTo>
                    <a:pt x="34" y="109"/>
                    <a:pt x="63" y="86"/>
                    <a:pt x="90" y="64"/>
                  </a:cubicBezTo>
                  <a:cubicBezTo>
                    <a:pt x="117" y="43"/>
                    <a:pt x="144" y="20"/>
                    <a:pt x="174" y="1"/>
                  </a:cubicBezTo>
                  <a:cubicBezTo>
                    <a:pt x="176" y="0"/>
                    <a:pt x="178" y="0"/>
                    <a:pt x="180" y="2"/>
                  </a:cubicBezTo>
                  <a:cubicBezTo>
                    <a:pt x="181" y="4"/>
                    <a:pt x="180" y="7"/>
                    <a:pt x="178" y="8"/>
                  </a:cubicBezTo>
                  <a:cubicBezTo>
                    <a:pt x="149" y="27"/>
                    <a:pt x="122" y="49"/>
                    <a:pt x="95" y="70"/>
                  </a:cubicBezTo>
                  <a:cubicBezTo>
                    <a:pt x="67" y="93"/>
                    <a:pt x="39" y="116"/>
                    <a:pt x="7" y="136"/>
                  </a:cubicBezTo>
                  <a:cubicBezTo>
                    <a:pt x="6" y="137"/>
                    <a:pt x="5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>
              <a:extLst>
                <a:ext uri="{FF2B5EF4-FFF2-40B4-BE49-F238E27FC236}">
                  <a16:creationId xmlns:a16="http://schemas.microsoft.com/office/drawing/2014/main" id="{79E214FE-0CF9-450A-AA57-BDAFBCB3A3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76920" y="1156596"/>
              <a:ext cx="271463" cy="209550"/>
            </a:xfrm>
            <a:custGeom>
              <a:avLst/>
              <a:gdLst>
                <a:gd name="T0" fmla="*/ 4 w 72"/>
                <a:gd name="T1" fmla="*/ 56 h 56"/>
                <a:gd name="T2" fmla="*/ 1 w 72"/>
                <a:gd name="T3" fmla="*/ 54 h 56"/>
                <a:gd name="T4" fmla="*/ 2 w 72"/>
                <a:gd name="T5" fmla="*/ 49 h 56"/>
                <a:gd name="T6" fmla="*/ 65 w 72"/>
                <a:gd name="T7" fmla="*/ 1 h 56"/>
                <a:gd name="T8" fmla="*/ 71 w 72"/>
                <a:gd name="T9" fmla="*/ 2 h 56"/>
                <a:gd name="T10" fmla="*/ 70 w 72"/>
                <a:gd name="T11" fmla="*/ 8 h 56"/>
                <a:gd name="T12" fmla="*/ 7 w 72"/>
                <a:gd name="T13" fmla="*/ 55 h 56"/>
                <a:gd name="T14" fmla="*/ 4 w 72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4" y="56"/>
                  </a:moveTo>
                  <a:cubicBezTo>
                    <a:pt x="3" y="56"/>
                    <a:pt x="2" y="56"/>
                    <a:pt x="1" y="54"/>
                  </a:cubicBezTo>
                  <a:cubicBezTo>
                    <a:pt x="0" y="53"/>
                    <a:pt x="0" y="50"/>
                    <a:pt x="2" y="4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7" y="0"/>
                    <a:pt x="70" y="0"/>
                    <a:pt x="71" y="2"/>
                  </a:cubicBezTo>
                  <a:cubicBezTo>
                    <a:pt x="72" y="4"/>
                    <a:pt x="72" y="6"/>
                    <a:pt x="70" y="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6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>
              <a:extLst>
                <a:ext uri="{FF2B5EF4-FFF2-40B4-BE49-F238E27FC236}">
                  <a16:creationId xmlns:a16="http://schemas.microsoft.com/office/drawing/2014/main" id="{71B37E59-78D0-4F96-B5C4-4349CCEFB02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821395" y="1647134"/>
              <a:ext cx="830263" cy="628650"/>
            </a:xfrm>
            <a:custGeom>
              <a:avLst/>
              <a:gdLst>
                <a:gd name="T0" fmla="*/ 4 w 221"/>
                <a:gd name="T1" fmla="*/ 167 h 167"/>
                <a:gd name="T2" fmla="*/ 1 w 221"/>
                <a:gd name="T3" fmla="*/ 166 h 167"/>
                <a:gd name="T4" fmla="*/ 2 w 221"/>
                <a:gd name="T5" fmla="*/ 160 h 167"/>
                <a:gd name="T6" fmla="*/ 74 w 221"/>
                <a:gd name="T7" fmla="*/ 106 h 167"/>
                <a:gd name="T8" fmla="*/ 214 w 221"/>
                <a:gd name="T9" fmla="*/ 2 h 167"/>
                <a:gd name="T10" fmla="*/ 219 w 221"/>
                <a:gd name="T11" fmla="*/ 2 h 167"/>
                <a:gd name="T12" fmla="*/ 219 w 221"/>
                <a:gd name="T13" fmla="*/ 8 h 167"/>
                <a:gd name="T14" fmla="*/ 79 w 221"/>
                <a:gd name="T15" fmla="*/ 112 h 167"/>
                <a:gd name="T16" fmla="*/ 7 w 221"/>
                <a:gd name="T17" fmla="*/ 166 h 167"/>
                <a:gd name="T18" fmla="*/ 4 w 22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7">
                  <a:moveTo>
                    <a:pt x="4" y="167"/>
                  </a:moveTo>
                  <a:cubicBezTo>
                    <a:pt x="3" y="167"/>
                    <a:pt x="2" y="167"/>
                    <a:pt x="1" y="166"/>
                  </a:cubicBezTo>
                  <a:cubicBezTo>
                    <a:pt x="0" y="164"/>
                    <a:pt x="0" y="161"/>
                    <a:pt x="2" y="160"/>
                  </a:cubicBezTo>
                  <a:cubicBezTo>
                    <a:pt x="26" y="142"/>
                    <a:pt x="50" y="124"/>
                    <a:pt x="74" y="106"/>
                  </a:cubicBezTo>
                  <a:cubicBezTo>
                    <a:pt x="120" y="72"/>
                    <a:pt x="167" y="37"/>
                    <a:pt x="214" y="2"/>
                  </a:cubicBezTo>
                  <a:cubicBezTo>
                    <a:pt x="215" y="0"/>
                    <a:pt x="218" y="1"/>
                    <a:pt x="219" y="2"/>
                  </a:cubicBezTo>
                  <a:cubicBezTo>
                    <a:pt x="221" y="4"/>
                    <a:pt x="220" y="7"/>
                    <a:pt x="219" y="8"/>
                  </a:cubicBezTo>
                  <a:cubicBezTo>
                    <a:pt x="172" y="43"/>
                    <a:pt x="125" y="78"/>
                    <a:pt x="79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7"/>
                    <a:pt x="5" y="167"/>
                    <a:pt x="4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>
              <a:extLst>
                <a:ext uri="{FF2B5EF4-FFF2-40B4-BE49-F238E27FC236}">
                  <a16:creationId xmlns:a16="http://schemas.microsoft.com/office/drawing/2014/main" id="{4DFD2D97-E17B-4AAE-8B45-93F13ADB1C9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8801" y="2557565"/>
              <a:ext cx="120650" cy="98425"/>
            </a:xfrm>
            <a:custGeom>
              <a:avLst/>
              <a:gdLst>
                <a:gd name="T0" fmla="*/ 5 w 32"/>
                <a:gd name="T1" fmla="*/ 26 h 26"/>
                <a:gd name="T2" fmla="*/ 2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5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5" y="26"/>
                  </a:moveTo>
                  <a:cubicBezTo>
                    <a:pt x="4" y="26"/>
                    <a:pt x="2" y="25"/>
                    <a:pt x="2" y="24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10" y="13"/>
                    <a:pt x="17" y="7"/>
                    <a:pt x="25" y="1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22" y="13"/>
                    <a:pt x="15" y="19"/>
                    <a:pt x="7" y="25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>
              <a:extLst>
                <a:ext uri="{FF2B5EF4-FFF2-40B4-BE49-F238E27FC236}">
                  <a16:creationId xmlns:a16="http://schemas.microsoft.com/office/drawing/2014/main" id="{78EE6CDF-45A9-484E-B95B-C7B1E7CBD89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68995" y="1094684"/>
              <a:ext cx="965200" cy="728663"/>
            </a:xfrm>
            <a:custGeom>
              <a:avLst/>
              <a:gdLst>
                <a:gd name="T0" fmla="*/ 4 w 257"/>
                <a:gd name="T1" fmla="*/ 194 h 194"/>
                <a:gd name="T2" fmla="*/ 1 w 257"/>
                <a:gd name="T3" fmla="*/ 192 h 194"/>
                <a:gd name="T4" fmla="*/ 2 w 257"/>
                <a:gd name="T5" fmla="*/ 187 h 194"/>
                <a:gd name="T6" fmla="*/ 138 w 257"/>
                <a:gd name="T7" fmla="*/ 84 h 194"/>
                <a:gd name="T8" fmla="*/ 250 w 257"/>
                <a:gd name="T9" fmla="*/ 1 h 194"/>
                <a:gd name="T10" fmla="*/ 255 w 257"/>
                <a:gd name="T11" fmla="*/ 2 h 194"/>
                <a:gd name="T12" fmla="*/ 254 w 257"/>
                <a:gd name="T13" fmla="*/ 7 h 194"/>
                <a:gd name="T14" fmla="*/ 143 w 257"/>
                <a:gd name="T15" fmla="*/ 91 h 194"/>
                <a:gd name="T16" fmla="*/ 6 w 257"/>
                <a:gd name="T17" fmla="*/ 193 h 194"/>
                <a:gd name="T18" fmla="*/ 4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4" y="194"/>
                  </a:moveTo>
                  <a:cubicBezTo>
                    <a:pt x="3" y="194"/>
                    <a:pt x="2" y="193"/>
                    <a:pt x="1" y="192"/>
                  </a:cubicBezTo>
                  <a:cubicBezTo>
                    <a:pt x="0" y="190"/>
                    <a:pt x="0" y="188"/>
                    <a:pt x="2" y="187"/>
                  </a:cubicBezTo>
                  <a:cubicBezTo>
                    <a:pt x="47" y="152"/>
                    <a:pt x="93" y="118"/>
                    <a:pt x="138" y="84"/>
                  </a:cubicBezTo>
                  <a:cubicBezTo>
                    <a:pt x="175" y="57"/>
                    <a:pt x="212" y="29"/>
                    <a:pt x="250" y="1"/>
                  </a:cubicBezTo>
                  <a:cubicBezTo>
                    <a:pt x="251" y="0"/>
                    <a:pt x="254" y="0"/>
                    <a:pt x="255" y="2"/>
                  </a:cubicBezTo>
                  <a:cubicBezTo>
                    <a:pt x="257" y="4"/>
                    <a:pt x="256" y="6"/>
                    <a:pt x="254" y="7"/>
                  </a:cubicBezTo>
                  <a:cubicBezTo>
                    <a:pt x="217" y="35"/>
                    <a:pt x="179" y="64"/>
                    <a:pt x="143" y="91"/>
                  </a:cubicBezTo>
                  <a:cubicBezTo>
                    <a:pt x="98" y="124"/>
                    <a:pt x="51" y="159"/>
                    <a:pt x="6" y="193"/>
                  </a:cubicBezTo>
                  <a:cubicBezTo>
                    <a:pt x="6" y="194"/>
                    <a:pt x="5" y="194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>
              <a:extLst>
                <a:ext uri="{FF2B5EF4-FFF2-40B4-BE49-F238E27FC236}">
                  <a16:creationId xmlns:a16="http://schemas.microsoft.com/office/drawing/2014/main" id="{57B735B5-A300-4D29-BBDC-53E67ADA646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63551" y="2135290"/>
              <a:ext cx="431800" cy="330200"/>
            </a:xfrm>
            <a:custGeom>
              <a:avLst/>
              <a:gdLst>
                <a:gd name="T0" fmla="*/ 4 w 115"/>
                <a:gd name="T1" fmla="*/ 88 h 88"/>
                <a:gd name="T2" fmla="*/ 1 w 115"/>
                <a:gd name="T3" fmla="*/ 87 h 88"/>
                <a:gd name="T4" fmla="*/ 2 w 115"/>
                <a:gd name="T5" fmla="*/ 81 h 88"/>
                <a:gd name="T6" fmla="*/ 109 w 115"/>
                <a:gd name="T7" fmla="*/ 1 h 88"/>
                <a:gd name="T8" fmla="*/ 114 w 115"/>
                <a:gd name="T9" fmla="*/ 2 h 88"/>
                <a:gd name="T10" fmla="*/ 113 w 115"/>
                <a:gd name="T11" fmla="*/ 7 h 88"/>
                <a:gd name="T12" fmla="*/ 7 w 115"/>
                <a:gd name="T13" fmla="*/ 87 h 88"/>
                <a:gd name="T14" fmla="*/ 4 w 11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4" y="88"/>
                  </a:moveTo>
                  <a:cubicBezTo>
                    <a:pt x="3" y="88"/>
                    <a:pt x="2" y="88"/>
                    <a:pt x="1" y="87"/>
                  </a:cubicBezTo>
                  <a:cubicBezTo>
                    <a:pt x="0" y="85"/>
                    <a:pt x="0" y="82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0"/>
                    <a:pt x="113" y="0"/>
                    <a:pt x="114" y="2"/>
                  </a:cubicBezTo>
                  <a:cubicBezTo>
                    <a:pt x="115" y="4"/>
                    <a:pt x="115" y="6"/>
                    <a:pt x="113" y="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5" y="88"/>
                    <a:pt x="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>
              <a:extLst>
                <a:ext uri="{FF2B5EF4-FFF2-40B4-BE49-F238E27FC236}">
                  <a16:creationId xmlns:a16="http://schemas.microsoft.com/office/drawing/2014/main" id="{97F191A6-43BA-4017-80CC-9633379949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41651" y="4364140"/>
              <a:ext cx="274638" cy="214313"/>
            </a:xfrm>
            <a:custGeom>
              <a:avLst/>
              <a:gdLst>
                <a:gd name="T0" fmla="*/ 4 w 73"/>
                <a:gd name="T1" fmla="*/ 57 h 57"/>
                <a:gd name="T2" fmla="*/ 1 w 73"/>
                <a:gd name="T3" fmla="*/ 55 h 57"/>
                <a:gd name="T4" fmla="*/ 2 w 73"/>
                <a:gd name="T5" fmla="*/ 50 h 57"/>
                <a:gd name="T6" fmla="*/ 66 w 73"/>
                <a:gd name="T7" fmla="*/ 2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4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4" y="57"/>
                  </a:moveTo>
                  <a:cubicBezTo>
                    <a:pt x="3" y="57"/>
                    <a:pt x="2" y="56"/>
                    <a:pt x="1" y="55"/>
                  </a:cubicBezTo>
                  <a:cubicBezTo>
                    <a:pt x="0" y="53"/>
                    <a:pt x="0" y="51"/>
                    <a:pt x="2" y="5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2" y="2"/>
                  </a:cubicBezTo>
                  <a:cubicBezTo>
                    <a:pt x="73" y="4"/>
                    <a:pt x="73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>
              <a:extLst>
                <a:ext uri="{FF2B5EF4-FFF2-40B4-BE49-F238E27FC236}">
                  <a16:creationId xmlns:a16="http://schemas.microsoft.com/office/drawing/2014/main" id="{A898A07E-0979-450F-85E9-2E3353F043C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7083" y="4860234"/>
              <a:ext cx="714375" cy="541338"/>
            </a:xfrm>
            <a:custGeom>
              <a:avLst/>
              <a:gdLst>
                <a:gd name="T0" fmla="*/ 5 w 190"/>
                <a:gd name="T1" fmla="*/ 144 h 144"/>
                <a:gd name="T2" fmla="*/ 1 w 190"/>
                <a:gd name="T3" fmla="*/ 142 h 144"/>
                <a:gd name="T4" fmla="*/ 2 w 190"/>
                <a:gd name="T5" fmla="*/ 137 h 144"/>
                <a:gd name="T6" fmla="*/ 183 w 190"/>
                <a:gd name="T7" fmla="*/ 1 h 144"/>
                <a:gd name="T8" fmla="*/ 188 w 190"/>
                <a:gd name="T9" fmla="*/ 2 h 144"/>
                <a:gd name="T10" fmla="*/ 187 w 190"/>
                <a:gd name="T11" fmla="*/ 8 h 144"/>
                <a:gd name="T12" fmla="*/ 7 w 190"/>
                <a:gd name="T13" fmla="*/ 143 h 144"/>
                <a:gd name="T14" fmla="*/ 5 w 190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4">
                  <a:moveTo>
                    <a:pt x="5" y="144"/>
                  </a:moveTo>
                  <a:cubicBezTo>
                    <a:pt x="3" y="144"/>
                    <a:pt x="2" y="143"/>
                    <a:pt x="1" y="142"/>
                  </a:cubicBezTo>
                  <a:cubicBezTo>
                    <a:pt x="0" y="140"/>
                    <a:pt x="0" y="138"/>
                    <a:pt x="2" y="137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4" y="0"/>
                    <a:pt x="187" y="0"/>
                    <a:pt x="188" y="2"/>
                  </a:cubicBezTo>
                  <a:cubicBezTo>
                    <a:pt x="190" y="4"/>
                    <a:pt x="189" y="7"/>
                    <a:pt x="187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4"/>
                    <a:pt x="5" y="144"/>
                    <a:pt x="5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>
              <a:extLst>
                <a:ext uri="{FF2B5EF4-FFF2-40B4-BE49-F238E27FC236}">
                  <a16:creationId xmlns:a16="http://schemas.microsoft.com/office/drawing/2014/main" id="{51C1F7A7-D154-462A-A851-A364A5A30A6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135426" y="5675415"/>
              <a:ext cx="223838" cy="173038"/>
            </a:xfrm>
            <a:custGeom>
              <a:avLst/>
              <a:gdLst>
                <a:gd name="T0" fmla="*/ 5 w 60"/>
                <a:gd name="T1" fmla="*/ 46 h 46"/>
                <a:gd name="T2" fmla="*/ 1 w 60"/>
                <a:gd name="T3" fmla="*/ 44 h 46"/>
                <a:gd name="T4" fmla="*/ 2 w 60"/>
                <a:gd name="T5" fmla="*/ 39 h 46"/>
                <a:gd name="T6" fmla="*/ 53 w 60"/>
                <a:gd name="T7" fmla="*/ 1 h 46"/>
                <a:gd name="T8" fmla="*/ 58 w 60"/>
                <a:gd name="T9" fmla="*/ 2 h 46"/>
                <a:gd name="T10" fmla="*/ 57 w 60"/>
                <a:gd name="T11" fmla="*/ 7 h 46"/>
                <a:gd name="T12" fmla="*/ 7 w 60"/>
                <a:gd name="T13" fmla="*/ 45 h 46"/>
                <a:gd name="T14" fmla="*/ 5 w 60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6">
                  <a:moveTo>
                    <a:pt x="5" y="46"/>
                  </a:moveTo>
                  <a:cubicBezTo>
                    <a:pt x="3" y="46"/>
                    <a:pt x="2" y="45"/>
                    <a:pt x="1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60" y="3"/>
                    <a:pt x="59" y="6"/>
                    <a:pt x="57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6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05BC465C-AA84-4A41-99C0-CE4651F8D4A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68651" y="4272065"/>
              <a:ext cx="701675" cy="533400"/>
            </a:xfrm>
            <a:custGeom>
              <a:avLst/>
              <a:gdLst>
                <a:gd name="T0" fmla="*/ 5 w 187"/>
                <a:gd name="T1" fmla="*/ 142 h 142"/>
                <a:gd name="T2" fmla="*/ 2 w 187"/>
                <a:gd name="T3" fmla="*/ 140 h 142"/>
                <a:gd name="T4" fmla="*/ 2 w 187"/>
                <a:gd name="T5" fmla="*/ 134 h 142"/>
                <a:gd name="T6" fmla="*/ 74 w 187"/>
                <a:gd name="T7" fmla="*/ 80 h 142"/>
                <a:gd name="T8" fmla="*/ 181 w 187"/>
                <a:gd name="T9" fmla="*/ 1 h 142"/>
                <a:gd name="T10" fmla="*/ 186 w 187"/>
                <a:gd name="T11" fmla="*/ 2 h 142"/>
                <a:gd name="T12" fmla="*/ 185 w 187"/>
                <a:gd name="T13" fmla="*/ 8 h 142"/>
                <a:gd name="T14" fmla="*/ 79 w 187"/>
                <a:gd name="T15" fmla="*/ 87 h 142"/>
                <a:gd name="T16" fmla="*/ 7 w 187"/>
                <a:gd name="T17" fmla="*/ 141 h 142"/>
                <a:gd name="T18" fmla="*/ 5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5" y="142"/>
                  </a:moveTo>
                  <a:cubicBezTo>
                    <a:pt x="4" y="142"/>
                    <a:pt x="2" y="141"/>
                    <a:pt x="2" y="140"/>
                  </a:cubicBezTo>
                  <a:cubicBezTo>
                    <a:pt x="0" y="138"/>
                    <a:pt x="1" y="136"/>
                    <a:pt x="2" y="134"/>
                  </a:cubicBezTo>
                  <a:cubicBezTo>
                    <a:pt x="27" y="117"/>
                    <a:pt x="51" y="98"/>
                    <a:pt x="74" y="80"/>
                  </a:cubicBezTo>
                  <a:cubicBezTo>
                    <a:pt x="109" y="54"/>
                    <a:pt x="144" y="27"/>
                    <a:pt x="181" y="1"/>
                  </a:cubicBezTo>
                  <a:cubicBezTo>
                    <a:pt x="182" y="0"/>
                    <a:pt x="185" y="0"/>
                    <a:pt x="186" y="2"/>
                  </a:cubicBezTo>
                  <a:cubicBezTo>
                    <a:pt x="187" y="4"/>
                    <a:pt x="187" y="6"/>
                    <a:pt x="185" y="8"/>
                  </a:cubicBezTo>
                  <a:cubicBezTo>
                    <a:pt x="149" y="33"/>
                    <a:pt x="113" y="60"/>
                    <a:pt x="79" y="87"/>
                  </a:cubicBezTo>
                  <a:cubicBezTo>
                    <a:pt x="56" y="104"/>
                    <a:pt x="31" y="123"/>
                    <a:pt x="7" y="141"/>
                  </a:cubicBezTo>
                  <a:cubicBezTo>
                    <a:pt x="6" y="141"/>
                    <a:pt x="6" y="142"/>
                    <a:pt x="5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8ABF385E-88ED-47B9-B700-4EC52D6E5B5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913176" y="513090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2 w 181"/>
                <a:gd name="T3" fmla="*/ 135 h 137"/>
                <a:gd name="T4" fmla="*/ 3 w 181"/>
                <a:gd name="T5" fmla="*/ 130 h 137"/>
                <a:gd name="T6" fmla="*/ 91 w 181"/>
                <a:gd name="T7" fmla="*/ 64 h 137"/>
                <a:gd name="T8" fmla="*/ 175 w 181"/>
                <a:gd name="T9" fmla="*/ 1 h 137"/>
                <a:gd name="T10" fmla="*/ 180 w 181"/>
                <a:gd name="T11" fmla="*/ 3 h 137"/>
                <a:gd name="T12" fmla="*/ 179 w 181"/>
                <a:gd name="T13" fmla="*/ 8 h 137"/>
                <a:gd name="T14" fmla="*/ 96 w 181"/>
                <a:gd name="T15" fmla="*/ 70 h 137"/>
                <a:gd name="T16" fmla="*/ 7 w 181"/>
                <a:gd name="T17" fmla="*/ 137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4" y="137"/>
                    <a:pt x="2" y="137"/>
                    <a:pt x="2" y="135"/>
                  </a:cubicBezTo>
                  <a:cubicBezTo>
                    <a:pt x="0" y="134"/>
                    <a:pt x="1" y="131"/>
                    <a:pt x="3" y="130"/>
                  </a:cubicBezTo>
                  <a:cubicBezTo>
                    <a:pt x="34" y="110"/>
                    <a:pt x="63" y="87"/>
                    <a:pt x="91" y="64"/>
                  </a:cubicBezTo>
                  <a:cubicBezTo>
                    <a:pt x="118" y="43"/>
                    <a:pt x="145" y="21"/>
                    <a:pt x="175" y="1"/>
                  </a:cubicBezTo>
                  <a:cubicBezTo>
                    <a:pt x="176" y="0"/>
                    <a:pt x="179" y="1"/>
                    <a:pt x="180" y="3"/>
                  </a:cubicBezTo>
                  <a:cubicBezTo>
                    <a:pt x="181" y="4"/>
                    <a:pt x="181" y="7"/>
                    <a:pt x="179" y="8"/>
                  </a:cubicBezTo>
                  <a:cubicBezTo>
                    <a:pt x="150" y="27"/>
                    <a:pt x="122" y="49"/>
                    <a:pt x="96" y="70"/>
                  </a:cubicBezTo>
                  <a:cubicBezTo>
                    <a:pt x="68" y="93"/>
                    <a:pt x="39" y="116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>
              <a:extLst>
                <a:ext uri="{FF2B5EF4-FFF2-40B4-BE49-F238E27FC236}">
                  <a16:creationId xmlns:a16="http://schemas.microsoft.com/office/drawing/2014/main" id="{AE4884A9-3F05-43B1-B265-A634AD37CEB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97251" y="4068865"/>
              <a:ext cx="274638" cy="211138"/>
            </a:xfrm>
            <a:custGeom>
              <a:avLst/>
              <a:gdLst>
                <a:gd name="T0" fmla="*/ 5 w 73"/>
                <a:gd name="T1" fmla="*/ 56 h 56"/>
                <a:gd name="T2" fmla="*/ 2 w 73"/>
                <a:gd name="T3" fmla="*/ 55 h 56"/>
                <a:gd name="T4" fmla="*/ 2 w 73"/>
                <a:gd name="T5" fmla="*/ 49 h 56"/>
                <a:gd name="T6" fmla="*/ 66 w 73"/>
                <a:gd name="T7" fmla="*/ 2 h 56"/>
                <a:gd name="T8" fmla="*/ 71 w 73"/>
                <a:gd name="T9" fmla="*/ 3 h 56"/>
                <a:gd name="T10" fmla="*/ 71 w 73"/>
                <a:gd name="T11" fmla="*/ 8 h 56"/>
                <a:gd name="T12" fmla="*/ 7 w 73"/>
                <a:gd name="T13" fmla="*/ 56 h 56"/>
                <a:gd name="T14" fmla="*/ 5 w 7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6">
                  <a:moveTo>
                    <a:pt x="5" y="56"/>
                  </a:moveTo>
                  <a:cubicBezTo>
                    <a:pt x="4" y="56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1" y="3"/>
                  </a:cubicBezTo>
                  <a:cubicBezTo>
                    <a:pt x="73" y="4"/>
                    <a:pt x="72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>
              <a:extLst>
                <a:ext uri="{FF2B5EF4-FFF2-40B4-BE49-F238E27FC236}">
                  <a16:creationId xmlns:a16="http://schemas.microsoft.com/office/drawing/2014/main" id="{633B366F-E18C-41EC-9AC5-EA87CD36E7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44901" y="4565753"/>
              <a:ext cx="830263" cy="623888"/>
            </a:xfrm>
            <a:custGeom>
              <a:avLst/>
              <a:gdLst>
                <a:gd name="T0" fmla="*/ 5 w 221"/>
                <a:gd name="T1" fmla="*/ 166 h 166"/>
                <a:gd name="T2" fmla="*/ 2 w 221"/>
                <a:gd name="T3" fmla="*/ 165 h 166"/>
                <a:gd name="T4" fmla="*/ 2 w 221"/>
                <a:gd name="T5" fmla="*/ 159 h 166"/>
                <a:gd name="T6" fmla="*/ 75 w 221"/>
                <a:gd name="T7" fmla="*/ 105 h 166"/>
                <a:gd name="T8" fmla="*/ 214 w 221"/>
                <a:gd name="T9" fmla="*/ 1 h 166"/>
                <a:gd name="T10" fmla="*/ 220 w 221"/>
                <a:gd name="T11" fmla="*/ 2 h 166"/>
                <a:gd name="T12" fmla="*/ 219 w 221"/>
                <a:gd name="T13" fmla="*/ 7 h 166"/>
                <a:gd name="T14" fmla="*/ 80 w 221"/>
                <a:gd name="T15" fmla="*/ 112 h 166"/>
                <a:gd name="T16" fmla="*/ 7 w 221"/>
                <a:gd name="T17" fmla="*/ 166 h 166"/>
                <a:gd name="T18" fmla="*/ 5 w 221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6">
                  <a:moveTo>
                    <a:pt x="5" y="166"/>
                  </a:moveTo>
                  <a:cubicBezTo>
                    <a:pt x="4" y="166"/>
                    <a:pt x="2" y="166"/>
                    <a:pt x="2" y="165"/>
                  </a:cubicBezTo>
                  <a:cubicBezTo>
                    <a:pt x="0" y="163"/>
                    <a:pt x="1" y="161"/>
                    <a:pt x="2" y="159"/>
                  </a:cubicBezTo>
                  <a:cubicBezTo>
                    <a:pt x="26" y="141"/>
                    <a:pt x="51" y="123"/>
                    <a:pt x="75" y="105"/>
                  </a:cubicBezTo>
                  <a:cubicBezTo>
                    <a:pt x="121" y="71"/>
                    <a:pt x="168" y="36"/>
                    <a:pt x="214" y="1"/>
                  </a:cubicBezTo>
                  <a:cubicBezTo>
                    <a:pt x="216" y="0"/>
                    <a:pt x="218" y="0"/>
                    <a:pt x="220" y="2"/>
                  </a:cubicBezTo>
                  <a:cubicBezTo>
                    <a:pt x="221" y="4"/>
                    <a:pt x="221" y="6"/>
                    <a:pt x="219" y="7"/>
                  </a:cubicBezTo>
                  <a:cubicBezTo>
                    <a:pt x="173" y="42"/>
                    <a:pt x="125" y="78"/>
                    <a:pt x="80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6"/>
                    <a:pt x="6" y="166"/>
                    <a:pt x="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>
              <a:extLst>
                <a:ext uri="{FF2B5EF4-FFF2-40B4-BE49-F238E27FC236}">
                  <a16:creationId xmlns:a16="http://schemas.microsoft.com/office/drawing/2014/main" id="{D6DFB4F6-9D58-41B2-8F17-59BF6CDB5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583101" y="5470628"/>
              <a:ext cx="117475" cy="98425"/>
            </a:xfrm>
            <a:custGeom>
              <a:avLst/>
              <a:gdLst>
                <a:gd name="T0" fmla="*/ 4 w 31"/>
                <a:gd name="T1" fmla="*/ 26 h 26"/>
                <a:gd name="T2" fmla="*/ 1 w 31"/>
                <a:gd name="T3" fmla="*/ 24 h 26"/>
                <a:gd name="T4" fmla="*/ 2 w 31"/>
                <a:gd name="T5" fmla="*/ 19 h 26"/>
                <a:gd name="T6" fmla="*/ 25 w 31"/>
                <a:gd name="T7" fmla="*/ 2 h 26"/>
                <a:gd name="T8" fmla="*/ 30 w 31"/>
                <a:gd name="T9" fmla="*/ 2 h 26"/>
                <a:gd name="T10" fmla="*/ 29 w 31"/>
                <a:gd name="T11" fmla="*/ 8 h 26"/>
                <a:gd name="T12" fmla="*/ 7 w 31"/>
                <a:gd name="T13" fmla="*/ 25 h 26"/>
                <a:gd name="T14" fmla="*/ 4 w 31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6" y="0"/>
                    <a:pt x="29" y="1"/>
                    <a:pt x="30" y="2"/>
                  </a:cubicBezTo>
                  <a:cubicBezTo>
                    <a:pt x="31" y="4"/>
                    <a:pt x="31" y="7"/>
                    <a:pt x="29" y="8"/>
                  </a:cubicBezTo>
                  <a:cubicBezTo>
                    <a:pt x="22" y="14"/>
                    <a:pt x="14" y="19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>
              <a:extLst>
                <a:ext uri="{FF2B5EF4-FFF2-40B4-BE49-F238E27FC236}">
                  <a16:creationId xmlns:a16="http://schemas.microsoft.com/office/drawing/2014/main" id="{26B727A5-DFB0-4D0A-8338-C54661F6CD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91708" y="4009334"/>
              <a:ext cx="965200" cy="728663"/>
            </a:xfrm>
            <a:custGeom>
              <a:avLst/>
              <a:gdLst>
                <a:gd name="T0" fmla="*/ 5 w 257"/>
                <a:gd name="T1" fmla="*/ 194 h 194"/>
                <a:gd name="T2" fmla="*/ 1 w 257"/>
                <a:gd name="T3" fmla="*/ 193 h 194"/>
                <a:gd name="T4" fmla="*/ 2 w 257"/>
                <a:gd name="T5" fmla="*/ 187 h 194"/>
                <a:gd name="T6" fmla="*/ 138 w 257"/>
                <a:gd name="T7" fmla="*/ 85 h 194"/>
                <a:gd name="T8" fmla="*/ 250 w 257"/>
                <a:gd name="T9" fmla="*/ 1 h 194"/>
                <a:gd name="T10" fmla="*/ 256 w 257"/>
                <a:gd name="T11" fmla="*/ 2 h 194"/>
                <a:gd name="T12" fmla="*/ 255 w 257"/>
                <a:gd name="T13" fmla="*/ 8 h 194"/>
                <a:gd name="T14" fmla="*/ 143 w 257"/>
                <a:gd name="T15" fmla="*/ 91 h 194"/>
                <a:gd name="T16" fmla="*/ 7 w 257"/>
                <a:gd name="T17" fmla="*/ 193 h 194"/>
                <a:gd name="T18" fmla="*/ 5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5" y="194"/>
                  </a:moveTo>
                  <a:cubicBezTo>
                    <a:pt x="3" y="194"/>
                    <a:pt x="2" y="194"/>
                    <a:pt x="1" y="193"/>
                  </a:cubicBezTo>
                  <a:cubicBezTo>
                    <a:pt x="0" y="191"/>
                    <a:pt x="0" y="188"/>
                    <a:pt x="2" y="187"/>
                  </a:cubicBezTo>
                  <a:cubicBezTo>
                    <a:pt x="47" y="153"/>
                    <a:pt x="94" y="118"/>
                    <a:pt x="138" y="85"/>
                  </a:cubicBezTo>
                  <a:cubicBezTo>
                    <a:pt x="175" y="57"/>
                    <a:pt x="213" y="29"/>
                    <a:pt x="250" y="1"/>
                  </a:cubicBezTo>
                  <a:cubicBezTo>
                    <a:pt x="252" y="0"/>
                    <a:pt x="254" y="0"/>
                    <a:pt x="256" y="2"/>
                  </a:cubicBezTo>
                  <a:cubicBezTo>
                    <a:pt x="257" y="4"/>
                    <a:pt x="257" y="6"/>
                    <a:pt x="255" y="8"/>
                  </a:cubicBezTo>
                  <a:cubicBezTo>
                    <a:pt x="218" y="36"/>
                    <a:pt x="180" y="64"/>
                    <a:pt x="143" y="91"/>
                  </a:cubicBezTo>
                  <a:cubicBezTo>
                    <a:pt x="98" y="125"/>
                    <a:pt x="52" y="159"/>
                    <a:pt x="7" y="193"/>
                  </a:cubicBezTo>
                  <a:cubicBezTo>
                    <a:pt x="6" y="194"/>
                    <a:pt x="5" y="194"/>
                    <a:pt x="5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>
              <a:extLst>
                <a:ext uri="{FF2B5EF4-FFF2-40B4-BE49-F238E27FC236}">
                  <a16:creationId xmlns:a16="http://schemas.microsoft.com/office/drawing/2014/main" id="{EFFD7C31-9769-4599-9665-EFA49D41960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484676" y="5048353"/>
              <a:ext cx="434975" cy="330200"/>
            </a:xfrm>
            <a:custGeom>
              <a:avLst/>
              <a:gdLst>
                <a:gd name="T0" fmla="*/ 5 w 116"/>
                <a:gd name="T1" fmla="*/ 88 h 88"/>
                <a:gd name="T2" fmla="*/ 2 w 116"/>
                <a:gd name="T3" fmla="*/ 87 h 88"/>
                <a:gd name="T4" fmla="*/ 2 w 116"/>
                <a:gd name="T5" fmla="*/ 81 h 88"/>
                <a:gd name="T6" fmla="*/ 109 w 116"/>
                <a:gd name="T7" fmla="*/ 1 h 88"/>
                <a:gd name="T8" fmla="*/ 115 w 116"/>
                <a:gd name="T9" fmla="*/ 2 h 88"/>
                <a:gd name="T10" fmla="*/ 114 w 116"/>
                <a:gd name="T11" fmla="*/ 8 h 88"/>
                <a:gd name="T12" fmla="*/ 7 w 116"/>
                <a:gd name="T13" fmla="*/ 88 h 88"/>
                <a:gd name="T14" fmla="*/ 5 w 116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88">
                  <a:moveTo>
                    <a:pt x="5" y="88"/>
                  </a:moveTo>
                  <a:cubicBezTo>
                    <a:pt x="3" y="88"/>
                    <a:pt x="2" y="88"/>
                    <a:pt x="2" y="87"/>
                  </a:cubicBezTo>
                  <a:cubicBezTo>
                    <a:pt x="0" y="85"/>
                    <a:pt x="1" y="83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1" y="0"/>
                    <a:pt x="113" y="0"/>
                    <a:pt x="115" y="2"/>
                  </a:cubicBezTo>
                  <a:cubicBezTo>
                    <a:pt x="116" y="4"/>
                    <a:pt x="116" y="6"/>
                    <a:pt x="114" y="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3DD0D745-206E-4DBD-9E7C-E3D7D9EE7BA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59470" y="4590359"/>
              <a:ext cx="574675" cy="500063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3DD9C759-3EF1-4C93-B839-E2F01CDB3EC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558914" y="1322490"/>
              <a:ext cx="984250" cy="854075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>
              <a:extLst>
                <a:ext uri="{FF2B5EF4-FFF2-40B4-BE49-F238E27FC236}">
                  <a16:creationId xmlns:a16="http://schemas.microsoft.com/office/drawing/2014/main" id="{88B7F717-4AB6-4DBD-81E8-CD418A6628C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45733" y="4523684"/>
              <a:ext cx="458788" cy="40322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>
              <a:extLst>
                <a:ext uri="{FF2B5EF4-FFF2-40B4-BE49-F238E27FC236}">
                  <a16:creationId xmlns:a16="http://schemas.microsoft.com/office/drawing/2014/main" id="{5C171388-A44E-4827-97D6-C6907C35109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97632" y="1321696"/>
              <a:ext cx="284163" cy="247650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4">
              <a:extLst>
                <a:ext uri="{FF2B5EF4-FFF2-40B4-BE49-F238E27FC236}">
                  <a16:creationId xmlns:a16="http://schemas.microsoft.com/office/drawing/2014/main" id="{9CEB25F0-54F6-48E8-95F0-7E75E560FB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2889" y="5762728"/>
              <a:ext cx="285750" cy="247650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5">
              <a:extLst>
                <a:ext uri="{FF2B5EF4-FFF2-40B4-BE49-F238E27FC236}">
                  <a16:creationId xmlns:a16="http://schemas.microsoft.com/office/drawing/2014/main" id="{0714777B-8C7B-4851-B872-F4EE99AB87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350533" y="4002984"/>
              <a:ext cx="461963" cy="396875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6">
              <a:extLst>
                <a:ext uri="{FF2B5EF4-FFF2-40B4-BE49-F238E27FC236}">
                  <a16:creationId xmlns:a16="http://schemas.microsoft.com/office/drawing/2014/main" id="{9E8A08A8-CC54-4299-B119-3389837B36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7">
              <a:extLst>
                <a:ext uri="{FF2B5EF4-FFF2-40B4-BE49-F238E27FC236}">
                  <a16:creationId xmlns:a16="http://schemas.microsoft.com/office/drawing/2014/main" id="{55F6CCA0-FE22-424A-98FA-AE59365A3E6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8">
              <a:extLst>
                <a:ext uri="{FF2B5EF4-FFF2-40B4-BE49-F238E27FC236}">
                  <a16:creationId xmlns:a16="http://schemas.microsoft.com/office/drawing/2014/main" id="{163D7E26-554F-45F5-A4DB-8321B5BC0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9">
              <a:extLst>
                <a:ext uri="{FF2B5EF4-FFF2-40B4-BE49-F238E27FC236}">
                  <a16:creationId xmlns:a16="http://schemas.microsoft.com/office/drawing/2014/main" id="{643C8B76-D23E-4064-8933-46F648CD6A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0">
              <a:extLst>
                <a:ext uri="{FF2B5EF4-FFF2-40B4-BE49-F238E27FC236}">
                  <a16:creationId xmlns:a16="http://schemas.microsoft.com/office/drawing/2014/main" id="{8311D6F7-7CA9-4623-BDC3-635496AA94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68326" y="1525690"/>
              <a:ext cx="38100" cy="57150"/>
            </a:xfrm>
            <a:custGeom>
              <a:avLst/>
              <a:gdLst>
                <a:gd name="T0" fmla="*/ 0 w 10"/>
                <a:gd name="T1" fmla="*/ 7 h 15"/>
                <a:gd name="T2" fmla="*/ 8 w 10"/>
                <a:gd name="T3" fmla="*/ 15 h 15"/>
                <a:gd name="T4" fmla="*/ 10 w 10"/>
                <a:gd name="T5" fmla="*/ 14 h 15"/>
                <a:gd name="T6" fmla="*/ 5 w 10"/>
                <a:gd name="T7" fmla="*/ 0 h 15"/>
                <a:gd name="T8" fmla="*/ 0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7"/>
                  </a:moveTo>
                  <a:cubicBezTo>
                    <a:pt x="0" y="11"/>
                    <a:pt x="4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8" y="9"/>
                    <a:pt x="7" y="4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71">
              <a:extLst>
                <a:ext uri="{FF2B5EF4-FFF2-40B4-BE49-F238E27FC236}">
                  <a16:creationId xmlns:a16="http://schemas.microsoft.com/office/drawing/2014/main" id="{5B861987-1E23-463D-8E97-5F4030E5BC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2">
              <a:extLst>
                <a:ext uri="{FF2B5EF4-FFF2-40B4-BE49-F238E27FC236}">
                  <a16:creationId xmlns:a16="http://schemas.microsoft.com/office/drawing/2014/main" id="{2DBC2E9B-71E0-43CC-96CC-40701327F2F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3">
              <a:extLst>
                <a:ext uri="{FF2B5EF4-FFF2-40B4-BE49-F238E27FC236}">
                  <a16:creationId xmlns:a16="http://schemas.microsoft.com/office/drawing/2014/main" id="{B7710C9C-557D-4053-8C2C-F9BFE17EFA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4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1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4">
              <a:extLst>
                <a:ext uri="{FF2B5EF4-FFF2-40B4-BE49-F238E27FC236}">
                  <a16:creationId xmlns:a16="http://schemas.microsoft.com/office/drawing/2014/main" id="{726AC459-113F-4BB3-B5AF-F1A89BE3161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36828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7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5">
              <a:extLst>
                <a:ext uri="{FF2B5EF4-FFF2-40B4-BE49-F238E27FC236}">
                  <a16:creationId xmlns:a16="http://schemas.microsoft.com/office/drawing/2014/main" id="{21D0C6D8-23FA-4258-87CB-6B81B30211E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5832" y="1480446"/>
              <a:ext cx="12700" cy="23813"/>
            </a:xfrm>
            <a:custGeom>
              <a:avLst/>
              <a:gdLst>
                <a:gd name="T0" fmla="*/ 0 w 3"/>
                <a:gd name="T1" fmla="*/ 6 h 6"/>
                <a:gd name="T2" fmla="*/ 2 w 3"/>
                <a:gd name="T3" fmla="*/ 6 h 6"/>
                <a:gd name="T4" fmla="*/ 3 w 3"/>
                <a:gd name="T5" fmla="*/ 0 h 6"/>
                <a:gd name="T6" fmla="*/ 0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6">
              <a:extLst>
                <a:ext uri="{FF2B5EF4-FFF2-40B4-BE49-F238E27FC236}">
                  <a16:creationId xmlns:a16="http://schemas.microsoft.com/office/drawing/2014/main" id="{39CB94DC-9C07-4A63-B54F-B412223749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7">
              <a:extLst>
                <a:ext uri="{FF2B5EF4-FFF2-40B4-BE49-F238E27FC236}">
                  <a16:creationId xmlns:a16="http://schemas.microsoft.com/office/drawing/2014/main" id="{5AAE84EC-E78A-456C-8F1D-8A6E13C6C7B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03276" y="1476478"/>
              <a:ext cx="7938" cy="36513"/>
            </a:xfrm>
            <a:custGeom>
              <a:avLst/>
              <a:gdLst>
                <a:gd name="T0" fmla="*/ 2 w 2"/>
                <a:gd name="T1" fmla="*/ 10 h 10"/>
                <a:gd name="T2" fmla="*/ 1 w 2"/>
                <a:gd name="T3" fmla="*/ 0 h 10"/>
                <a:gd name="T4" fmla="*/ 0 w 2"/>
                <a:gd name="T5" fmla="*/ 5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2" y="4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78">
              <a:extLst>
                <a:ext uri="{FF2B5EF4-FFF2-40B4-BE49-F238E27FC236}">
                  <a16:creationId xmlns:a16="http://schemas.microsoft.com/office/drawing/2014/main" id="{01C916DE-CA6F-4A22-A56B-3D73218B01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79">
              <a:extLst>
                <a:ext uri="{FF2B5EF4-FFF2-40B4-BE49-F238E27FC236}">
                  <a16:creationId xmlns:a16="http://schemas.microsoft.com/office/drawing/2014/main" id="{EC99D1C6-ED92-47DC-8DB5-EC961236F5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66142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0">
              <a:extLst>
                <a:ext uri="{FF2B5EF4-FFF2-40B4-BE49-F238E27FC236}">
                  <a16:creationId xmlns:a16="http://schemas.microsoft.com/office/drawing/2014/main" id="{BF232FA0-EF23-4BD2-AFAB-8F898625E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51537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81">
              <a:extLst>
                <a:ext uri="{FF2B5EF4-FFF2-40B4-BE49-F238E27FC236}">
                  <a16:creationId xmlns:a16="http://schemas.microsoft.com/office/drawing/2014/main" id="{DEF5F6F9-C086-4D5A-BC22-C8969C9F5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82">
              <a:extLst>
                <a:ext uri="{FF2B5EF4-FFF2-40B4-BE49-F238E27FC236}">
                  <a16:creationId xmlns:a16="http://schemas.microsoft.com/office/drawing/2014/main" id="{1E6FDC80-4901-4A5B-AC31-2D27128D4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3">
              <a:extLst>
                <a:ext uri="{FF2B5EF4-FFF2-40B4-BE49-F238E27FC236}">
                  <a16:creationId xmlns:a16="http://schemas.microsoft.com/office/drawing/2014/main" id="{42362B9A-6C38-4D4B-878D-5BE1B592A8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4">
              <a:extLst>
                <a:ext uri="{FF2B5EF4-FFF2-40B4-BE49-F238E27FC236}">
                  <a16:creationId xmlns:a16="http://schemas.microsoft.com/office/drawing/2014/main" id="{01795163-02CD-42C9-AA19-8D60983858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5">
              <a:extLst>
                <a:ext uri="{FF2B5EF4-FFF2-40B4-BE49-F238E27FC236}">
                  <a16:creationId xmlns:a16="http://schemas.microsoft.com/office/drawing/2014/main" id="{39158E33-F901-491B-9BD3-688C59855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2145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6">
              <a:extLst>
                <a:ext uri="{FF2B5EF4-FFF2-40B4-BE49-F238E27FC236}">
                  <a16:creationId xmlns:a16="http://schemas.microsoft.com/office/drawing/2014/main" id="{4A5856C4-5FA3-42A2-9631-D7C3F3875D1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7">
              <a:extLst>
                <a:ext uri="{FF2B5EF4-FFF2-40B4-BE49-F238E27FC236}">
                  <a16:creationId xmlns:a16="http://schemas.microsoft.com/office/drawing/2014/main" id="{321E9EF4-EE72-4DA9-B818-B92C47FEC4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5707" y="1602684"/>
              <a:ext cx="60325" cy="30163"/>
            </a:xfrm>
            <a:custGeom>
              <a:avLst/>
              <a:gdLst>
                <a:gd name="T0" fmla="*/ 15 w 16"/>
                <a:gd name="T1" fmla="*/ 4 h 8"/>
                <a:gd name="T2" fmla="*/ 8 w 16"/>
                <a:gd name="T3" fmla="*/ 0 h 8"/>
                <a:gd name="T4" fmla="*/ 2 w 16"/>
                <a:gd name="T5" fmla="*/ 4 h 8"/>
                <a:gd name="T6" fmla="*/ 0 w 16"/>
                <a:gd name="T7" fmla="*/ 8 h 8"/>
                <a:gd name="T8" fmla="*/ 16 w 16"/>
                <a:gd name="T9" fmla="*/ 8 h 8"/>
                <a:gd name="T10" fmla="*/ 15 w 1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0"/>
                    <a:pt x="3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88">
              <a:extLst>
                <a:ext uri="{FF2B5EF4-FFF2-40B4-BE49-F238E27FC236}">
                  <a16:creationId xmlns:a16="http://schemas.microsoft.com/office/drawing/2014/main" id="{ACF9756B-7E71-45D6-8E8F-ADD012B17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1564" y="15891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689">
              <a:extLst>
                <a:ext uri="{FF2B5EF4-FFF2-40B4-BE49-F238E27FC236}">
                  <a16:creationId xmlns:a16="http://schemas.microsoft.com/office/drawing/2014/main" id="{15376B1D-2110-4D5F-B78A-143A97231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90">
              <a:extLst>
                <a:ext uri="{FF2B5EF4-FFF2-40B4-BE49-F238E27FC236}">
                  <a16:creationId xmlns:a16="http://schemas.microsoft.com/office/drawing/2014/main" id="{CA577BF4-42E4-4ADB-96DF-27E483B3E9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250145" y="1518546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8 w 13"/>
                <a:gd name="T3" fmla="*/ 16 h 16"/>
                <a:gd name="T4" fmla="*/ 13 w 13"/>
                <a:gd name="T5" fmla="*/ 2 h 16"/>
                <a:gd name="T6" fmla="*/ 8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3"/>
                    <a:pt x="4" y="16"/>
                    <a:pt x="8" y="16"/>
                  </a:cubicBezTo>
                  <a:cubicBezTo>
                    <a:pt x="10" y="11"/>
                    <a:pt x="11" y="7"/>
                    <a:pt x="13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691">
              <a:extLst>
                <a:ext uri="{FF2B5EF4-FFF2-40B4-BE49-F238E27FC236}">
                  <a16:creationId xmlns:a16="http://schemas.microsoft.com/office/drawing/2014/main" id="{F623ADF1-7706-4F80-A4DD-C462E530E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692">
              <a:extLst>
                <a:ext uri="{FF2B5EF4-FFF2-40B4-BE49-F238E27FC236}">
                  <a16:creationId xmlns:a16="http://schemas.microsoft.com/office/drawing/2014/main" id="{3102A826-87C2-42A4-92C2-2578EDA009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93">
              <a:extLst>
                <a:ext uri="{FF2B5EF4-FFF2-40B4-BE49-F238E27FC236}">
                  <a16:creationId xmlns:a16="http://schemas.microsoft.com/office/drawing/2014/main" id="{2FB37BA8-11D9-42D0-82B2-59046D9D7D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4 h 8"/>
                <a:gd name="T6" fmla="*/ 6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4">
              <a:extLst>
                <a:ext uri="{FF2B5EF4-FFF2-40B4-BE49-F238E27FC236}">
                  <a16:creationId xmlns:a16="http://schemas.microsoft.com/office/drawing/2014/main" id="{14D96278-9DCA-43F3-AC3A-9B69C491319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5">
              <a:extLst>
                <a:ext uri="{FF2B5EF4-FFF2-40B4-BE49-F238E27FC236}">
                  <a16:creationId xmlns:a16="http://schemas.microsoft.com/office/drawing/2014/main" id="{85A8B0F6-B515-4714-8953-CC6B3343EB8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61232" y="1483621"/>
              <a:ext cx="7938" cy="22225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6">
              <a:extLst>
                <a:ext uri="{FF2B5EF4-FFF2-40B4-BE49-F238E27FC236}">
                  <a16:creationId xmlns:a16="http://schemas.microsoft.com/office/drawing/2014/main" id="{737F8E78-B58D-4A6E-95EE-C7E01503EEF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9007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6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7">
              <a:extLst>
                <a:ext uri="{FF2B5EF4-FFF2-40B4-BE49-F238E27FC236}">
                  <a16:creationId xmlns:a16="http://schemas.microsoft.com/office/drawing/2014/main" id="{A1691817-E2FE-4D78-92FE-2DA6CA0B88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8">
              <a:extLst>
                <a:ext uri="{FF2B5EF4-FFF2-40B4-BE49-F238E27FC236}">
                  <a16:creationId xmlns:a16="http://schemas.microsoft.com/office/drawing/2014/main" id="{5BE63BCF-BD96-4837-A522-F72CC75AB4B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73982" y="1624909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5 w 5"/>
                <a:gd name="T5" fmla="*/ 0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9">
              <a:extLst>
                <a:ext uri="{FF2B5EF4-FFF2-40B4-BE49-F238E27FC236}">
                  <a16:creationId xmlns:a16="http://schemas.microsoft.com/office/drawing/2014/main" id="{6D094E77-FB3E-4AF3-868C-3800293E74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46214" y="1678090"/>
              <a:ext cx="36513" cy="46038"/>
            </a:xfrm>
            <a:custGeom>
              <a:avLst/>
              <a:gdLst>
                <a:gd name="T0" fmla="*/ 0 w 10"/>
                <a:gd name="T1" fmla="*/ 8 h 12"/>
                <a:gd name="T2" fmla="*/ 1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9"/>
                    <a:pt x="0" y="11"/>
                    <a:pt x="1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700">
              <a:extLst>
                <a:ext uri="{FF2B5EF4-FFF2-40B4-BE49-F238E27FC236}">
                  <a16:creationId xmlns:a16="http://schemas.microsoft.com/office/drawing/2014/main" id="{393B3964-F3DC-45EB-9B3A-AAF63AA423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01">
              <a:extLst>
                <a:ext uri="{FF2B5EF4-FFF2-40B4-BE49-F238E27FC236}">
                  <a16:creationId xmlns:a16="http://schemas.microsoft.com/office/drawing/2014/main" id="{0CA69345-8EB3-4F2B-9376-41004B9ABD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6857" y="1750321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02">
              <a:extLst>
                <a:ext uri="{FF2B5EF4-FFF2-40B4-BE49-F238E27FC236}">
                  <a16:creationId xmlns:a16="http://schemas.microsoft.com/office/drawing/2014/main" id="{E1D27255-CD35-4112-90C5-FF8F7CB20C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3">
              <a:extLst>
                <a:ext uri="{FF2B5EF4-FFF2-40B4-BE49-F238E27FC236}">
                  <a16:creationId xmlns:a16="http://schemas.microsoft.com/office/drawing/2014/main" id="{04526656-B2DB-43B3-9D48-3AAA901BF2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5870" y="1602684"/>
              <a:ext cx="60325" cy="30163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2 h 8"/>
                <a:gd name="T4" fmla="*/ 16 w 16"/>
                <a:gd name="T5" fmla="*/ 0 h 8"/>
                <a:gd name="T6" fmla="*/ 0 w 16"/>
                <a:gd name="T7" fmla="*/ 0 h 8"/>
                <a:gd name="T8" fmla="*/ 1 w 16"/>
                <a:gd name="T9" fmla="*/ 2 h 8"/>
                <a:gd name="T10" fmla="*/ 8 w 1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5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5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4">
              <a:extLst>
                <a:ext uri="{FF2B5EF4-FFF2-40B4-BE49-F238E27FC236}">
                  <a16:creationId xmlns:a16="http://schemas.microsoft.com/office/drawing/2014/main" id="{DDE71B32-C31D-4C2E-98AC-249116CBD0A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5">
              <a:extLst>
                <a:ext uri="{FF2B5EF4-FFF2-40B4-BE49-F238E27FC236}">
                  <a16:creationId xmlns:a16="http://schemas.microsoft.com/office/drawing/2014/main" id="{E753C15B-BB0D-41D4-B722-25046923F5D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1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6">
              <a:extLst>
                <a:ext uri="{FF2B5EF4-FFF2-40B4-BE49-F238E27FC236}">
                  <a16:creationId xmlns:a16="http://schemas.microsoft.com/office/drawing/2014/main" id="{FEB23E21-4EB2-4309-B567-8B82C5737E4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9882" y="1897959"/>
              <a:ext cx="57150" cy="30163"/>
            </a:xfrm>
            <a:custGeom>
              <a:avLst/>
              <a:gdLst>
                <a:gd name="T0" fmla="*/ 14 w 15"/>
                <a:gd name="T1" fmla="*/ 3 h 8"/>
                <a:gd name="T2" fmla="*/ 8 w 15"/>
                <a:gd name="T3" fmla="*/ 0 h 8"/>
                <a:gd name="T4" fmla="*/ 1 w 15"/>
                <a:gd name="T5" fmla="*/ 3 h 8"/>
                <a:gd name="T6" fmla="*/ 0 w 15"/>
                <a:gd name="T7" fmla="*/ 8 h 8"/>
                <a:gd name="T8" fmla="*/ 15 w 15"/>
                <a:gd name="T9" fmla="*/ 8 h 8"/>
                <a:gd name="T10" fmla="*/ 14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707">
              <a:extLst>
                <a:ext uri="{FF2B5EF4-FFF2-40B4-BE49-F238E27FC236}">
                  <a16:creationId xmlns:a16="http://schemas.microsoft.com/office/drawing/2014/main" id="{CABD2F50-A0DA-494D-95E8-A3AD7D305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4945" y="1883671"/>
              <a:ext cx="5715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708">
              <a:extLst>
                <a:ext uri="{FF2B5EF4-FFF2-40B4-BE49-F238E27FC236}">
                  <a16:creationId xmlns:a16="http://schemas.microsoft.com/office/drawing/2014/main" id="{1D480599-465B-4EA8-97D4-1A034F9E36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709">
              <a:extLst>
                <a:ext uri="{FF2B5EF4-FFF2-40B4-BE49-F238E27FC236}">
                  <a16:creationId xmlns:a16="http://schemas.microsoft.com/office/drawing/2014/main" id="{DE575262-4F96-405B-8227-2E998DFE96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0">
              <a:extLst>
                <a:ext uri="{FF2B5EF4-FFF2-40B4-BE49-F238E27FC236}">
                  <a16:creationId xmlns:a16="http://schemas.microsoft.com/office/drawing/2014/main" id="{3AEE8AE9-19C5-43D2-ADD8-B023CC2C32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0332" y="1958284"/>
              <a:ext cx="60325" cy="55563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7 h 15"/>
                <a:gd name="T6" fmla="*/ 15 w 16"/>
                <a:gd name="T7" fmla="*/ 3 h 15"/>
                <a:gd name="T8" fmla="*/ 7 w 16"/>
                <a:gd name="T9" fmla="*/ 0 h 15"/>
                <a:gd name="T10" fmla="*/ 0 w 16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6"/>
                    <a:pt x="15" y="4"/>
                    <a:pt x="15" y="3"/>
                  </a:cubicBezTo>
                  <a:cubicBezTo>
                    <a:pt x="12" y="2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11">
              <a:extLst>
                <a:ext uri="{FF2B5EF4-FFF2-40B4-BE49-F238E27FC236}">
                  <a16:creationId xmlns:a16="http://schemas.microsoft.com/office/drawing/2014/main" id="{96388EB7-C35C-4679-B753-BD021510BDB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12">
              <a:extLst>
                <a:ext uri="{FF2B5EF4-FFF2-40B4-BE49-F238E27FC236}">
                  <a16:creationId xmlns:a16="http://schemas.microsoft.com/office/drawing/2014/main" id="{645CD0C0-1A8F-4D88-A402-48CBE8CD8E8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8439" y="2017815"/>
              <a:ext cx="30163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13">
              <a:extLst>
                <a:ext uri="{FF2B5EF4-FFF2-40B4-BE49-F238E27FC236}">
                  <a16:creationId xmlns:a16="http://schemas.microsoft.com/office/drawing/2014/main" id="{7A0B717D-D2A5-4B62-A0AB-F2A8463960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0170" y="2045596"/>
              <a:ext cx="19050" cy="14288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3 h 4"/>
                <a:gd name="T4" fmla="*/ 5 w 5"/>
                <a:gd name="T5" fmla="*/ 2 h 4"/>
                <a:gd name="T6" fmla="*/ 5 w 5"/>
                <a:gd name="T7" fmla="*/ 2 h 4"/>
                <a:gd name="T8" fmla="*/ 0 w 5"/>
                <a:gd name="T9" fmla="*/ 0 h 4"/>
                <a:gd name="T10" fmla="*/ 0 w 5"/>
                <a:gd name="T11" fmla="*/ 4 h 4"/>
                <a:gd name="T12" fmla="*/ 2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4">
              <a:extLst>
                <a:ext uri="{FF2B5EF4-FFF2-40B4-BE49-F238E27FC236}">
                  <a16:creationId xmlns:a16="http://schemas.microsoft.com/office/drawing/2014/main" id="{3D139BDB-64EF-446B-A5FC-35923E2119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5">
              <a:extLst>
                <a:ext uri="{FF2B5EF4-FFF2-40B4-BE49-F238E27FC236}">
                  <a16:creationId xmlns:a16="http://schemas.microsoft.com/office/drawing/2014/main" id="{64B4B76C-D6C7-4992-8149-5E3A61AC053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3570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6">
              <a:extLst>
                <a:ext uri="{FF2B5EF4-FFF2-40B4-BE49-F238E27FC236}">
                  <a16:creationId xmlns:a16="http://schemas.microsoft.com/office/drawing/2014/main" id="{FC25AD5E-7CF8-44D7-BC08-F9EC7909ABD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717">
              <a:extLst>
                <a:ext uri="{FF2B5EF4-FFF2-40B4-BE49-F238E27FC236}">
                  <a16:creationId xmlns:a16="http://schemas.microsoft.com/office/drawing/2014/main" id="{D6415442-E005-4905-9BBD-30DDB5FC7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81014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718">
              <a:extLst>
                <a:ext uri="{FF2B5EF4-FFF2-40B4-BE49-F238E27FC236}">
                  <a16:creationId xmlns:a16="http://schemas.microsoft.com/office/drawing/2014/main" id="{AEA7BA02-BFCF-4F64-9BBD-C3C087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719">
              <a:extLst>
                <a:ext uri="{FF2B5EF4-FFF2-40B4-BE49-F238E27FC236}">
                  <a16:creationId xmlns:a16="http://schemas.microsoft.com/office/drawing/2014/main" id="{FD8BEDA2-3A1B-4CAB-8711-76839CB5B8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720">
              <a:extLst>
                <a:ext uri="{FF2B5EF4-FFF2-40B4-BE49-F238E27FC236}">
                  <a16:creationId xmlns:a16="http://schemas.microsoft.com/office/drawing/2014/main" id="{A1E8C24A-E9E8-4919-94FD-849A3A123C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721">
              <a:extLst>
                <a:ext uri="{FF2B5EF4-FFF2-40B4-BE49-F238E27FC236}">
                  <a16:creationId xmlns:a16="http://schemas.microsoft.com/office/drawing/2014/main" id="{E9F62C20-CDC2-4DDC-8951-2D5F86459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22">
              <a:extLst>
                <a:ext uri="{FF2B5EF4-FFF2-40B4-BE49-F238E27FC236}">
                  <a16:creationId xmlns:a16="http://schemas.microsoft.com/office/drawing/2014/main" id="{9B050C0D-39BE-45C0-8261-3B10A0C0ACE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3">
              <a:extLst>
                <a:ext uri="{FF2B5EF4-FFF2-40B4-BE49-F238E27FC236}">
                  <a16:creationId xmlns:a16="http://schemas.microsoft.com/office/drawing/2014/main" id="{AA6E34E7-4194-4E74-AC6B-7F4A8F8012F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2017021"/>
              <a:ext cx="30163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4">
              <a:extLst>
                <a:ext uri="{FF2B5EF4-FFF2-40B4-BE49-F238E27FC236}">
                  <a16:creationId xmlns:a16="http://schemas.microsoft.com/office/drawing/2014/main" id="{673102C7-1008-4C79-B412-A23CE3B890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66990"/>
              <a:ext cx="30163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5">
              <a:extLst>
                <a:ext uri="{FF2B5EF4-FFF2-40B4-BE49-F238E27FC236}">
                  <a16:creationId xmlns:a16="http://schemas.microsoft.com/office/drawing/2014/main" id="{F88E00FA-9F3E-4B0E-83FD-165AE2129C2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8457" y="1899546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0 h 7"/>
                <a:gd name="T8" fmla="*/ 0 w 15"/>
                <a:gd name="T9" fmla="*/ 1 h 7"/>
                <a:gd name="T10" fmla="*/ 8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1" y="7"/>
                    <a:pt x="15" y="5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6">
              <a:extLst>
                <a:ext uri="{FF2B5EF4-FFF2-40B4-BE49-F238E27FC236}">
                  <a16:creationId xmlns:a16="http://schemas.microsoft.com/office/drawing/2014/main" id="{284757E9-072F-421D-9D60-D9E2B7E135B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2033690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7">
              <a:extLst>
                <a:ext uri="{FF2B5EF4-FFF2-40B4-BE49-F238E27FC236}">
                  <a16:creationId xmlns:a16="http://schemas.microsoft.com/office/drawing/2014/main" id="{3C5BB99D-1142-45C0-87EF-C97677AFFD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8">
              <a:extLst>
                <a:ext uri="{FF2B5EF4-FFF2-40B4-BE49-F238E27FC236}">
                  <a16:creationId xmlns:a16="http://schemas.microsoft.com/office/drawing/2014/main" id="{FF0B4ED3-EA7D-4D18-A4B9-43ADB152C7B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10432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9">
              <a:extLst>
                <a:ext uri="{FF2B5EF4-FFF2-40B4-BE49-F238E27FC236}">
                  <a16:creationId xmlns:a16="http://schemas.microsoft.com/office/drawing/2014/main" id="{CA11A9C6-3E9C-4F00-BCBE-4C9894BAA3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730">
              <a:extLst>
                <a:ext uri="{FF2B5EF4-FFF2-40B4-BE49-F238E27FC236}">
                  <a16:creationId xmlns:a16="http://schemas.microsoft.com/office/drawing/2014/main" id="{EE417CD9-13BD-4B7E-BD56-E0FA8D7AE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7876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731">
              <a:extLst>
                <a:ext uri="{FF2B5EF4-FFF2-40B4-BE49-F238E27FC236}">
                  <a16:creationId xmlns:a16="http://schemas.microsoft.com/office/drawing/2014/main" id="{6E202D8E-F677-4616-82D8-A0F35C479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95828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732">
              <a:extLst>
                <a:ext uri="{FF2B5EF4-FFF2-40B4-BE49-F238E27FC236}">
                  <a16:creationId xmlns:a16="http://schemas.microsoft.com/office/drawing/2014/main" id="{86F5A700-6CB7-4441-BEBF-576FC10FF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81223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33">
              <a:extLst>
                <a:ext uri="{FF2B5EF4-FFF2-40B4-BE49-F238E27FC236}">
                  <a16:creationId xmlns:a16="http://schemas.microsoft.com/office/drawing/2014/main" id="{EDEA27DD-AD21-4F73-8B85-9699F48FBB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734">
              <a:extLst>
                <a:ext uri="{FF2B5EF4-FFF2-40B4-BE49-F238E27FC236}">
                  <a16:creationId xmlns:a16="http://schemas.microsoft.com/office/drawing/2014/main" id="{969D3B00-5804-4DAD-9A0D-DDA63125F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5">
              <a:extLst>
                <a:ext uri="{FF2B5EF4-FFF2-40B4-BE49-F238E27FC236}">
                  <a16:creationId xmlns:a16="http://schemas.microsoft.com/office/drawing/2014/main" id="{F774A1A1-626D-4DD3-92E3-CE1D102C69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6">
              <a:extLst>
                <a:ext uri="{FF2B5EF4-FFF2-40B4-BE49-F238E27FC236}">
                  <a16:creationId xmlns:a16="http://schemas.microsoft.com/office/drawing/2014/main" id="{7B089DDA-D757-4604-9A19-6273320C72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2017021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7">
              <a:extLst>
                <a:ext uri="{FF2B5EF4-FFF2-40B4-BE49-F238E27FC236}">
                  <a16:creationId xmlns:a16="http://schemas.microsoft.com/office/drawing/2014/main" id="{5F126F92-42A0-4B47-AF50-91FF6A9BEDB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8">
              <a:extLst>
                <a:ext uri="{FF2B5EF4-FFF2-40B4-BE49-F238E27FC236}">
                  <a16:creationId xmlns:a16="http://schemas.microsoft.com/office/drawing/2014/main" id="{4349AFB1-B2B3-4B81-8CF7-5F0E6827E16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3732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9">
              <a:extLst>
                <a:ext uri="{FF2B5EF4-FFF2-40B4-BE49-F238E27FC236}">
                  <a16:creationId xmlns:a16="http://schemas.microsoft.com/office/drawing/2014/main" id="{B373DE10-9789-483B-90ED-A80B858B57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40">
              <a:extLst>
                <a:ext uri="{FF2B5EF4-FFF2-40B4-BE49-F238E27FC236}">
                  <a16:creationId xmlns:a16="http://schemas.microsoft.com/office/drawing/2014/main" id="{FB64465A-B719-41B0-9A51-1AA4E761AD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65403"/>
              <a:ext cx="30163" cy="30163"/>
            </a:xfrm>
            <a:custGeom>
              <a:avLst/>
              <a:gdLst>
                <a:gd name="T0" fmla="*/ 1 w 8"/>
                <a:gd name="T1" fmla="*/ 4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1 w 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41">
              <a:extLst>
                <a:ext uri="{FF2B5EF4-FFF2-40B4-BE49-F238E27FC236}">
                  <a16:creationId xmlns:a16="http://schemas.microsoft.com/office/drawing/2014/main" id="{28A6536D-3081-430A-A2E2-AA30F0954F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7295" y="1897959"/>
              <a:ext cx="57150" cy="30163"/>
            </a:xfrm>
            <a:custGeom>
              <a:avLst/>
              <a:gdLst>
                <a:gd name="T0" fmla="*/ 8 w 15"/>
                <a:gd name="T1" fmla="*/ 0 h 8"/>
                <a:gd name="T2" fmla="*/ 1 w 15"/>
                <a:gd name="T3" fmla="*/ 4 h 8"/>
                <a:gd name="T4" fmla="*/ 0 w 15"/>
                <a:gd name="T5" fmla="*/ 8 h 8"/>
                <a:gd name="T6" fmla="*/ 15 w 15"/>
                <a:gd name="T7" fmla="*/ 8 h 8"/>
                <a:gd name="T8" fmla="*/ 14 w 15"/>
                <a:gd name="T9" fmla="*/ 4 h 8"/>
                <a:gd name="T10" fmla="*/ 8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42">
              <a:extLst>
                <a:ext uri="{FF2B5EF4-FFF2-40B4-BE49-F238E27FC236}">
                  <a16:creationId xmlns:a16="http://schemas.microsoft.com/office/drawing/2014/main" id="{FC5223A0-5C5D-4B1E-8883-2CE81E0A84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51909"/>
              <a:ext cx="30163" cy="57150"/>
            </a:xfrm>
            <a:custGeom>
              <a:avLst/>
              <a:gdLst>
                <a:gd name="T0" fmla="*/ 0 w 8"/>
                <a:gd name="T1" fmla="*/ 8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743">
              <a:extLst>
                <a:ext uri="{FF2B5EF4-FFF2-40B4-BE49-F238E27FC236}">
                  <a16:creationId xmlns:a16="http://schemas.microsoft.com/office/drawing/2014/main" id="{530E6655-2C3D-434B-B062-3866BCC39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3151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744">
              <a:extLst>
                <a:ext uri="{FF2B5EF4-FFF2-40B4-BE49-F238E27FC236}">
                  <a16:creationId xmlns:a16="http://schemas.microsoft.com/office/drawing/2014/main" id="{2BFC6359-E10C-4EDB-95B1-1422A04C59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745">
              <a:extLst>
                <a:ext uri="{FF2B5EF4-FFF2-40B4-BE49-F238E27FC236}">
                  <a16:creationId xmlns:a16="http://schemas.microsoft.com/office/drawing/2014/main" id="{604DBB17-B2E5-4F22-A164-AA52C95A48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746">
              <a:extLst>
                <a:ext uri="{FF2B5EF4-FFF2-40B4-BE49-F238E27FC236}">
                  <a16:creationId xmlns:a16="http://schemas.microsoft.com/office/drawing/2014/main" id="{C9545119-A0ED-45A8-96FB-645EBA7C3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747">
              <a:extLst>
                <a:ext uri="{FF2B5EF4-FFF2-40B4-BE49-F238E27FC236}">
                  <a16:creationId xmlns:a16="http://schemas.microsoft.com/office/drawing/2014/main" id="{ECB218BE-DB3D-455D-8E70-5BE39AD4D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8">
              <a:extLst>
                <a:ext uri="{FF2B5EF4-FFF2-40B4-BE49-F238E27FC236}">
                  <a16:creationId xmlns:a16="http://schemas.microsoft.com/office/drawing/2014/main" id="{61D47808-E360-449A-AB82-8EE828CE322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2032103"/>
              <a:ext cx="30163" cy="30163"/>
            </a:xfrm>
            <a:custGeom>
              <a:avLst/>
              <a:gdLst>
                <a:gd name="T0" fmla="*/ 6 w 8"/>
                <a:gd name="T1" fmla="*/ 2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7 w 8"/>
                <a:gd name="T11" fmla="*/ 4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7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9">
              <a:extLst>
                <a:ext uri="{FF2B5EF4-FFF2-40B4-BE49-F238E27FC236}">
                  <a16:creationId xmlns:a16="http://schemas.microsoft.com/office/drawing/2014/main" id="{0C8C555D-C5F4-4A0C-9A67-F0CD866B89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50">
              <a:extLst>
                <a:ext uri="{FF2B5EF4-FFF2-40B4-BE49-F238E27FC236}">
                  <a16:creationId xmlns:a16="http://schemas.microsoft.com/office/drawing/2014/main" id="{78BDC5E3-B26B-4280-8D0C-2494FA8EA9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51">
              <a:extLst>
                <a:ext uri="{FF2B5EF4-FFF2-40B4-BE49-F238E27FC236}">
                  <a16:creationId xmlns:a16="http://schemas.microsoft.com/office/drawing/2014/main" id="{5A277419-A7B7-4E39-82D1-1266152736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0595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52">
              <a:extLst>
                <a:ext uri="{FF2B5EF4-FFF2-40B4-BE49-F238E27FC236}">
                  <a16:creationId xmlns:a16="http://schemas.microsoft.com/office/drawing/2014/main" id="{1276AD8D-6142-42DF-9570-8618518378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53">
              <a:extLst>
                <a:ext uri="{FF2B5EF4-FFF2-40B4-BE49-F238E27FC236}">
                  <a16:creationId xmlns:a16="http://schemas.microsoft.com/office/drawing/2014/main" id="{43E41DB0-39EA-46D6-8FB1-4C38A74D1E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1 h 8"/>
                <a:gd name="T6" fmla="*/ 0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6"/>
                    <a:pt x="8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54">
              <a:extLst>
                <a:ext uri="{FF2B5EF4-FFF2-40B4-BE49-F238E27FC236}">
                  <a16:creationId xmlns:a16="http://schemas.microsoft.com/office/drawing/2014/main" id="{35B4E23C-B430-4FC1-9F91-8026A0DBB0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04157" y="1897959"/>
              <a:ext cx="57150" cy="30163"/>
            </a:xfrm>
            <a:custGeom>
              <a:avLst/>
              <a:gdLst>
                <a:gd name="T0" fmla="*/ 12 w 15"/>
                <a:gd name="T1" fmla="*/ 1 h 8"/>
                <a:gd name="T2" fmla="*/ 8 w 15"/>
                <a:gd name="T3" fmla="*/ 0 h 8"/>
                <a:gd name="T4" fmla="*/ 3 w 15"/>
                <a:gd name="T5" fmla="*/ 1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55">
              <a:extLst>
                <a:ext uri="{FF2B5EF4-FFF2-40B4-BE49-F238E27FC236}">
                  <a16:creationId xmlns:a16="http://schemas.microsoft.com/office/drawing/2014/main" id="{8601139F-62D9-4158-A5F0-64E9E8E5F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51909"/>
              <a:ext cx="30163" cy="57150"/>
            </a:xfrm>
            <a:custGeom>
              <a:avLst/>
              <a:gdLst>
                <a:gd name="T0" fmla="*/ 0 w 8"/>
                <a:gd name="T1" fmla="*/ 7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756">
              <a:extLst>
                <a:ext uri="{FF2B5EF4-FFF2-40B4-BE49-F238E27FC236}">
                  <a16:creationId xmlns:a16="http://schemas.microsoft.com/office/drawing/2014/main" id="{BA5E4BB9-0FD4-40AD-A91D-513718A9B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470014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757">
              <a:extLst>
                <a:ext uri="{FF2B5EF4-FFF2-40B4-BE49-F238E27FC236}">
                  <a16:creationId xmlns:a16="http://schemas.microsoft.com/office/drawing/2014/main" id="{604D778E-8814-4E68-9736-3A963C3FAE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758">
              <a:extLst>
                <a:ext uri="{FF2B5EF4-FFF2-40B4-BE49-F238E27FC236}">
                  <a16:creationId xmlns:a16="http://schemas.microsoft.com/office/drawing/2014/main" id="{7C699CC3-3765-4167-9097-B7B6E0283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759">
              <a:extLst>
                <a:ext uri="{FF2B5EF4-FFF2-40B4-BE49-F238E27FC236}">
                  <a16:creationId xmlns:a16="http://schemas.microsoft.com/office/drawing/2014/main" id="{1F3AB0A8-AB81-4916-8D61-FA3D6AAFA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760">
              <a:extLst>
                <a:ext uri="{FF2B5EF4-FFF2-40B4-BE49-F238E27FC236}">
                  <a16:creationId xmlns:a16="http://schemas.microsoft.com/office/drawing/2014/main" id="{A1D01C97-94C1-433F-BCBE-9147B584F2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61">
              <a:extLst>
                <a:ext uri="{FF2B5EF4-FFF2-40B4-BE49-F238E27FC236}">
                  <a16:creationId xmlns:a16="http://schemas.microsoft.com/office/drawing/2014/main" id="{9B41E6F3-55DE-4A2B-808E-88AA9A07DF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2032103"/>
              <a:ext cx="30163" cy="30163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6 w 8"/>
                <a:gd name="T11" fmla="*/ 2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62">
              <a:extLst>
                <a:ext uri="{FF2B5EF4-FFF2-40B4-BE49-F238E27FC236}">
                  <a16:creationId xmlns:a16="http://schemas.microsoft.com/office/drawing/2014/main" id="{88E34281-92FA-42F2-84D1-7BDCFBE1E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63">
              <a:extLst>
                <a:ext uri="{FF2B5EF4-FFF2-40B4-BE49-F238E27FC236}">
                  <a16:creationId xmlns:a16="http://schemas.microsoft.com/office/drawing/2014/main" id="{6EEAFA38-3164-4C18-9FBA-1EBFB33675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2 h 8"/>
                <a:gd name="T6" fmla="*/ 8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64">
              <a:extLst>
                <a:ext uri="{FF2B5EF4-FFF2-40B4-BE49-F238E27FC236}">
                  <a16:creationId xmlns:a16="http://schemas.microsoft.com/office/drawing/2014/main" id="{448375C1-8A44-48C4-A400-17DBCDDEA1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7457" y="1897959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8 w 15"/>
                <a:gd name="T3" fmla="*/ 8 h 8"/>
                <a:gd name="T4" fmla="*/ 15 w 15"/>
                <a:gd name="T5" fmla="*/ 2 h 8"/>
                <a:gd name="T6" fmla="*/ 15 w 15"/>
                <a:gd name="T7" fmla="*/ 0 h 8"/>
                <a:gd name="T8" fmla="*/ 0 w 15"/>
                <a:gd name="T9" fmla="*/ 0 h 8"/>
                <a:gd name="T10" fmla="*/ 0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5"/>
                    <a:pt x="4" y="8"/>
                    <a:pt x="8" y="8"/>
                  </a:cubicBezTo>
                  <a:cubicBezTo>
                    <a:pt x="11" y="8"/>
                    <a:pt x="15" y="5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65">
              <a:extLst>
                <a:ext uri="{FF2B5EF4-FFF2-40B4-BE49-F238E27FC236}">
                  <a16:creationId xmlns:a16="http://schemas.microsoft.com/office/drawing/2014/main" id="{51D9E116-9E1B-40CB-9373-9515A78DDC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766">
              <a:extLst>
                <a:ext uri="{FF2B5EF4-FFF2-40B4-BE49-F238E27FC236}">
                  <a16:creationId xmlns:a16="http://schemas.microsoft.com/office/drawing/2014/main" id="{8C18EAB9-1111-47A6-815C-7ACA0B3F52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90676" y="19574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67">
              <a:extLst>
                <a:ext uri="{FF2B5EF4-FFF2-40B4-BE49-F238E27FC236}">
                  <a16:creationId xmlns:a16="http://schemas.microsoft.com/office/drawing/2014/main" id="{2FA3EF05-0EDE-42D9-BED9-141C1FDEA2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84326" y="184001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8 w 10"/>
                <a:gd name="T5" fmla="*/ 0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68">
              <a:extLst>
                <a:ext uri="{FF2B5EF4-FFF2-40B4-BE49-F238E27FC236}">
                  <a16:creationId xmlns:a16="http://schemas.microsoft.com/office/drawing/2014/main" id="{49DECB21-4C60-4962-822D-F19AC53611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73226" y="2022578"/>
              <a:ext cx="30163" cy="49213"/>
            </a:xfrm>
            <a:custGeom>
              <a:avLst/>
              <a:gdLst>
                <a:gd name="T0" fmla="*/ 6 w 8"/>
                <a:gd name="T1" fmla="*/ 3 h 13"/>
                <a:gd name="T2" fmla="*/ 3 w 8"/>
                <a:gd name="T3" fmla="*/ 1 h 13"/>
                <a:gd name="T4" fmla="*/ 0 w 8"/>
                <a:gd name="T5" fmla="*/ 0 h 13"/>
                <a:gd name="T6" fmla="*/ 0 w 8"/>
                <a:gd name="T7" fmla="*/ 13 h 13"/>
                <a:gd name="T8" fmla="*/ 8 w 8"/>
                <a:gd name="T9" fmla="*/ 10 h 13"/>
                <a:gd name="T10" fmla="*/ 8 w 8"/>
                <a:gd name="T11" fmla="*/ 8 h 13"/>
                <a:gd name="T12" fmla="*/ 6 w 8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6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69">
              <a:extLst>
                <a:ext uri="{FF2B5EF4-FFF2-40B4-BE49-F238E27FC236}">
                  <a16:creationId xmlns:a16="http://schemas.microsoft.com/office/drawing/2014/main" id="{62A5B77A-6E5B-4560-83B1-B104E64D4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5432" y="1782071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4 w 4"/>
                <a:gd name="T5" fmla="*/ 0 h 3"/>
                <a:gd name="T6" fmla="*/ 0 w 4"/>
                <a:gd name="T7" fmla="*/ 0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70">
              <a:extLst>
                <a:ext uri="{FF2B5EF4-FFF2-40B4-BE49-F238E27FC236}">
                  <a16:creationId xmlns:a16="http://schemas.microsoft.com/office/drawing/2014/main" id="{DF417B31-48DA-472D-ACAE-813820EEE8A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34320" y="1897959"/>
              <a:ext cx="57150" cy="30163"/>
            </a:xfrm>
            <a:custGeom>
              <a:avLst/>
              <a:gdLst>
                <a:gd name="T0" fmla="*/ 0 w 15"/>
                <a:gd name="T1" fmla="*/ 1 h 8"/>
                <a:gd name="T2" fmla="*/ 2 w 15"/>
                <a:gd name="T3" fmla="*/ 5 h 8"/>
                <a:gd name="T4" fmla="*/ 3 w 15"/>
                <a:gd name="T5" fmla="*/ 6 h 8"/>
                <a:gd name="T6" fmla="*/ 6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2 w 15"/>
                <a:gd name="T13" fmla="*/ 6 h 8"/>
                <a:gd name="T14" fmla="*/ 13 w 15"/>
                <a:gd name="T15" fmla="*/ 5 h 8"/>
                <a:gd name="T16" fmla="*/ 15 w 15"/>
                <a:gd name="T17" fmla="*/ 1 h 8"/>
                <a:gd name="T18" fmla="*/ 15 w 15"/>
                <a:gd name="T19" fmla="*/ 0 h 8"/>
                <a:gd name="T20" fmla="*/ 0 w 15"/>
                <a:gd name="T21" fmla="*/ 0 h 8"/>
                <a:gd name="T22" fmla="*/ 0 w 15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71">
              <a:extLst>
                <a:ext uri="{FF2B5EF4-FFF2-40B4-BE49-F238E27FC236}">
                  <a16:creationId xmlns:a16="http://schemas.microsoft.com/office/drawing/2014/main" id="{74FA8EB2-4BEB-4F05-9D8E-CF6FA40B125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781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6 h 8"/>
                <a:gd name="T8" fmla="*/ 6 w 8"/>
                <a:gd name="T9" fmla="*/ 5 h 8"/>
                <a:gd name="T10" fmla="*/ 8 w 8"/>
                <a:gd name="T11" fmla="*/ 1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72">
              <a:extLst>
                <a:ext uri="{FF2B5EF4-FFF2-40B4-BE49-F238E27FC236}">
                  <a16:creationId xmlns:a16="http://schemas.microsoft.com/office/drawing/2014/main" id="{D40FF739-C575-4FE2-87C4-9D89339AE45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23814" y="2195615"/>
              <a:ext cx="60325" cy="2540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7 h 7"/>
                <a:gd name="T4" fmla="*/ 14 w 16"/>
                <a:gd name="T5" fmla="*/ 2 h 7"/>
                <a:gd name="T6" fmla="*/ 4 w 16"/>
                <a:gd name="T7" fmla="*/ 0 h 7"/>
                <a:gd name="T8" fmla="*/ 3 w 16"/>
                <a:gd name="T9" fmla="*/ 0 h 7"/>
                <a:gd name="T10" fmla="*/ 0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73">
              <a:extLst>
                <a:ext uri="{FF2B5EF4-FFF2-40B4-BE49-F238E27FC236}">
                  <a16:creationId xmlns:a16="http://schemas.microsoft.com/office/drawing/2014/main" id="{F1A421EB-085A-4D33-AB28-13DB50DF21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730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2 h 8"/>
                <a:gd name="T6" fmla="*/ 5 w 8"/>
                <a:gd name="T7" fmla="*/ 1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74">
              <a:extLst>
                <a:ext uri="{FF2B5EF4-FFF2-40B4-BE49-F238E27FC236}">
                  <a16:creationId xmlns:a16="http://schemas.microsoft.com/office/drawing/2014/main" id="{3CF42260-2CC7-4022-B7D1-AC9ED1FDF7C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2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75">
              <a:extLst>
                <a:ext uri="{FF2B5EF4-FFF2-40B4-BE49-F238E27FC236}">
                  <a16:creationId xmlns:a16="http://schemas.microsoft.com/office/drawing/2014/main" id="{A62E6472-3E19-4464-A77F-A3AE2A65B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8295" y="2193234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8 w 16"/>
                <a:gd name="T3" fmla="*/ 0 h 8"/>
                <a:gd name="T4" fmla="*/ 1 w 16"/>
                <a:gd name="T5" fmla="*/ 3 h 8"/>
                <a:gd name="T6" fmla="*/ 0 w 16"/>
                <a:gd name="T7" fmla="*/ 8 h 8"/>
                <a:gd name="T8" fmla="*/ 16 w 16"/>
                <a:gd name="T9" fmla="*/ 8 h 8"/>
                <a:gd name="T10" fmla="*/ 14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76">
              <a:extLst>
                <a:ext uri="{FF2B5EF4-FFF2-40B4-BE49-F238E27FC236}">
                  <a16:creationId xmlns:a16="http://schemas.microsoft.com/office/drawing/2014/main" id="{09F611EF-B06B-474A-81E9-B679A5A68B7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047184"/>
              <a:ext cx="28575" cy="5873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777">
              <a:extLst>
                <a:ext uri="{FF2B5EF4-FFF2-40B4-BE49-F238E27FC236}">
                  <a16:creationId xmlns:a16="http://schemas.microsoft.com/office/drawing/2014/main" id="{168CB3A0-01A3-4A03-AB54-333CA7E12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3357" y="217894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778">
              <a:extLst>
                <a:ext uri="{FF2B5EF4-FFF2-40B4-BE49-F238E27FC236}">
                  <a16:creationId xmlns:a16="http://schemas.microsoft.com/office/drawing/2014/main" id="{F617D0EA-12C8-4FBC-803A-591370325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779">
              <a:extLst>
                <a:ext uri="{FF2B5EF4-FFF2-40B4-BE49-F238E27FC236}">
                  <a16:creationId xmlns:a16="http://schemas.microsoft.com/office/drawing/2014/main" id="{71D688F5-A2D7-401F-A6C3-F8077A2104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6114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780">
              <a:extLst>
                <a:ext uri="{FF2B5EF4-FFF2-40B4-BE49-F238E27FC236}">
                  <a16:creationId xmlns:a16="http://schemas.microsoft.com/office/drawing/2014/main" id="{33C6075D-24D9-4312-B87C-94165A6B60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0332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781">
              <a:extLst>
                <a:ext uri="{FF2B5EF4-FFF2-40B4-BE49-F238E27FC236}">
                  <a16:creationId xmlns:a16="http://schemas.microsoft.com/office/drawing/2014/main" id="{F221FAF0-3BD8-4233-8B6A-299448154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2714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82">
              <a:extLst>
                <a:ext uri="{FF2B5EF4-FFF2-40B4-BE49-F238E27FC236}">
                  <a16:creationId xmlns:a16="http://schemas.microsoft.com/office/drawing/2014/main" id="{2FE85857-94F9-4E55-BEC8-3392A4BA95C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83">
              <a:extLst>
                <a:ext uri="{FF2B5EF4-FFF2-40B4-BE49-F238E27FC236}">
                  <a16:creationId xmlns:a16="http://schemas.microsoft.com/office/drawing/2014/main" id="{CC38E1E0-4188-4CBE-BF45-31E061C590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313884"/>
              <a:ext cx="28575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84">
              <a:extLst>
                <a:ext uri="{FF2B5EF4-FFF2-40B4-BE49-F238E27FC236}">
                  <a16:creationId xmlns:a16="http://schemas.microsoft.com/office/drawing/2014/main" id="{9FBEC3DF-0265-425A-AF3C-73C81CD115F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9851" y="2063853"/>
              <a:ext cx="28575" cy="25400"/>
            </a:xfrm>
            <a:custGeom>
              <a:avLst/>
              <a:gdLst>
                <a:gd name="T0" fmla="*/ 3 w 8"/>
                <a:gd name="T1" fmla="*/ 4 h 7"/>
                <a:gd name="T2" fmla="*/ 4 w 8"/>
                <a:gd name="T3" fmla="*/ 5 h 7"/>
                <a:gd name="T4" fmla="*/ 7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3 h 7"/>
                <a:gd name="T12" fmla="*/ 0 w 8"/>
                <a:gd name="T13" fmla="*/ 0 h 7"/>
                <a:gd name="T14" fmla="*/ 0 w 8"/>
                <a:gd name="T15" fmla="*/ 0 h 7"/>
                <a:gd name="T16" fmla="*/ 3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3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85">
              <a:extLst>
                <a:ext uri="{FF2B5EF4-FFF2-40B4-BE49-F238E27FC236}">
                  <a16:creationId xmlns:a16="http://schemas.microsoft.com/office/drawing/2014/main" id="{953C4943-3AE1-4207-93E6-085565239E7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51595" y="2193234"/>
              <a:ext cx="60325" cy="30163"/>
            </a:xfrm>
            <a:custGeom>
              <a:avLst/>
              <a:gdLst>
                <a:gd name="T0" fmla="*/ 2 w 16"/>
                <a:gd name="T1" fmla="*/ 5 h 8"/>
                <a:gd name="T2" fmla="*/ 3 w 16"/>
                <a:gd name="T3" fmla="*/ 6 h 8"/>
                <a:gd name="T4" fmla="*/ 6 w 16"/>
                <a:gd name="T5" fmla="*/ 7 h 8"/>
                <a:gd name="T6" fmla="*/ 8 w 16"/>
                <a:gd name="T7" fmla="*/ 8 h 8"/>
                <a:gd name="T8" fmla="*/ 9 w 16"/>
                <a:gd name="T9" fmla="*/ 7 h 8"/>
                <a:gd name="T10" fmla="*/ 12 w 16"/>
                <a:gd name="T11" fmla="*/ 6 h 8"/>
                <a:gd name="T12" fmla="*/ 13 w 16"/>
                <a:gd name="T13" fmla="*/ 5 h 8"/>
                <a:gd name="T14" fmla="*/ 15 w 16"/>
                <a:gd name="T15" fmla="*/ 1 h 8"/>
                <a:gd name="T16" fmla="*/ 16 w 16"/>
                <a:gd name="T17" fmla="*/ 0 h 8"/>
                <a:gd name="T18" fmla="*/ 0 w 16"/>
                <a:gd name="T19" fmla="*/ 0 h 8"/>
                <a:gd name="T20" fmla="*/ 0 w 16"/>
                <a:gd name="T21" fmla="*/ 1 h 8"/>
                <a:gd name="T22" fmla="*/ 2 w 16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86">
              <a:extLst>
                <a:ext uri="{FF2B5EF4-FFF2-40B4-BE49-F238E27FC236}">
                  <a16:creationId xmlns:a16="http://schemas.microsoft.com/office/drawing/2014/main" id="{AB976228-A0C4-492D-9E5E-11A7F6478A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7470" y="2328171"/>
              <a:ext cx="28575" cy="30163"/>
            </a:xfrm>
            <a:custGeom>
              <a:avLst/>
              <a:gdLst>
                <a:gd name="T0" fmla="*/ 3 w 8"/>
                <a:gd name="T1" fmla="*/ 7 h 8"/>
                <a:gd name="T2" fmla="*/ 5 w 8"/>
                <a:gd name="T3" fmla="*/ 6 h 8"/>
                <a:gd name="T4" fmla="*/ 6 w 8"/>
                <a:gd name="T5" fmla="*/ 5 h 8"/>
                <a:gd name="T6" fmla="*/ 8 w 8"/>
                <a:gd name="T7" fmla="*/ 1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  <a:gd name="T14" fmla="*/ 2 w 8"/>
                <a:gd name="T15" fmla="*/ 7 h 8"/>
                <a:gd name="T16" fmla="*/ 3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87">
              <a:extLst>
                <a:ext uri="{FF2B5EF4-FFF2-40B4-BE49-F238E27FC236}">
                  <a16:creationId xmlns:a16="http://schemas.microsoft.com/office/drawing/2014/main" id="{A8A26EB1-D5CD-4140-B726-3ED86C3EC4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2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88">
              <a:extLst>
                <a:ext uri="{FF2B5EF4-FFF2-40B4-BE49-F238E27FC236}">
                  <a16:creationId xmlns:a16="http://schemas.microsoft.com/office/drawing/2014/main" id="{CCEFB37D-BC48-4DE5-AFBF-96D9B49C4F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89">
              <a:extLst>
                <a:ext uri="{FF2B5EF4-FFF2-40B4-BE49-F238E27FC236}">
                  <a16:creationId xmlns:a16="http://schemas.microsoft.com/office/drawing/2014/main" id="{A40FC297-E07C-4963-941A-7FC511A2F4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046390"/>
              <a:ext cx="28575" cy="6032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790">
              <a:extLst>
                <a:ext uri="{FF2B5EF4-FFF2-40B4-BE49-F238E27FC236}">
                  <a16:creationId xmlns:a16="http://schemas.microsoft.com/office/drawing/2014/main" id="{156952EB-1483-4985-BBAE-FD72D939D7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791">
              <a:extLst>
                <a:ext uri="{FF2B5EF4-FFF2-40B4-BE49-F238E27FC236}">
                  <a16:creationId xmlns:a16="http://schemas.microsoft.com/office/drawing/2014/main" id="{67B7CC53-DE9B-4F3C-B2E0-DD5974FB87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792">
              <a:extLst>
                <a:ext uri="{FF2B5EF4-FFF2-40B4-BE49-F238E27FC236}">
                  <a16:creationId xmlns:a16="http://schemas.microsoft.com/office/drawing/2014/main" id="{85790534-035A-4144-8355-C6EDC5C03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800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793">
              <a:extLst>
                <a:ext uri="{FF2B5EF4-FFF2-40B4-BE49-F238E27FC236}">
                  <a16:creationId xmlns:a16="http://schemas.microsoft.com/office/drawing/2014/main" id="{5328E9A3-949C-41B3-9411-80B30CBD76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94">
              <a:extLst>
                <a:ext uri="{FF2B5EF4-FFF2-40B4-BE49-F238E27FC236}">
                  <a16:creationId xmlns:a16="http://schemas.microsoft.com/office/drawing/2014/main" id="{820B6C06-CD92-417C-B9D8-AB870BB6FE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719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95">
              <a:extLst>
                <a:ext uri="{FF2B5EF4-FFF2-40B4-BE49-F238E27FC236}">
                  <a16:creationId xmlns:a16="http://schemas.microsoft.com/office/drawing/2014/main" id="{3ED5238D-4C61-467A-9A87-C0E98257E7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96">
              <a:extLst>
                <a:ext uri="{FF2B5EF4-FFF2-40B4-BE49-F238E27FC236}">
                  <a16:creationId xmlns:a16="http://schemas.microsoft.com/office/drawing/2014/main" id="{E29D999D-C7E1-4F22-9874-AADC59B6D02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313090"/>
              <a:ext cx="28575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97">
              <a:extLst>
                <a:ext uri="{FF2B5EF4-FFF2-40B4-BE49-F238E27FC236}">
                  <a16:creationId xmlns:a16="http://schemas.microsoft.com/office/drawing/2014/main" id="{DB53B9C9-2FDF-48F4-81A8-CD0FD1461F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063059"/>
              <a:ext cx="28575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8">
              <a:extLst>
                <a:ext uri="{FF2B5EF4-FFF2-40B4-BE49-F238E27FC236}">
                  <a16:creationId xmlns:a16="http://schemas.microsoft.com/office/drawing/2014/main" id="{0DD4FA91-2FE1-498D-8EBA-1160C06F24D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6870" y="2194821"/>
              <a:ext cx="60325" cy="26988"/>
            </a:xfrm>
            <a:custGeom>
              <a:avLst/>
              <a:gdLst>
                <a:gd name="T0" fmla="*/ 8 w 16"/>
                <a:gd name="T1" fmla="*/ 7 h 7"/>
                <a:gd name="T2" fmla="*/ 15 w 16"/>
                <a:gd name="T3" fmla="*/ 1 h 7"/>
                <a:gd name="T4" fmla="*/ 16 w 16"/>
                <a:gd name="T5" fmla="*/ 0 h 7"/>
                <a:gd name="T6" fmla="*/ 0 w 16"/>
                <a:gd name="T7" fmla="*/ 0 h 7"/>
                <a:gd name="T8" fmla="*/ 0 w 16"/>
                <a:gd name="T9" fmla="*/ 1 h 7"/>
                <a:gd name="T10" fmla="*/ 8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8" y="7"/>
                  </a:moveTo>
                  <a:cubicBezTo>
                    <a:pt x="12" y="7"/>
                    <a:pt x="15" y="5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99">
              <a:extLst>
                <a:ext uri="{FF2B5EF4-FFF2-40B4-BE49-F238E27FC236}">
                  <a16:creationId xmlns:a16="http://schemas.microsoft.com/office/drawing/2014/main" id="{91202E66-C0B7-49BB-945A-FB021C2F57C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329759"/>
              <a:ext cx="28575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00">
              <a:extLst>
                <a:ext uri="{FF2B5EF4-FFF2-40B4-BE49-F238E27FC236}">
                  <a16:creationId xmlns:a16="http://schemas.microsoft.com/office/drawing/2014/main" id="{A7647BB6-ACA1-4735-BD60-385008A9FE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4720" y="2061471"/>
              <a:ext cx="28575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01">
              <a:extLst>
                <a:ext uri="{FF2B5EF4-FFF2-40B4-BE49-F238E27FC236}">
                  <a16:creationId xmlns:a16="http://schemas.microsoft.com/office/drawing/2014/main" id="{7EFF90F9-290D-48FD-9A35-D134D4DA73C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2">
              <a:extLst>
                <a:ext uri="{FF2B5EF4-FFF2-40B4-BE49-F238E27FC236}">
                  <a16:creationId xmlns:a16="http://schemas.microsoft.com/office/drawing/2014/main" id="{EB45B4F8-4611-4969-9B9F-82DB0281054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2164" y="2046390"/>
              <a:ext cx="28575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03">
              <a:extLst>
                <a:ext uri="{FF2B5EF4-FFF2-40B4-BE49-F238E27FC236}">
                  <a16:creationId xmlns:a16="http://schemas.microsoft.com/office/drawing/2014/main" id="{BAC9DD6D-8A29-4B9E-B446-9E99A59B95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804">
              <a:extLst>
                <a:ext uri="{FF2B5EF4-FFF2-40B4-BE49-F238E27FC236}">
                  <a16:creationId xmlns:a16="http://schemas.microsoft.com/office/drawing/2014/main" id="{4160A235-18FE-4535-B9EB-6041F304C4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805">
              <a:extLst>
                <a:ext uri="{FF2B5EF4-FFF2-40B4-BE49-F238E27FC236}">
                  <a16:creationId xmlns:a16="http://schemas.microsoft.com/office/drawing/2014/main" id="{A13AC8E6-3975-468D-A239-401604FC28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2489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06">
              <a:extLst>
                <a:ext uri="{FF2B5EF4-FFF2-40B4-BE49-F238E27FC236}">
                  <a16:creationId xmlns:a16="http://schemas.microsoft.com/office/drawing/2014/main" id="{0DA44F71-A035-417C-A5D6-B7C1EFA5FC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07">
              <a:extLst>
                <a:ext uri="{FF2B5EF4-FFF2-40B4-BE49-F238E27FC236}">
                  <a16:creationId xmlns:a16="http://schemas.microsoft.com/office/drawing/2014/main" id="{2F111936-8213-45C6-8D36-0EB995A835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405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8" name="Group 1009">
              <a:extLst>
                <a:ext uri="{FF2B5EF4-FFF2-40B4-BE49-F238E27FC236}">
                  <a16:creationId xmlns:a16="http://schemas.microsoft.com/office/drawing/2014/main" id="{7002FB48-D76C-4E5A-BB3F-DA0E484DBE0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31789" y="1766990"/>
              <a:ext cx="1138238" cy="1728788"/>
              <a:chOff x="4114" y="1000"/>
              <a:chExt cx="717" cy="1089"/>
            </a:xfrm>
          </p:grpSpPr>
          <p:sp>
            <p:nvSpPr>
              <p:cNvPr id="501" name="Freeform 809">
                <a:extLst>
                  <a:ext uri="{FF2B5EF4-FFF2-40B4-BE49-F238E27FC236}">
                    <a16:creationId xmlns:a16="http://schemas.microsoft.com/office/drawing/2014/main" id="{F80E24EE-32A3-4543-B39A-CAFCB55A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59"/>
                <a:ext cx="18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10">
                <a:extLst>
                  <a:ext uri="{FF2B5EF4-FFF2-40B4-BE49-F238E27FC236}">
                    <a16:creationId xmlns:a16="http://schemas.microsoft.com/office/drawing/2014/main" id="{F254DF51-ED51-42F2-AE06-545990F6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66"/>
                <a:ext cx="18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0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11">
                <a:extLst>
                  <a:ext uri="{FF2B5EF4-FFF2-40B4-BE49-F238E27FC236}">
                    <a16:creationId xmlns:a16="http://schemas.microsoft.com/office/drawing/2014/main" id="{C17BB1BB-7753-49F2-AFCA-F0F1A860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391"/>
                <a:ext cx="18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12">
                <a:extLst>
                  <a:ext uri="{FF2B5EF4-FFF2-40B4-BE49-F238E27FC236}">
                    <a16:creationId xmlns:a16="http://schemas.microsoft.com/office/drawing/2014/main" id="{D3B1BD1E-9E37-4ED9-A774-F4254027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3">
                <a:extLst>
                  <a:ext uri="{FF2B5EF4-FFF2-40B4-BE49-F238E27FC236}">
                    <a16:creationId xmlns:a16="http://schemas.microsoft.com/office/drawing/2014/main" id="{06B51BDE-5EA2-4555-BAB4-3886E1CE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391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4">
                <a:extLst>
                  <a:ext uri="{FF2B5EF4-FFF2-40B4-BE49-F238E27FC236}">
                    <a16:creationId xmlns:a16="http://schemas.microsoft.com/office/drawing/2014/main" id="{33E69160-27BB-476E-B04A-80DA68061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46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5">
                <a:extLst>
                  <a:ext uri="{FF2B5EF4-FFF2-40B4-BE49-F238E27FC236}">
                    <a16:creationId xmlns:a16="http://schemas.microsoft.com/office/drawing/2014/main" id="{67BFD37B-252A-4C6B-B971-1D3D04E6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6">
                <a:extLst>
                  <a:ext uri="{FF2B5EF4-FFF2-40B4-BE49-F238E27FC236}">
                    <a16:creationId xmlns:a16="http://schemas.microsoft.com/office/drawing/2014/main" id="{3C87C8D8-4E04-47E4-A241-61D69AE3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653"/>
                <a:ext cx="18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817">
                <a:extLst>
                  <a:ext uri="{FF2B5EF4-FFF2-40B4-BE49-F238E27FC236}">
                    <a16:creationId xmlns:a16="http://schemas.microsoft.com/office/drawing/2014/main" id="{B3AB1D00-ED7C-4E85-BB81-2C6E280B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Oval 818">
                <a:extLst>
                  <a:ext uri="{FF2B5EF4-FFF2-40B4-BE49-F238E27FC236}">
                    <a16:creationId xmlns:a16="http://schemas.microsoft.com/office/drawing/2014/main" id="{EDBA8EB8-B2BB-4113-B4FE-8B07059D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Oval 819">
                <a:extLst>
                  <a:ext uri="{FF2B5EF4-FFF2-40B4-BE49-F238E27FC236}">
                    <a16:creationId xmlns:a16="http://schemas.microsoft.com/office/drawing/2014/main" id="{97C739CF-2ECF-4F88-A0CB-0787940A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820">
                <a:extLst>
                  <a:ext uri="{FF2B5EF4-FFF2-40B4-BE49-F238E27FC236}">
                    <a16:creationId xmlns:a16="http://schemas.microsoft.com/office/drawing/2014/main" id="{3DAC756A-EFCD-489D-9AB6-0666DB370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821">
                <a:extLst>
                  <a:ext uri="{FF2B5EF4-FFF2-40B4-BE49-F238E27FC236}">
                    <a16:creationId xmlns:a16="http://schemas.microsoft.com/office/drawing/2014/main" id="{37FEA697-2DC2-4DC7-803C-20E42DFEE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22">
                <a:extLst>
                  <a:ext uri="{FF2B5EF4-FFF2-40B4-BE49-F238E27FC236}">
                    <a16:creationId xmlns:a16="http://schemas.microsoft.com/office/drawing/2014/main" id="{4948297C-98EE-458A-826D-48FC808F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46"/>
                <a:ext cx="18" cy="19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23">
                <a:extLst>
                  <a:ext uri="{FF2B5EF4-FFF2-40B4-BE49-F238E27FC236}">
                    <a16:creationId xmlns:a16="http://schemas.microsoft.com/office/drawing/2014/main" id="{1EBD94F3-1A1E-4A4F-9AF9-E68D47EF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3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24">
                <a:extLst>
                  <a:ext uri="{FF2B5EF4-FFF2-40B4-BE49-F238E27FC236}">
                    <a16:creationId xmlns:a16="http://schemas.microsoft.com/office/drawing/2014/main" id="{BFD06986-89D8-45DC-8490-EC3F703C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578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25">
                <a:extLst>
                  <a:ext uri="{FF2B5EF4-FFF2-40B4-BE49-F238E27FC236}">
                    <a16:creationId xmlns:a16="http://schemas.microsoft.com/office/drawing/2014/main" id="{D0635993-BFE6-4953-B72A-F8B783D0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26">
                <a:extLst>
                  <a:ext uri="{FF2B5EF4-FFF2-40B4-BE49-F238E27FC236}">
                    <a16:creationId xmlns:a16="http://schemas.microsoft.com/office/drawing/2014/main" id="{919485A1-A210-470E-8FC8-F26EB454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78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27">
                <a:extLst>
                  <a:ext uri="{FF2B5EF4-FFF2-40B4-BE49-F238E27FC236}">
                    <a16:creationId xmlns:a16="http://schemas.microsoft.com/office/drawing/2014/main" id="{EFDA9EDC-B3B8-4864-ABBE-DF3E513B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33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28">
                <a:extLst>
                  <a:ext uri="{FF2B5EF4-FFF2-40B4-BE49-F238E27FC236}">
                    <a16:creationId xmlns:a16="http://schemas.microsoft.com/office/drawing/2014/main" id="{E3A13BC8-C5C5-4E67-B774-8AD22292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29">
                <a:extLst>
                  <a:ext uri="{FF2B5EF4-FFF2-40B4-BE49-F238E27FC236}">
                    <a16:creationId xmlns:a16="http://schemas.microsoft.com/office/drawing/2014/main" id="{B2191C27-CCBC-4100-AA75-57E7A8AF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40"/>
                <a:ext cx="18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830">
                <a:extLst>
                  <a:ext uri="{FF2B5EF4-FFF2-40B4-BE49-F238E27FC236}">
                    <a16:creationId xmlns:a16="http://schemas.microsoft.com/office/drawing/2014/main" id="{D72B3F78-033F-40B3-8581-C5447965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831">
                <a:extLst>
                  <a:ext uri="{FF2B5EF4-FFF2-40B4-BE49-F238E27FC236}">
                    <a16:creationId xmlns:a16="http://schemas.microsoft.com/office/drawing/2014/main" id="{0FC9BA4D-8DA4-49F7-9964-44E81F90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832">
                <a:extLst>
                  <a:ext uri="{FF2B5EF4-FFF2-40B4-BE49-F238E27FC236}">
                    <a16:creationId xmlns:a16="http://schemas.microsoft.com/office/drawing/2014/main" id="{C5882C73-8B77-4B9B-BA8B-DF3F65847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833">
                <a:extLst>
                  <a:ext uri="{FF2B5EF4-FFF2-40B4-BE49-F238E27FC236}">
                    <a16:creationId xmlns:a16="http://schemas.microsoft.com/office/drawing/2014/main" id="{8A7C1369-B35D-4915-B959-4B3B86B9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834">
                <a:extLst>
                  <a:ext uri="{FF2B5EF4-FFF2-40B4-BE49-F238E27FC236}">
                    <a16:creationId xmlns:a16="http://schemas.microsoft.com/office/drawing/2014/main" id="{76E303D0-B90F-4FD7-A769-BA39449E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35">
                <a:extLst>
                  <a:ext uri="{FF2B5EF4-FFF2-40B4-BE49-F238E27FC236}">
                    <a16:creationId xmlns:a16="http://schemas.microsoft.com/office/drawing/2014/main" id="{317CC106-6AA7-4D79-9D67-3DC6F63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36">
                <a:extLst>
                  <a:ext uri="{FF2B5EF4-FFF2-40B4-BE49-F238E27FC236}">
                    <a16:creationId xmlns:a16="http://schemas.microsoft.com/office/drawing/2014/main" id="{0B1340DF-8620-40E1-B3AE-DFB1BF44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40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37">
                <a:extLst>
                  <a:ext uri="{FF2B5EF4-FFF2-40B4-BE49-F238E27FC236}">
                    <a16:creationId xmlns:a16="http://schemas.microsoft.com/office/drawing/2014/main" id="{2D2761D5-8B2F-4EDA-9634-9EAAF13C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65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38">
                <a:extLst>
                  <a:ext uri="{FF2B5EF4-FFF2-40B4-BE49-F238E27FC236}">
                    <a16:creationId xmlns:a16="http://schemas.microsoft.com/office/drawing/2014/main" id="{9D59A38F-9A44-4F7A-B376-20167C80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39">
                <a:extLst>
                  <a:ext uri="{FF2B5EF4-FFF2-40B4-BE49-F238E27FC236}">
                    <a16:creationId xmlns:a16="http://schemas.microsoft.com/office/drawing/2014/main" id="{D29ED2AD-FFCE-4B17-89A6-1CE7975D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40">
                <a:extLst>
                  <a:ext uri="{FF2B5EF4-FFF2-40B4-BE49-F238E27FC236}">
                    <a16:creationId xmlns:a16="http://schemas.microsoft.com/office/drawing/2014/main" id="{FCF84730-76E2-4ACF-ADF2-086A951D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025"/>
                <a:ext cx="18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841">
                <a:extLst>
                  <a:ext uri="{FF2B5EF4-FFF2-40B4-BE49-F238E27FC236}">
                    <a16:creationId xmlns:a16="http://schemas.microsoft.com/office/drawing/2014/main" id="{2DE79902-E0E8-47FE-9C18-4B5F2C0F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42">
                <a:extLst>
                  <a:ext uri="{FF2B5EF4-FFF2-40B4-BE49-F238E27FC236}">
                    <a16:creationId xmlns:a16="http://schemas.microsoft.com/office/drawing/2014/main" id="{C70C33DA-6886-4954-8FE3-1B18C00B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72"/>
                <a:ext cx="35" cy="17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843">
                <a:extLst>
                  <a:ext uri="{FF2B5EF4-FFF2-40B4-BE49-F238E27FC236}">
                    <a16:creationId xmlns:a16="http://schemas.microsoft.com/office/drawing/2014/main" id="{C03627A8-FF18-4B49-8C13-A321BAE3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844">
                <a:extLst>
                  <a:ext uri="{FF2B5EF4-FFF2-40B4-BE49-F238E27FC236}">
                    <a16:creationId xmlns:a16="http://schemas.microsoft.com/office/drawing/2014/main" id="{2F6C423F-033B-41E8-A85C-8FF1E622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45">
                <a:extLst>
                  <a:ext uri="{FF2B5EF4-FFF2-40B4-BE49-F238E27FC236}">
                    <a16:creationId xmlns:a16="http://schemas.microsoft.com/office/drawing/2014/main" id="{CC41C44C-F32E-43BD-A96B-A4B48F18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025"/>
                <a:ext cx="18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6">
                <a:extLst>
                  <a:ext uri="{FF2B5EF4-FFF2-40B4-BE49-F238E27FC236}">
                    <a16:creationId xmlns:a16="http://schemas.microsoft.com/office/drawing/2014/main" id="{D4B6F4F1-C951-422B-9B1A-6106FD715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52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47">
                <a:extLst>
                  <a:ext uri="{FF2B5EF4-FFF2-40B4-BE49-F238E27FC236}">
                    <a16:creationId xmlns:a16="http://schemas.microsoft.com/office/drawing/2014/main" id="{A96D3FB3-26E5-40E7-9192-FE7586A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5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48">
                <a:extLst>
                  <a:ext uri="{FF2B5EF4-FFF2-40B4-BE49-F238E27FC236}">
                    <a16:creationId xmlns:a16="http://schemas.microsoft.com/office/drawing/2014/main" id="{68AF2309-9068-4133-9874-EFD78C7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49">
                <a:extLst>
                  <a:ext uri="{FF2B5EF4-FFF2-40B4-BE49-F238E27FC236}">
                    <a16:creationId xmlns:a16="http://schemas.microsoft.com/office/drawing/2014/main" id="{8592278E-7296-49AF-A7A8-21C0D6CE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00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50">
                <a:extLst>
                  <a:ext uri="{FF2B5EF4-FFF2-40B4-BE49-F238E27FC236}">
                    <a16:creationId xmlns:a16="http://schemas.microsoft.com/office/drawing/2014/main" id="{C1838EDD-6217-4EC9-BAD6-6749DC31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03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51">
                <a:extLst>
                  <a:ext uri="{FF2B5EF4-FFF2-40B4-BE49-F238E27FC236}">
                    <a16:creationId xmlns:a16="http://schemas.microsoft.com/office/drawing/2014/main" id="{1CA9E246-2894-45A0-8D3D-02C633B3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2">
                <a:extLst>
                  <a:ext uri="{FF2B5EF4-FFF2-40B4-BE49-F238E27FC236}">
                    <a16:creationId xmlns:a16="http://schemas.microsoft.com/office/drawing/2014/main" id="{3D562CE8-1656-4425-A87C-BBD1DE15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187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53">
                <a:extLst>
                  <a:ext uri="{FF2B5EF4-FFF2-40B4-BE49-F238E27FC236}">
                    <a16:creationId xmlns:a16="http://schemas.microsoft.com/office/drawing/2014/main" id="{9CE0ABC6-A7D5-4286-81E3-DCA10799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93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854">
                <a:extLst>
                  <a:ext uri="{FF2B5EF4-FFF2-40B4-BE49-F238E27FC236}">
                    <a16:creationId xmlns:a16="http://schemas.microsoft.com/office/drawing/2014/main" id="{75868FFF-F14D-46CB-B4DA-8D23A43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855">
                <a:extLst>
                  <a:ext uri="{FF2B5EF4-FFF2-40B4-BE49-F238E27FC236}">
                    <a16:creationId xmlns:a16="http://schemas.microsoft.com/office/drawing/2014/main" id="{1C4B16E9-6FA8-4ED4-86A1-33B31C4C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856">
                <a:extLst>
                  <a:ext uri="{FF2B5EF4-FFF2-40B4-BE49-F238E27FC236}">
                    <a16:creationId xmlns:a16="http://schemas.microsoft.com/office/drawing/2014/main" id="{B24DF068-EB7C-4691-8995-CBDAE0C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140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Oval 857">
                <a:extLst>
                  <a:ext uri="{FF2B5EF4-FFF2-40B4-BE49-F238E27FC236}">
                    <a16:creationId xmlns:a16="http://schemas.microsoft.com/office/drawing/2014/main" id="{716900D0-6DFF-4FC9-97BF-9A45A6A4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048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858">
                <a:extLst>
                  <a:ext uri="{FF2B5EF4-FFF2-40B4-BE49-F238E27FC236}">
                    <a16:creationId xmlns:a16="http://schemas.microsoft.com/office/drawing/2014/main" id="{D5D8A724-FC71-448E-90F2-D3797E57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048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59">
                <a:extLst>
                  <a:ext uri="{FF2B5EF4-FFF2-40B4-BE49-F238E27FC236}">
                    <a16:creationId xmlns:a16="http://schemas.microsoft.com/office/drawing/2014/main" id="{5BC28463-A05E-4501-AEFE-9A9D8FAA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187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60">
                <a:extLst>
                  <a:ext uri="{FF2B5EF4-FFF2-40B4-BE49-F238E27FC236}">
                    <a16:creationId xmlns:a16="http://schemas.microsoft.com/office/drawing/2014/main" id="{5F2B818D-C931-4606-9274-E945C634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93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61">
                <a:extLst>
                  <a:ext uri="{FF2B5EF4-FFF2-40B4-BE49-F238E27FC236}">
                    <a16:creationId xmlns:a16="http://schemas.microsoft.com/office/drawing/2014/main" id="{0F381F9C-2C25-4C85-876D-625263CB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1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7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62">
                <a:extLst>
                  <a:ext uri="{FF2B5EF4-FFF2-40B4-BE49-F238E27FC236}">
                    <a16:creationId xmlns:a16="http://schemas.microsoft.com/office/drawing/2014/main" id="{03D6309B-AAB1-4D5C-9A7B-C6D91C57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19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7 h 8"/>
                  <a:gd name="T8" fmla="*/ 8 w 16"/>
                  <a:gd name="T9" fmla="*/ 8 h 8"/>
                  <a:gd name="T10" fmla="*/ 9 w 16"/>
                  <a:gd name="T11" fmla="*/ 7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63">
                <a:extLst>
                  <a:ext uri="{FF2B5EF4-FFF2-40B4-BE49-F238E27FC236}">
                    <a16:creationId xmlns:a16="http://schemas.microsoft.com/office/drawing/2014/main" id="{1A7CDA39-64B9-4234-B912-DDF43B6B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24"/>
                <a:ext cx="18" cy="14"/>
              </a:xfrm>
              <a:custGeom>
                <a:avLst/>
                <a:gdLst>
                  <a:gd name="T0" fmla="*/ 2 w 8"/>
                  <a:gd name="T1" fmla="*/ 5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2 h 6"/>
                  <a:gd name="T10" fmla="*/ 0 w 8"/>
                  <a:gd name="T11" fmla="*/ 6 h 6"/>
                  <a:gd name="T12" fmla="*/ 2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64">
                <a:extLst>
                  <a:ext uri="{FF2B5EF4-FFF2-40B4-BE49-F238E27FC236}">
                    <a16:creationId xmlns:a16="http://schemas.microsoft.com/office/drawing/2014/main" id="{9C5EE939-83C7-485D-81F9-654A885D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65">
                <a:extLst>
                  <a:ext uri="{FF2B5EF4-FFF2-40B4-BE49-F238E27FC236}">
                    <a16:creationId xmlns:a16="http://schemas.microsoft.com/office/drawing/2014/main" id="{D2C03D2E-1919-48A2-8E5C-BFAF1D5C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66">
                <a:extLst>
                  <a:ext uri="{FF2B5EF4-FFF2-40B4-BE49-F238E27FC236}">
                    <a16:creationId xmlns:a16="http://schemas.microsoft.com/office/drawing/2014/main" id="{5A181962-2FA6-4FDC-852A-A74909F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867">
                <a:extLst>
                  <a:ext uri="{FF2B5EF4-FFF2-40B4-BE49-F238E27FC236}">
                    <a16:creationId xmlns:a16="http://schemas.microsoft.com/office/drawing/2014/main" id="{EFB9D597-C7A1-47E8-ADBB-946B3D13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868">
                <a:extLst>
                  <a:ext uri="{FF2B5EF4-FFF2-40B4-BE49-F238E27FC236}">
                    <a16:creationId xmlns:a16="http://schemas.microsoft.com/office/drawing/2014/main" id="{16E93C8E-9FFC-47E2-8DFF-2201B682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869">
                <a:extLst>
                  <a:ext uri="{FF2B5EF4-FFF2-40B4-BE49-F238E27FC236}">
                    <a16:creationId xmlns:a16="http://schemas.microsoft.com/office/drawing/2014/main" id="{A28D6039-0A5A-4566-BB17-427415D8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327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870">
                <a:extLst>
                  <a:ext uri="{FF2B5EF4-FFF2-40B4-BE49-F238E27FC236}">
                    <a16:creationId xmlns:a16="http://schemas.microsoft.com/office/drawing/2014/main" id="{81B469C0-4ACF-4FF5-A423-2E05B11B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871">
                <a:extLst>
                  <a:ext uri="{FF2B5EF4-FFF2-40B4-BE49-F238E27FC236}">
                    <a16:creationId xmlns:a16="http://schemas.microsoft.com/office/drawing/2014/main" id="{2B396537-F2D9-4FE1-958F-02DC1D97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232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72">
                <a:extLst>
                  <a:ext uri="{FF2B5EF4-FFF2-40B4-BE49-F238E27FC236}">
                    <a16:creationId xmlns:a16="http://schemas.microsoft.com/office/drawing/2014/main" id="{5FAC94B8-57D7-48CE-8683-C7273F8E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7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73">
                <a:extLst>
                  <a:ext uri="{FF2B5EF4-FFF2-40B4-BE49-F238E27FC236}">
                    <a16:creationId xmlns:a16="http://schemas.microsoft.com/office/drawing/2014/main" id="{8519BFE3-0345-4A21-8D57-590AA33B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79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74">
                <a:extLst>
                  <a:ext uri="{FF2B5EF4-FFF2-40B4-BE49-F238E27FC236}">
                    <a16:creationId xmlns:a16="http://schemas.microsoft.com/office/drawing/2014/main" id="{8CA963D8-E07B-41FD-BC70-6DC72240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06"/>
                <a:ext cx="19" cy="1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1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75">
                <a:extLst>
                  <a:ext uri="{FF2B5EF4-FFF2-40B4-BE49-F238E27FC236}">
                    <a16:creationId xmlns:a16="http://schemas.microsoft.com/office/drawing/2014/main" id="{150D9FFB-6CFB-4456-8AE9-4789A02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876">
                <a:extLst>
                  <a:ext uri="{FF2B5EF4-FFF2-40B4-BE49-F238E27FC236}">
                    <a16:creationId xmlns:a16="http://schemas.microsoft.com/office/drawing/2014/main" id="{A8F875F3-6702-47C2-8C2C-7277718E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06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7 h 7"/>
                  <a:gd name="T4" fmla="*/ 8 w 8"/>
                  <a:gd name="T5" fmla="*/ 1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877">
                <a:extLst>
                  <a:ext uri="{FF2B5EF4-FFF2-40B4-BE49-F238E27FC236}">
                    <a16:creationId xmlns:a16="http://schemas.microsoft.com/office/drawing/2014/main" id="{EAAE124B-426C-4662-B335-F8C6110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878">
                <a:extLst>
                  <a:ext uri="{FF2B5EF4-FFF2-40B4-BE49-F238E27FC236}">
                    <a16:creationId xmlns:a16="http://schemas.microsoft.com/office/drawing/2014/main" id="{176D8D77-B752-4E49-A847-CFBFEE2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79">
                <a:extLst>
                  <a:ext uri="{FF2B5EF4-FFF2-40B4-BE49-F238E27FC236}">
                    <a16:creationId xmlns:a16="http://schemas.microsoft.com/office/drawing/2014/main" id="{1E80C892-0F6C-4A59-B30E-D47E54FD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880">
                <a:extLst>
                  <a:ext uri="{FF2B5EF4-FFF2-40B4-BE49-F238E27FC236}">
                    <a16:creationId xmlns:a16="http://schemas.microsoft.com/office/drawing/2014/main" id="{3FE52A49-F82F-4A2D-A2EE-0F86296AF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881">
                <a:extLst>
                  <a:ext uri="{FF2B5EF4-FFF2-40B4-BE49-F238E27FC236}">
                    <a16:creationId xmlns:a16="http://schemas.microsoft.com/office/drawing/2014/main" id="{AA0B45E0-0B66-4758-B948-4D2A1C03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882">
                <a:extLst>
                  <a:ext uri="{FF2B5EF4-FFF2-40B4-BE49-F238E27FC236}">
                    <a16:creationId xmlns:a16="http://schemas.microsoft.com/office/drawing/2014/main" id="{91F4B16C-3EB0-4F5A-A9F1-B98B7EA8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514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883">
                <a:extLst>
                  <a:ext uri="{FF2B5EF4-FFF2-40B4-BE49-F238E27FC236}">
                    <a16:creationId xmlns:a16="http://schemas.microsoft.com/office/drawing/2014/main" id="{70408759-E72F-4DF8-A724-55F30FC4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884">
                <a:extLst>
                  <a:ext uri="{FF2B5EF4-FFF2-40B4-BE49-F238E27FC236}">
                    <a16:creationId xmlns:a16="http://schemas.microsoft.com/office/drawing/2014/main" id="{7EE44A2E-77B9-41DD-B3CD-D20EC0702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419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885">
                <a:extLst>
                  <a:ext uri="{FF2B5EF4-FFF2-40B4-BE49-F238E27FC236}">
                    <a16:creationId xmlns:a16="http://schemas.microsoft.com/office/drawing/2014/main" id="{E5BD08C5-CFC9-401B-A2C7-13CF47E75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59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886">
                <a:extLst>
                  <a:ext uri="{FF2B5EF4-FFF2-40B4-BE49-F238E27FC236}">
                    <a16:creationId xmlns:a16="http://schemas.microsoft.com/office/drawing/2014/main" id="{5B727D4C-B603-4B0B-B4BB-45378548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6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887">
                <a:extLst>
                  <a:ext uri="{FF2B5EF4-FFF2-40B4-BE49-F238E27FC236}">
                    <a16:creationId xmlns:a16="http://schemas.microsoft.com/office/drawing/2014/main" id="{7F343515-D8D5-4812-9FB7-740E6006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91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888">
                <a:extLst>
                  <a:ext uri="{FF2B5EF4-FFF2-40B4-BE49-F238E27FC236}">
                    <a16:creationId xmlns:a16="http://schemas.microsoft.com/office/drawing/2014/main" id="{557E8D30-AAA5-46AF-A9C0-64530F35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889">
                <a:extLst>
                  <a:ext uri="{FF2B5EF4-FFF2-40B4-BE49-F238E27FC236}">
                    <a16:creationId xmlns:a16="http://schemas.microsoft.com/office/drawing/2014/main" id="{A4306944-8B6F-42F5-8F0B-5F257516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91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890">
                <a:extLst>
                  <a:ext uri="{FF2B5EF4-FFF2-40B4-BE49-F238E27FC236}">
                    <a16:creationId xmlns:a16="http://schemas.microsoft.com/office/drawing/2014/main" id="{9ACD19F2-3D7D-4142-BD52-69BDDBCD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891">
                <a:extLst>
                  <a:ext uri="{FF2B5EF4-FFF2-40B4-BE49-F238E27FC236}">
                    <a16:creationId xmlns:a16="http://schemas.microsoft.com/office/drawing/2014/main" id="{169C40F7-AC7D-42BB-8BD4-94CF773C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892">
                <a:extLst>
                  <a:ext uri="{FF2B5EF4-FFF2-40B4-BE49-F238E27FC236}">
                    <a16:creationId xmlns:a16="http://schemas.microsoft.com/office/drawing/2014/main" id="{F53CA2A3-90EA-468D-96AF-250162AE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653"/>
                <a:ext cx="19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893">
                <a:extLst>
                  <a:ext uri="{FF2B5EF4-FFF2-40B4-BE49-F238E27FC236}">
                    <a16:creationId xmlns:a16="http://schemas.microsoft.com/office/drawing/2014/main" id="{986ED7EF-E112-4A89-8762-AE871072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894">
                <a:extLst>
                  <a:ext uri="{FF2B5EF4-FFF2-40B4-BE49-F238E27FC236}">
                    <a16:creationId xmlns:a16="http://schemas.microsoft.com/office/drawing/2014/main" id="{8C3C75FE-6D2C-4BD5-99C5-BE5AC851F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895">
                <a:extLst>
                  <a:ext uri="{FF2B5EF4-FFF2-40B4-BE49-F238E27FC236}">
                    <a16:creationId xmlns:a16="http://schemas.microsoft.com/office/drawing/2014/main" id="{1610D2D3-88E6-48B3-A9CE-703E7C264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896">
                <a:extLst>
                  <a:ext uri="{FF2B5EF4-FFF2-40B4-BE49-F238E27FC236}">
                    <a16:creationId xmlns:a16="http://schemas.microsoft.com/office/drawing/2014/main" id="{64536191-AC97-4E2A-9DC3-882470F0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897">
                <a:extLst>
                  <a:ext uri="{FF2B5EF4-FFF2-40B4-BE49-F238E27FC236}">
                    <a16:creationId xmlns:a16="http://schemas.microsoft.com/office/drawing/2014/main" id="{5F4A798F-1860-458B-A64F-31BFBBEB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98">
                <a:extLst>
                  <a:ext uri="{FF2B5EF4-FFF2-40B4-BE49-F238E27FC236}">
                    <a16:creationId xmlns:a16="http://schemas.microsoft.com/office/drawing/2014/main" id="{C817379C-DAF0-47D1-9F3A-3FEC80DF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6"/>
                <a:ext cx="18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99">
                <a:extLst>
                  <a:ext uri="{FF2B5EF4-FFF2-40B4-BE49-F238E27FC236}">
                    <a16:creationId xmlns:a16="http://schemas.microsoft.com/office/drawing/2014/main" id="{6C7C6EB0-9167-40B9-9D68-A54A8CA6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653"/>
                <a:ext cx="18" cy="36"/>
              </a:xfrm>
              <a:custGeom>
                <a:avLst/>
                <a:gdLst>
                  <a:gd name="T0" fmla="*/ 8 w 8"/>
                  <a:gd name="T1" fmla="*/ 8 h 15"/>
                  <a:gd name="T2" fmla="*/ 2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2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6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00">
                <a:extLst>
                  <a:ext uri="{FF2B5EF4-FFF2-40B4-BE49-F238E27FC236}">
                    <a16:creationId xmlns:a16="http://schemas.microsoft.com/office/drawing/2014/main" id="{787E5425-2834-4FBB-8250-E7C194A3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01">
                <a:extLst>
                  <a:ext uri="{FF2B5EF4-FFF2-40B4-BE49-F238E27FC236}">
                    <a16:creationId xmlns:a16="http://schemas.microsoft.com/office/drawing/2014/main" id="{AEFFC78E-4E4B-484F-A521-433873A9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02">
                <a:extLst>
                  <a:ext uri="{FF2B5EF4-FFF2-40B4-BE49-F238E27FC236}">
                    <a16:creationId xmlns:a16="http://schemas.microsoft.com/office/drawing/2014/main" id="{35137095-3564-49DC-8621-BE1C2D82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78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03">
                <a:extLst>
                  <a:ext uri="{FF2B5EF4-FFF2-40B4-BE49-F238E27FC236}">
                    <a16:creationId xmlns:a16="http://schemas.microsoft.com/office/drawing/2014/main" id="{C016AE69-2A38-4B1F-9448-83FB9F71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3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04">
                <a:extLst>
                  <a:ext uri="{FF2B5EF4-FFF2-40B4-BE49-F238E27FC236}">
                    <a16:creationId xmlns:a16="http://schemas.microsoft.com/office/drawing/2014/main" id="{206B404E-C0AB-4887-80B9-47C3CE6A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05">
                <a:extLst>
                  <a:ext uri="{FF2B5EF4-FFF2-40B4-BE49-F238E27FC236}">
                    <a16:creationId xmlns:a16="http://schemas.microsoft.com/office/drawing/2014/main" id="{4C15710B-C861-4927-A394-4FA86E8D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40"/>
                <a:ext cx="19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906">
                <a:extLst>
                  <a:ext uri="{FF2B5EF4-FFF2-40B4-BE49-F238E27FC236}">
                    <a16:creationId xmlns:a16="http://schemas.microsoft.com/office/drawing/2014/main" id="{7BF286FA-2A59-4354-8CDC-6A82BFC9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907">
                <a:extLst>
                  <a:ext uri="{FF2B5EF4-FFF2-40B4-BE49-F238E27FC236}">
                    <a16:creationId xmlns:a16="http://schemas.microsoft.com/office/drawing/2014/main" id="{B22CCE10-7C67-4155-8B10-F356281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908">
                <a:extLst>
                  <a:ext uri="{FF2B5EF4-FFF2-40B4-BE49-F238E27FC236}">
                    <a16:creationId xmlns:a16="http://schemas.microsoft.com/office/drawing/2014/main" id="{FD642EEC-CB67-42AB-8BCA-DD906BDD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909">
                <a:extLst>
                  <a:ext uri="{FF2B5EF4-FFF2-40B4-BE49-F238E27FC236}">
                    <a16:creationId xmlns:a16="http://schemas.microsoft.com/office/drawing/2014/main" id="{8F24924E-EF2B-4CBC-9A39-E3D43AF7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910">
                <a:extLst>
                  <a:ext uri="{FF2B5EF4-FFF2-40B4-BE49-F238E27FC236}">
                    <a16:creationId xmlns:a16="http://schemas.microsoft.com/office/drawing/2014/main" id="{F7B5FD9A-ACB8-40D4-97CB-CBC8BEBE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1">
                <a:extLst>
                  <a:ext uri="{FF2B5EF4-FFF2-40B4-BE49-F238E27FC236}">
                    <a16:creationId xmlns:a16="http://schemas.microsoft.com/office/drawing/2014/main" id="{6D539899-3B1B-453F-AA3B-1B5D4DE9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12">
                <a:extLst>
                  <a:ext uri="{FF2B5EF4-FFF2-40B4-BE49-F238E27FC236}">
                    <a16:creationId xmlns:a16="http://schemas.microsoft.com/office/drawing/2014/main" id="{16881655-667B-4903-801F-2CE9D976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840"/>
                <a:ext cx="18" cy="36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7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4"/>
                      <a:pt x="8" y="11"/>
                      <a:pt x="8" y="7"/>
                    </a:cubicBezTo>
                    <a:cubicBezTo>
                      <a:pt x="8" y="4"/>
                      <a:pt x="6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13">
                <a:extLst>
                  <a:ext uri="{FF2B5EF4-FFF2-40B4-BE49-F238E27FC236}">
                    <a16:creationId xmlns:a16="http://schemas.microsoft.com/office/drawing/2014/main" id="{7C446CB9-A10B-49E8-A95B-9EAF5AB9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14">
                <a:extLst>
                  <a:ext uri="{FF2B5EF4-FFF2-40B4-BE49-F238E27FC236}">
                    <a16:creationId xmlns:a16="http://schemas.microsoft.com/office/drawing/2014/main" id="{89E523E4-7CC6-4315-B392-5CEF5690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15">
                <a:extLst>
                  <a:ext uri="{FF2B5EF4-FFF2-40B4-BE49-F238E27FC236}">
                    <a16:creationId xmlns:a16="http://schemas.microsoft.com/office/drawing/2014/main" id="{17D80417-E1DB-48D0-85A2-BA7E1F44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16">
                <a:extLst>
                  <a:ext uri="{FF2B5EF4-FFF2-40B4-BE49-F238E27FC236}">
                    <a16:creationId xmlns:a16="http://schemas.microsoft.com/office/drawing/2014/main" id="{0D7CCFB1-14E7-41E5-BE56-F5A764A8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25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917">
                <a:extLst>
                  <a:ext uri="{FF2B5EF4-FFF2-40B4-BE49-F238E27FC236}">
                    <a16:creationId xmlns:a16="http://schemas.microsoft.com/office/drawing/2014/main" id="{30A901E3-E431-4F70-8223-90F68FAAC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18">
                <a:extLst>
                  <a:ext uri="{FF2B5EF4-FFF2-40B4-BE49-F238E27FC236}">
                    <a16:creationId xmlns:a16="http://schemas.microsoft.com/office/drawing/2014/main" id="{7D61FA00-6521-466E-9DF6-FF592C36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72"/>
                <a:ext cx="35" cy="15"/>
              </a:xfrm>
              <a:custGeom>
                <a:avLst/>
                <a:gdLst>
                  <a:gd name="T0" fmla="*/ 8 w 15"/>
                  <a:gd name="T1" fmla="*/ 0 h 6"/>
                  <a:gd name="T2" fmla="*/ 0 w 15"/>
                  <a:gd name="T3" fmla="*/ 5 h 6"/>
                  <a:gd name="T4" fmla="*/ 15 w 15"/>
                  <a:gd name="T5" fmla="*/ 6 h 6"/>
                  <a:gd name="T6" fmla="*/ 8 w 1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6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919">
                <a:extLst>
                  <a:ext uri="{FF2B5EF4-FFF2-40B4-BE49-F238E27FC236}">
                    <a16:creationId xmlns:a16="http://schemas.microsoft.com/office/drawing/2014/main" id="{21ED6C17-AD68-44C2-ABAD-F43AE0C8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920">
                <a:extLst>
                  <a:ext uri="{FF2B5EF4-FFF2-40B4-BE49-F238E27FC236}">
                    <a16:creationId xmlns:a16="http://schemas.microsoft.com/office/drawing/2014/main" id="{D885A29F-5C94-485F-A422-DFF8B378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21">
                <a:extLst>
                  <a:ext uri="{FF2B5EF4-FFF2-40B4-BE49-F238E27FC236}">
                    <a16:creationId xmlns:a16="http://schemas.microsoft.com/office/drawing/2014/main" id="{C956BD1F-9E9B-47A9-A7E4-60C2D122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25"/>
                <a:ext cx="18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0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22">
                <a:extLst>
                  <a:ext uri="{FF2B5EF4-FFF2-40B4-BE49-F238E27FC236}">
                    <a16:creationId xmlns:a16="http://schemas.microsoft.com/office/drawing/2014/main" id="{4F798416-8CFC-4660-B101-3690BC5F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52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23">
                <a:extLst>
                  <a:ext uri="{FF2B5EF4-FFF2-40B4-BE49-F238E27FC236}">
                    <a16:creationId xmlns:a16="http://schemas.microsoft.com/office/drawing/2014/main" id="{7CB3FF02-F26B-44B9-8F1D-F4C8C2251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24">
                <a:extLst>
                  <a:ext uri="{FF2B5EF4-FFF2-40B4-BE49-F238E27FC236}">
                    <a16:creationId xmlns:a16="http://schemas.microsoft.com/office/drawing/2014/main" id="{D149B6D4-9DE7-4864-8FE0-045EF495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5 h 8"/>
                  <a:gd name="T8" fmla="*/ 8 w 8"/>
                  <a:gd name="T9" fmla="*/ 1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25">
                <a:extLst>
                  <a:ext uri="{FF2B5EF4-FFF2-40B4-BE49-F238E27FC236}">
                    <a16:creationId xmlns:a16="http://schemas.microsoft.com/office/drawing/2014/main" id="{DD201894-0156-4285-933A-ED37B4A19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187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26">
                <a:extLst>
                  <a:ext uri="{FF2B5EF4-FFF2-40B4-BE49-F238E27FC236}">
                    <a16:creationId xmlns:a16="http://schemas.microsoft.com/office/drawing/2014/main" id="{DC6DF29A-F1F6-4883-AE10-7CA9331E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187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5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27">
                <a:extLst>
                  <a:ext uri="{FF2B5EF4-FFF2-40B4-BE49-F238E27FC236}">
                    <a16:creationId xmlns:a16="http://schemas.microsoft.com/office/drawing/2014/main" id="{684F0916-1424-4AE3-867E-74E8658F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093"/>
                <a:ext cx="17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928">
                <a:extLst>
                  <a:ext uri="{FF2B5EF4-FFF2-40B4-BE49-F238E27FC236}">
                    <a16:creationId xmlns:a16="http://schemas.microsoft.com/office/drawing/2014/main" id="{5F14CE66-F131-497C-A98A-0DD2CE44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929">
                <a:extLst>
                  <a:ext uri="{FF2B5EF4-FFF2-40B4-BE49-F238E27FC236}">
                    <a16:creationId xmlns:a16="http://schemas.microsoft.com/office/drawing/2014/main" id="{68320F19-E338-454C-8839-312C597D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930">
                <a:extLst>
                  <a:ext uri="{FF2B5EF4-FFF2-40B4-BE49-F238E27FC236}">
                    <a16:creationId xmlns:a16="http://schemas.microsoft.com/office/drawing/2014/main" id="{C94C8D9F-AAB0-493E-9F61-128491FF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31">
                <a:extLst>
                  <a:ext uri="{FF2B5EF4-FFF2-40B4-BE49-F238E27FC236}">
                    <a16:creationId xmlns:a16="http://schemas.microsoft.com/office/drawing/2014/main" id="{33D7CC22-3C56-48A6-BB2A-06905368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048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7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32">
                <a:extLst>
                  <a:ext uri="{FF2B5EF4-FFF2-40B4-BE49-F238E27FC236}">
                    <a16:creationId xmlns:a16="http://schemas.microsoft.com/office/drawing/2014/main" id="{4C96F710-8FB0-43E2-A0A4-79AA10137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18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33">
                <a:extLst>
                  <a:ext uri="{FF2B5EF4-FFF2-40B4-BE49-F238E27FC236}">
                    <a16:creationId xmlns:a16="http://schemas.microsoft.com/office/drawing/2014/main" id="{DB31A891-7823-4D41-892C-F2612334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029"/>
                <a:ext cx="10" cy="9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34">
                <a:extLst>
                  <a:ext uri="{FF2B5EF4-FFF2-40B4-BE49-F238E27FC236}">
                    <a16:creationId xmlns:a16="http://schemas.microsoft.com/office/drawing/2014/main" id="{88F0B13E-8ECE-49D8-BD04-0E365A8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2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35">
                <a:extLst>
                  <a:ext uri="{FF2B5EF4-FFF2-40B4-BE49-F238E27FC236}">
                    <a16:creationId xmlns:a16="http://schemas.microsoft.com/office/drawing/2014/main" id="{D1148EAE-1232-4115-9BF8-2CAFA3285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36">
                <a:extLst>
                  <a:ext uri="{FF2B5EF4-FFF2-40B4-BE49-F238E27FC236}">
                    <a16:creationId xmlns:a16="http://schemas.microsoft.com/office/drawing/2014/main" id="{782DA853-75DF-43B1-994F-7AA91966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79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937">
                <a:extLst>
                  <a:ext uri="{FF2B5EF4-FFF2-40B4-BE49-F238E27FC236}">
                    <a16:creationId xmlns:a16="http://schemas.microsoft.com/office/drawing/2014/main" id="{BF364ABF-58E0-4FFB-9463-8C47100E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938">
                <a:extLst>
                  <a:ext uri="{FF2B5EF4-FFF2-40B4-BE49-F238E27FC236}">
                    <a16:creationId xmlns:a16="http://schemas.microsoft.com/office/drawing/2014/main" id="{9DF0392A-F9D8-4F5D-B9D6-31800495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939">
                <a:extLst>
                  <a:ext uri="{FF2B5EF4-FFF2-40B4-BE49-F238E27FC236}">
                    <a16:creationId xmlns:a16="http://schemas.microsoft.com/office/drawing/2014/main" id="{68C39D76-B03F-43D7-8E42-AF0BA25E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940">
                <a:extLst>
                  <a:ext uri="{FF2B5EF4-FFF2-40B4-BE49-F238E27FC236}">
                    <a16:creationId xmlns:a16="http://schemas.microsoft.com/office/drawing/2014/main" id="{00D13AB6-6B09-4235-A3AA-D187AEF2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941">
                <a:extLst>
                  <a:ext uri="{FF2B5EF4-FFF2-40B4-BE49-F238E27FC236}">
                    <a16:creationId xmlns:a16="http://schemas.microsoft.com/office/drawing/2014/main" id="{8262BDAF-FA87-4448-9BA3-864823DD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42">
                <a:extLst>
                  <a:ext uri="{FF2B5EF4-FFF2-40B4-BE49-F238E27FC236}">
                    <a16:creationId xmlns:a16="http://schemas.microsoft.com/office/drawing/2014/main" id="{58FD6534-C3A9-46E2-9910-553FF965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7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43">
                <a:extLst>
                  <a:ext uri="{FF2B5EF4-FFF2-40B4-BE49-F238E27FC236}">
                    <a16:creationId xmlns:a16="http://schemas.microsoft.com/office/drawing/2014/main" id="{938A35FE-AB1A-4CFA-AAE9-9E82C6F3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7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44">
                <a:extLst>
                  <a:ext uri="{FF2B5EF4-FFF2-40B4-BE49-F238E27FC236}">
                    <a16:creationId xmlns:a16="http://schemas.microsoft.com/office/drawing/2014/main" id="{873E1BB9-9559-404A-A89B-DEC5DED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06"/>
                <a:ext cx="17" cy="1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1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45">
                <a:extLst>
                  <a:ext uri="{FF2B5EF4-FFF2-40B4-BE49-F238E27FC236}">
                    <a16:creationId xmlns:a16="http://schemas.microsoft.com/office/drawing/2014/main" id="{D0F82739-E1CF-44C9-9DCB-1BC2B82E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46">
                <a:extLst>
                  <a:ext uri="{FF2B5EF4-FFF2-40B4-BE49-F238E27FC236}">
                    <a16:creationId xmlns:a16="http://schemas.microsoft.com/office/drawing/2014/main" id="{1C7D5AE8-41F0-4DDC-9316-CB88D41F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06"/>
                <a:ext cx="19" cy="17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1 w 8"/>
                  <a:gd name="T9" fmla="*/ 7 h 7"/>
                  <a:gd name="T10" fmla="*/ 7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47">
                <a:extLst>
                  <a:ext uri="{FF2B5EF4-FFF2-40B4-BE49-F238E27FC236}">
                    <a16:creationId xmlns:a16="http://schemas.microsoft.com/office/drawing/2014/main" id="{A5E781DB-16B0-4506-B880-FA1C259A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59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48">
                <a:extLst>
                  <a:ext uri="{FF2B5EF4-FFF2-40B4-BE49-F238E27FC236}">
                    <a16:creationId xmlns:a16="http://schemas.microsoft.com/office/drawing/2014/main" id="{FB7D2A15-D858-4975-87D7-D725FCD0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49">
                <a:extLst>
                  <a:ext uri="{FF2B5EF4-FFF2-40B4-BE49-F238E27FC236}">
                    <a16:creationId xmlns:a16="http://schemas.microsoft.com/office/drawing/2014/main" id="{2FBDBBCA-E2B8-4253-971F-E74C817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466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950">
                <a:extLst>
                  <a:ext uri="{FF2B5EF4-FFF2-40B4-BE49-F238E27FC236}">
                    <a16:creationId xmlns:a16="http://schemas.microsoft.com/office/drawing/2014/main" id="{156901C0-DEEA-4EAF-B5F4-C448BFEB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951">
                <a:extLst>
                  <a:ext uri="{FF2B5EF4-FFF2-40B4-BE49-F238E27FC236}">
                    <a16:creationId xmlns:a16="http://schemas.microsoft.com/office/drawing/2014/main" id="{FBE2E17E-6BA1-43A1-AE18-E7D78A89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952">
                <a:extLst>
                  <a:ext uri="{FF2B5EF4-FFF2-40B4-BE49-F238E27FC236}">
                    <a16:creationId xmlns:a16="http://schemas.microsoft.com/office/drawing/2014/main" id="{817B6708-C502-481D-8961-5EBDB62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953">
                <a:extLst>
                  <a:ext uri="{FF2B5EF4-FFF2-40B4-BE49-F238E27FC236}">
                    <a16:creationId xmlns:a16="http://schemas.microsoft.com/office/drawing/2014/main" id="{AFB1CFB0-CF07-43B6-820C-0632B8FF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954">
                <a:extLst>
                  <a:ext uri="{FF2B5EF4-FFF2-40B4-BE49-F238E27FC236}">
                    <a16:creationId xmlns:a16="http://schemas.microsoft.com/office/drawing/2014/main" id="{0001AFCE-4B4D-4B91-8D35-5F165F47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55">
                <a:extLst>
                  <a:ext uri="{FF2B5EF4-FFF2-40B4-BE49-F238E27FC236}">
                    <a16:creationId xmlns:a16="http://schemas.microsoft.com/office/drawing/2014/main" id="{B6F6C588-5DF0-4D1A-BCB1-1C81A193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9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56">
                <a:extLst>
                  <a:ext uri="{FF2B5EF4-FFF2-40B4-BE49-F238E27FC236}">
                    <a16:creationId xmlns:a16="http://schemas.microsoft.com/office/drawing/2014/main" id="{1E434E39-35A3-4DC5-A508-01F37D31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57">
                <a:extLst>
                  <a:ext uri="{FF2B5EF4-FFF2-40B4-BE49-F238E27FC236}">
                    <a16:creationId xmlns:a16="http://schemas.microsoft.com/office/drawing/2014/main" id="{62013D6B-E74C-435B-B049-0A0D337D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91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58">
                <a:extLst>
                  <a:ext uri="{FF2B5EF4-FFF2-40B4-BE49-F238E27FC236}">
                    <a16:creationId xmlns:a16="http://schemas.microsoft.com/office/drawing/2014/main" id="{11512DEC-F0C0-4583-8961-E40CA59F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9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59">
                <a:extLst>
                  <a:ext uri="{FF2B5EF4-FFF2-40B4-BE49-F238E27FC236}">
                    <a16:creationId xmlns:a16="http://schemas.microsoft.com/office/drawing/2014/main" id="{1719E7D9-DD0D-46B0-B638-850B97EC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91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60">
                <a:extLst>
                  <a:ext uri="{FF2B5EF4-FFF2-40B4-BE49-F238E27FC236}">
                    <a16:creationId xmlns:a16="http://schemas.microsoft.com/office/drawing/2014/main" id="{FE9824F9-4C8D-47EE-99EB-1A1039DE6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46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61">
                <a:extLst>
                  <a:ext uri="{FF2B5EF4-FFF2-40B4-BE49-F238E27FC236}">
                    <a16:creationId xmlns:a16="http://schemas.microsoft.com/office/drawing/2014/main" id="{03222315-7260-4E2F-BA30-0CDC2C5C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62">
                <a:extLst>
                  <a:ext uri="{FF2B5EF4-FFF2-40B4-BE49-F238E27FC236}">
                    <a16:creationId xmlns:a16="http://schemas.microsoft.com/office/drawing/2014/main" id="{B05B544B-460F-4B1B-A778-70524CF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653"/>
                <a:ext cx="17" cy="36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963">
                <a:extLst>
                  <a:ext uri="{FF2B5EF4-FFF2-40B4-BE49-F238E27FC236}">
                    <a16:creationId xmlns:a16="http://schemas.microsoft.com/office/drawing/2014/main" id="{5CDE20EC-5D81-4050-AE2B-6353178D6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964">
                <a:extLst>
                  <a:ext uri="{FF2B5EF4-FFF2-40B4-BE49-F238E27FC236}">
                    <a16:creationId xmlns:a16="http://schemas.microsoft.com/office/drawing/2014/main" id="{BBB2CFFE-327B-421A-B5EC-A9698338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965">
                <a:extLst>
                  <a:ext uri="{FF2B5EF4-FFF2-40B4-BE49-F238E27FC236}">
                    <a16:creationId xmlns:a16="http://schemas.microsoft.com/office/drawing/2014/main" id="{AC816F6B-E8FD-4CEE-B57B-126C2376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966">
                <a:extLst>
                  <a:ext uri="{FF2B5EF4-FFF2-40B4-BE49-F238E27FC236}">
                    <a16:creationId xmlns:a16="http://schemas.microsoft.com/office/drawing/2014/main" id="{F8842C06-0379-4C7D-84A3-0F80DAC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967">
                <a:extLst>
                  <a:ext uri="{FF2B5EF4-FFF2-40B4-BE49-F238E27FC236}">
                    <a16:creationId xmlns:a16="http://schemas.microsoft.com/office/drawing/2014/main" id="{8D5F5E94-8040-4331-B127-41FCC0E7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68">
                <a:extLst>
                  <a:ext uri="{FF2B5EF4-FFF2-40B4-BE49-F238E27FC236}">
                    <a16:creationId xmlns:a16="http://schemas.microsoft.com/office/drawing/2014/main" id="{792DF7B6-F0F0-4739-9C3C-FBFE5BB59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4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69">
                <a:extLst>
                  <a:ext uri="{FF2B5EF4-FFF2-40B4-BE49-F238E27FC236}">
                    <a16:creationId xmlns:a16="http://schemas.microsoft.com/office/drawing/2014/main" id="{40C9BF10-E56B-4EE6-9D10-4586F32E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53"/>
                <a:ext cx="19" cy="36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70">
                <a:extLst>
                  <a:ext uri="{FF2B5EF4-FFF2-40B4-BE49-F238E27FC236}">
                    <a16:creationId xmlns:a16="http://schemas.microsoft.com/office/drawing/2014/main" id="{57F7EB0B-857E-40C7-98EE-6C1D1310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8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71">
                <a:extLst>
                  <a:ext uri="{FF2B5EF4-FFF2-40B4-BE49-F238E27FC236}">
                    <a16:creationId xmlns:a16="http://schemas.microsoft.com/office/drawing/2014/main" id="{6CB87787-5DB1-4BF5-A15E-8C4BD6C3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72">
                <a:extLst>
                  <a:ext uri="{FF2B5EF4-FFF2-40B4-BE49-F238E27FC236}">
                    <a16:creationId xmlns:a16="http://schemas.microsoft.com/office/drawing/2014/main" id="{5CF8B103-21C5-41BE-88FE-1D83135C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78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73">
                <a:extLst>
                  <a:ext uri="{FF2B5EF4-FFF2-40B4-BE49-F238E27FC236}">
                    <a16:creationId xmlns:a16="http://schemas.microsoft.com/office/drawing/2014/main" id="{2AA7F0EE-9565-4EBC-AA39-16CDBFC8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33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74">
                <a:extLst>
                  <a:ext uri="{FF2B5EF4-FFF2-40B4-BE49-F238E27FC236}">
                    <a16:creationId xmlns:a16="http://schemas.microsoft.com/office/drawing/2014/main" id="{D0B8F3DC-A077-4417-95E3-AB27FAC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75">
                <a:extLst>
                  <a:ext uri="{FF2B5EF4-FFF2-40B4-BE49-F238E27FC236}">
                    <a16:creationId xmlns:a16="http://schemas.microsoft.com/office/drawing/2014/main" id="{FCB27CC1-F9B0-4D85-BE7A-027FBBE3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40"/>
                <a:ext cx="17" cy="36"/>
              </a:xfrm>
              <a:custGeom>
                <a:avLst/>
                <a:gdLst>
                  <a:gd name="T0" fmla="*/ 0 w 7"/>
                  <a:gd name="T1" fmla="*/ 7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7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976">
                <a:extLst>
                  <a:ext uri="{FF2B5EF4-FFF2-40B4-BE49-F238E27FC236}">
                    <a16:creationId xmlns:a16="http://schemas.microsoft.com/office/drawing/2014/main" id="{B09F8756-FFCA-46EC-821D-C17CC829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977">
                <a:extLst>
                  <a:ext uri="{FF2B5EF4-FFF2-40B4-BE49-F238E27FC236}">
                    <a16:creationId xmlns:a16="http://schemas.microsoft.com/office/drawing/2014/main" id="{1066BE8D-5E9F-44A9-A588-C5C583B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978">
                <a:extLst>
                  <a:ext uri="{FF2B5EF4-FFF2-40B4-BE49-F238E27FC236}">
                    <a16:creationId xmlns:a16="http://schemas.microsoft.com/office/drawing/2014/main" id="{7BC53C9B-7ACA-4059-B9F8-527123AC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979">
                <a:extLst>
                  <a:ext uri="{FF2B5EF4-FFF2-40B4-BE49-F238E27FC236}">
                    <a16:creationId xmlns:a16="http://schemas.microsoft.com/office/drawing/2014/main" id="{AF78C2FE-5E19-40DB-B858-D0061644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980">
                <a:extLst>
                  <a:ext uri="{FF2B5EF4-FFF2-40B4-BE49-F238E27FC236}">
                    <a16:creationId xmlns:a16="http://schemas.microsoft.com/office/drawing/2014/main" id="{B4724758-3862-479F-9D0F-00CB9720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981">
                <a:extLst>
                  <a:ext uri="{FF2B5EF4-FFF2-40B4-BE49-F238E27FC236}">
                    <a16:creationId xmlns:a16="http://schemas.microsoft.com/office/drawing/2014/main" id="{B8B2C438-BC32-4640-944C-704A8AB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33"/>
                <a:ext cx="19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982">
                <a:extLst>
                  <a:ext uri="{FF2B5EF4-FFF2-40B4-BE49-F238E27FC236}">
                    <a16:creationId xmlns:a16="http://schemas.microsoft.com/office/drawing/2014/main" id="{56BB1ABA-2721-4620-A502-C52CD921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40"/>
                <a:ext cx="19" cy="36"/>
              </a:xfrm>
              <a:custGeom>
                <a:avLst/>
                <a:gdLst>
                  <a:gd name="T0" fmla="*/ 8 w 8"/>
                  <a:gd name="T1" fmla="*/ 7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4"/>
                      <a:pt x="8" y="11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983">
                <a:extLst>
                  <a:ext uri="{FF2B5EF4-FFF2-40B4-BE49-F238E27FC236}">
                    <a16:creationId xmlns:a16="http://schemas.microsoft.com/office/drawing/2014/main" id="{7E5306BB-4500-4269-9709-6BB78462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65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984">
                <a:extLst>
                  <a:ext uri="{FF2B5EF4-FFF2-40B4-BE49-F238E27FC236}">
                    <a16:creationId xmlns:a16="http://schemas.microsoft.com/office/drawing/2014/main" id="{C5BF4875-4667-44C5-B073-25909E27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985">
                <a:extLst>
                  <a:ext uri="{FF2B5EF4-FFF2-40B4-BE49-F238E27FC236}">
                    <a16:creationId xmlns:a16="http://schemas.microsoft.com/office/drawing/2014/main" id="{4B35E063-9526-4629-A777-D1E63350E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65"/>
                <a:ext cx="19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986">
                <a:extLst>
                  <a:ext uri="{FF2B5EF4-FFF2-40B4-BE49-F238E27FC236}">
                    <a16:creationId xmlns:a16="http://schemas.microsoft.com/office/drawing/2014/main" id="{D2AE7C02-F44B-4D8A-A48D-AAC00983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025"/>
                <a:ext cx="17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987">
                <a:extLst>
                  <a:ext uri="{FF2B5EF4-FFF2-40B4-BE49-F238E27FC236}">
                    <a16:creationId xmlns:a16="http://schemas.microsoft.com/office/drawing/2014/main" id="{DE214045-8BA0-4AB4-AF52-8EA411C2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980"/>
                <a:ext cx="17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988">
                <a:extLst>
                  <a:ext uri="{FF2B5EF4-FFF2-40B4-BE49-F238E27FC236}">
                    <a16:creationId xmlns:a16="http://schemas.microsoft.com/office/drawing/2014/main" id="{68CCDC8D-A21D-497C-8F36-93176D79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989">
                <a:extLst>
                  <a:ext uri="{FF2B5EF4-FFF2-40B4-BE49-F238E27FC236}">
                    <a16:creationId xmlns:a16="http://schemas.microsoft.com/office/drawing/2014/main" id="{E4367866-7D5E-4982-80FC-B07FEA14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52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2 w 7"/>
                  <a:gd name="T5" fmla="*/ 5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990">
                <a:extLst>
                  <a:ext uri="{FF2B5EF4-FFF2-40B4-BE49-F238E27FC236}">
                    <a16:creationId xmlns:a16="http://schemas.microsoft.com/office/drawing/2014/main" id="{20E679C1-3EC9-4224-BDCA-063F3D6A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3 w 16"/>
                  <a:gd name="T3" fmla="*/ 5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991">
                <a:extLst>
                  <a:ext uri="{FF2B5EF4-FFF2-40B4-BE49-F238E27FC236}">
                    <a16:creationId xmlns:a16="http://schemas.microsoft.com/office/drawing/2014/main" id="{D23002D2-5167-4131-8686-AAF49BC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952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992">
                <a:extLst>
                  <a:ext uri="{FF2B5EF4-FFF2-40B4-BE49-F238E27FC236}">
                    <a16:creationId xmlns:a16="http://schemas.microsoft.com/office/drawing/2014/main" id="{E1EA79C9-212A-4CB4-98AD-D948AB85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993">
                <a:extLst>
                  <a:ext uri="{FF2B5EF4-FFF2-40B4-BE49-F238E27FC236}">
                    <a16:creationId xmlns:a16="http://schemas.microsoft.com/office/drawing/2014/main" id="{35CBFE9D-880B-4121-B795-298ADAA6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994">
                <a:extLst>
                  <a:ext uri="{FF2B5EF4-FFF2-40B4-BE49-F238E27FC236}">
                    <a16:creationId xmlns:a16="http://schemas.microsoft.com/office/drawing/2014/main" id="{F1C5429C-8665-4DAB-BB4A-5DBAEF78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2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995">
                <a:extLst>
                  <a:ext uri="{FF2B5EF4-FFF2-40B4-BE49-F238E27FC236}">
                    <a16:creationId xmlns:a16="http://schemas.microsoft.com/office/drawing/2014/main" id="{CCB2C82D-FBBA-42DD-A469-7483ED7F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996">
                <a:extLst>
                  <a:ext uri="{FF2B5EF4-FFF2-40B4-BE49-F238E27FC236}">
                    <a16:creationId xmlns:a16="http://schemas.microsoft.com/office/drawing/2014/main" id="{D11D5753-2037-4295-B829-88BC1013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9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997">
                <a:extLst>
                  <a:ext uri="{FF2B5EF4-FFF2-40B4-BE49-F238E27FC236}">
                    <a16:creationId xmlns:a16="http://schemas.microsoft.com/office/drawing/2014/main" id="{BF850BFC-614F-476F-A480-83C234B8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2"/>
                <a:ext cx="19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3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998">
                <a:extLst>
                  <a:ext uri="{FF2B5EF4-FFF2-40B4-BE49-F238E27FC236}">
                    <a16:creationId xmlns:a16="http://schemas.microsoft.com/office/drawing/2014/main" id="{ABC293FB-829A-4B73-80AE-DD807D76F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999">
                <a:extLst>
                  <a:ext uri="{FF2B5EF4-FFF2-40B4-BE49-F238E27FC236}">
                    <a16:creationId xmlns:a16="http://schemas.microsoft.com/office/drawing/2014/main" id="{E725DDD2-D4B8-4966-AA7E-63A1DDC3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00">
                <a:extLst>
                  <a:ext uri="{FF2B5EF4-FFF2-40B4-BE49-F238E27FC236}">
                    <a16:creationId xmlns:a16="http://schemas.microsoft.com/office/drawing/2014/main" id="{6BEF18E3-074A-446E-8127-53E638E5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06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0 h 7"/>
                  <a:gd name="T4" fmla="*/ 0 w 8"/>
                  <a:gd name="T5" fmla="*/ 1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01">
                <a:extLst>
                  <a:ext uri="{FF2B5EF4-FFF2-40B4-BE49-F238E27FC236}">
                    <a16:creationId xmlns:a16="http://schemas.microsoft.com/office/drawing/2014/main" id="{6848D11A-EA25-4C7F-A066-69AFB53C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02">
                <a:extLst>
                  <a:ext uri="{FF2B5EF4-FFF2-40B4-BE49-F238E27FC236}">
                    <a16:creationId xmlns:a16="http://schemas.microsoft.com/office/drawing/2014/main" id="{F14C3E3F-8787-4523-8B44-83B0387F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59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03">
                <a:extLst>
                  <a:ext uri="{FF2B5EF4-FFF2-40B4-BE49-F238E27FC236}">
                    <a16:creationId xmlns:a16="http://schemas.microsoft.com/office/drawing/2014/main" id="{BF0F727C-579D-4E7D-B9F6-F9EBA410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004">
                <a:extLst>
                  <a:ext uri="{FF2B5EF4-FFF2-40B4-BE49-F238E27FC236}">
                    <a16:creationId xmlns:a16="http://schemas.microsoft.com/office/drawing/2014/main" id="{073CE0EE-EFEB-423E-BBFE-A5DE4F6A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005">
                <a:extLst>
                  <a:ext uri="{FF2B5EF4-FFF2-40B4-BE49-F238E27FC236}">
                    <a16:creationId xmlns:a16="http://schemas.microsoft.com/office/drawing/2014/main" id="{E5EF6328-D12A-4230-BD38-FFE34F8E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514"/>
                <a:ext cx="36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1006">
                <a:extLst>
                  <a:ext uri="{FF2B5EF4-FFF2-40B4-BE49-F238E27FC236}">
                    <a16:creationId xmlns:a16="http://schemas.microsoft.com/office/drawing/2014/main" id="{D648D9B2-218F-4566-8334-D7E78E80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007">
                <a:extLst>
                  <a:ext uri="{FF2B5EF4-FFF2-40B4-BE49-F238E27FC236}">
                    <a16:creationId xmlns:a16="http://schemas.microsoft.com/office/drawing/2014/main" id="{DF1530D5-560E-4B74-B1AC-BEA81A6A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419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008">
                <a:extLst>
                  <a:ext uri="{FF2B5EF4-FFF2-40B4-BE49-F238E27FC236}">
                    <a16:creationId xmlns:a16="http://schemas.microsoft.com/office/drawing/2014/main" id="{5EE23B9E-9BE4-4C31-9CF8-6EBE4495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9" name="Group 1210">
              <a:extLst>
                <a:ext uri="{FF2B5EF4-FFF2-40B4-BE49-F238E27FC236}">
                  <a16:creationId xmlns:a16="http://schemas.microsoft.com/office/drawing/2014/main" id="{EE854DC5-0E33-4FEE-AF61-D6641DA0EA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363401" y="1468540"/>
              <a:ext cx="3940175" cy="4781550"/>
              <a:chOff x="2458" y="248"/>
              <a:chExt cx="2482" cy="3012"/>
            </a:xfrm>
          </p:grpSpPr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1FC5FC72-A1C8-4D79-8B66-6031EA0F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6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677B65EF-F931-45E3-9700-024FEB46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8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C7E95607-EC90-45FE-A0FF-56FBCF38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91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1360B600-E5E3-4DE7-B968-37963465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9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149613B9-9813-4F74-8729-A8E5740A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A79150F6-F424-42A5-A70C-5D0545EB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572D7B30-BB25-49EE-B305-C7885BD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53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723D949E-D36A-4692-90A9-177E32B5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292B7B41-0BB3-4F0E-903D-BB5E3A55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98"/>
                <a:ext cx="26" cy="38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DD07741D-B14A-40B7-AD8E-08155A6F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553FE7DF-8F11-4BB6-8AC1-E81758507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606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30735C25-DA56-4FCE-8E09-61E6B34F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8DFFDA49-2720-4F9C-80D8-87002EDC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2D4A109D-9B5D-497E-9197-A61CDFA1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78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D865A1A2-3A7E-442B-ABE4-056D6C59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78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A85C9529-6923-4D2D-9163-1275EE21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3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68CDA574-680B-4060-94DB-61B474E4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40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B5AAFA38-52FA-48BA-BD63-E986000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F381F2EE-4354-4385-932F-11396CF1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85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A8F4D50E-38D9-4F31-BC1C-4A192B27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ADE29984-33F0-48B7-A92B-D22DDB81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AF8B0CD3-B95F-4B12-BE00-360E495C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5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32">
                <a:extLst>
                  <a:ext uri="{FF2B5EF4-FFF2-40B4-BE49-F238E27FC236}">
                    <a16:creationId xmlns:a16="http://schemas.microsoft.com/office/drawing/2014/main" id="{A5C6F6B4-D502-4A7A-9428-D307455E4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48"/>
                <a:ext cx="1062" cy="1060"/>
              </a:xfrm>
              <a:custGeom>
                <a:avLst/>
                <a:gdLst>
                  <a:gd name="T0" fmla="*/ 209 w 449"/>
                  <a:gd name="T1" fmla="*/ 444 h 448"/>
                  <a:gd name="T2" fmla="*/ 240 w 449"/>
                  <a:gd name="T3" fmla="*/ 444 h 448"/>
                  <a:gd name="T4" fmla="*/ 193 w 449"/>
                  <a:gd name="T5" fmla="*/ 446 h 448"/>
                  <a:gd name="T6" fmla="*/ 193 w 449"/>
                  <a:gd name="T7" fmla="*/ 446 h 448"/>
                  <a:gd name="T8" fmla="*/ 288 w 449"/>
                  <a:gd name="T9" fmla="*/ 439 h 448"/>
                  <a:gd name="T10" fmla="*/ 148 w 449"/>
                  <a:gd name="T11" fmla="*/ 431 h 448"/>
                  <a:gd name="T12" fmla="*/ 302 w 449"/>
                  <a:gd name="T13" fmla="*/ 430 h 448"/>
                  <a:gd name="T14" fmla="*/ 132 w 449"/>
                  <a:gd name="T15" fmla="*/ 428 h 448"/>
                  <a:gd name="T16" fmla="*/ 132 w 449"/>
                  <a:gd name="T17" fmla="*/ 428 h 448"/>
                  <a:gd name="T18" fmla="*/ 346 w 449"/>
                  <a:gd name="T19" fmla="*/ 413 h 448"/>
                  <a:gd name="T20" fmla="*/ 93 w 449"/>
                  <a:gd name="T21" fmla="*/ 401 h 448"/>
                  <a:gd name="T22" fmla="*/ 356 w 449"/>
                  <a:gd name="T23" fmla="*/ 400 h 448"/>
                  <a:gd name="T24" fmla="*/ 78 w 449"/>
                  <a:gd name="T25" fmla="*/ 394 h 448"/>
                  <a:gd name="T26" fmla="*/ 78 w 449"/>
                  <a:gd name="T27" fmla="*/ 394 h 448"/>
                  <a:gd name="T28" fmla="*/ 394 w 449"/>
                  <a:gd name="T29" fmla="*/ 371 h 448"/>
                  <a:gd name="T30" fmla="*/ 48 w 449"/>
                  <a:gd name="T31" fmla="*/ 356 h 448"/>
                  <a:gd name="T32" fmla="*/ 401 w 449"/>
                  <a:gd name="T33" fmla="*/ 356 h 448"/>
                  <a:gd name="T34" fmla="*/ 36 w 449"/>
                  <a:gd name="T35" fmla="*/ 346 h 448"/>
                  <a:gd name="T36" fmla="*/ 36 w 449"/>
                  <a:gd name="T37" fmla="*/ 346 h 448"/>
                  <a:gd name="T38" fmla="*/ 428 w 449"/>
                  <a:gd name="T39" fmla="*/ 317 h 448"/>
                  <a:gd name="T40" fmla="*/ 18 w 449"/>
                  <a:gd name="T41" fmla="*/ 302 h 448"/>
                  <a:gd name="T42" fmla="*/ 431 w 449"/>
                  <a:gd name="T43" fmla="*/ 301 h 448"/>
                  <a:gd name="T44" fmla="*/ 9 w 449"/>
                  <a:gd name="T45" fmla="*/ 288 h 448"/>
                  <a:gd name="T46" fmla="*/ 9 w 449"/>
                  <a:gd name="T47" fmla="*/ 288 h 448"/>
                  <a:gd name="T48" fmla="*/ 446 w 449"/>
                  <a:gd name="T49" fmla="*/ 256 h 448"/>
                  <a:gd name="T50" fmla="*/ 5 w 449"/>
                  <a:gd name="T51" fmla="*/ 240 h 448"/>
                  <a:gd name="T52" fmla="*/ 444 w 449"/>
                  <a:gd name="T53" fmla="*/ 240 h 448"/>
                  <a:gd name="T54" fmla="*/ 449 w 449"/>
                  <a:gd name="T55" fmla="*/ 224 h 448"/>
                  <a:gd name="T56" fmla="*/ 0 w 449"/>
                  <a:gd name="T57" fmla="*/ 224 h 448"/>
                  <a:gd name="T58" fmla="*/ 4 w 449"/>
                  <a:gd name="T59" fmla="*/ 225 h 448"/>
                  <a:gd name="T60" fmla="*/ 448 w 449"/>
                  <a:gd name="T61" fmla="*/ 207 h 448"/>
                  <a:gd name="T62" fmla="*/ 5 w 449"/>
                  <a:gd name="T63" fmla="*/ 177 h 448"/>
                  <a:gd name="T64" fmla="*/ 436 w 449"/>
                  <a:gd name="T65" fmla="*/ 161 h 448"/>
                  <a:gd name="T66" fmla="*/ 13 w 449"/>
                  <a:gd name="T67" fmla="*/ 163 h 448"/>
                  <a:gd name="T68" fmla="*/ 13 w 449"/>
                  <a:gd name="T69" fmla="*/ 163 h 448"/>
                  <a:gd name="T70" fmla="*/ 434 w 449"/>
                  <a:gd name="T71" fmla="*/ 145 h 448"/>
                  <a:gd name="T72" fmla="*/ 27 w 449"/>
                  <a:gd name="T73" fmla="*/ 117 h 448"/>
                  <a:gd name="T74" fmla="*/ 409 w 449"/>
                  <a:gd name="T75" fmla="*/ 104 h 448"/>
                  <a:gd name="T76" fmla="*/ 39 w 449"/>
                  <a:gd name="T77" fmla="*/ 106 h 448"/>
                  <a:gd name="T78" fmla="*/ 39 w 449"/>
                  <a:gd name="T79" fmla="*/ 106 h 448"/>
                  <a:gd name="T80" fmla="*/ 403 w 449"/>
                  <a:gd name="T81" fmla="*/ 89 h 448"/>
                  <a:gd name="T82" fmla="*/ 66 w 449"/>
                  <a:gd name="T83" fmla="*/ 66 h 448"/>
                  <a:gd name="T84" fmla="*/ 368 w 449"/>
                  <a:gd name="T85" fmla="*/ 57 h 448"/>
                  <a:gd name="T86" fmla="*/ 80 w 449"/>
                  <a:gd name="T87" fmla="*/ 58 h 448"/>
                  <a:gd name="T88" fmla="*/ 80 w 449"/>
                  <a:gd name="T89" fmla="*/ 58 h 448"/>
                  <a:gd name="T90" fmla="*/ 358 w 449"/>
                  <a:gd name="T91" fmla="*/ 44 h 448"/>
                  <a:gd name="T92" fmla="*/ 116 w 449"/>
                  <a:gd name="T93" fmla="*/ 28 h 448"/>
                  <a:gd name="T94" fmla="*/ 315 w 449"/>
                  <a:gd name="T95" fmla="*/ 23 h 448"/>
                  <a:gd name="T96" fmla="*/ 132 w 449"/>
                  <a:gd name="T97" fmla="*/ 24 h 448"/>
                  <a:gd name="T98" fmla="*/ 132 w 449"/>
                  <a:gd name="T99" fmla="*/ 24 h 448"/>
                  <a:gd name="T100" fmla="*/ 302 w 449"/>
                  <a:gd name="T101" fmla="*/ 14 h 448"/>
                  <a:gd name="T102" fmla="*/ 176 w 449"/>
                  <a:gd name="T103" fmla="*/ 5 h 448"/>
                  <a:gd name="T104" fmla="*/ 255 w 449"/>
                  <a:gd name="T105" fmla="*/ 6 h 448"/>
                  <a:gd name="T106" fmla="*/ 192 w 449"/>
                  <a:gd name="T107" fmla="*/ 6 h 448"/>
                  <a:gd name="T108" fmla="*/ 192 w 449"/>
                  <a:gd name="T109" fmla="*/ 6 h 448"/>
                  <a:gd name="T110" fmla="*/ 224 w 449"/>
                  <a:gd name="T11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448">
                    <a:moveTo>
                      <a:pt x="225" y="448"/>
                    </a:move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19" y="448"/>
                      <a:pt x="214" y="448"/>
                      <a:pt x="209" y="448"/>
                    </a:cubicBezTo>
                    <a:cubicBezTo>
                      <a:pt x="209" y="444"/>
                      <a:pt x="209" y="444"/>
                      <a:pt x="209" y="444"/>
                    </a:cubicBezTo>
                    <a:cubicBezTo>
                      <a:pt x="214" y="444"/>
                      <a:pt x="219" y="444"/>
                      <a:pt x="224" y="444"/>
                    </a:cubicBezTo>
                    <a:lnTo>
                      <a:pt x="225" y="448"/>
                    </a:lnTo>
                    <a:close/>
                    <a:moveTo>
                      <a:pt x="241" y="448"/>
                    </a:moveTo>
                    <a:cubicBezTo>
                      <a:pt x="240" y="444"/>
                      <a:pt x="240" y="444"/>
                      <a:pt x="240" y="444"/>
                    </a:cubicBezTo>
                    <a:cubicBezTo>
                      <a:pt x="246" y="443"/>
                      <a:pt x="251" y="443"/>
                      <a:pt x="256" y="442"/>
                    </a:cubicBezTo>
                    <a:cubicBezTo>
                      <a:pt x="257" y="446"/>
                      <a:pt x="257" y="446"/>
                      <a:pt x="257" y="446"/>
                    </a:cubicBezTo>
                    <a:cubicBezTo>
                      <a:pt x="251" y="447"/>
                      <a:pt x="246" y="447"/>
                      <a:pt x="241" y="448"/>
                    </a:cubicBezTo>
                    <a:close/>
                    <a:moveTo>
                      <a:pt x="193" y="446"/>
                    </a:moveTo>
                    <a:cubicBezTo>
                      <a:pt x="188" y="445"/>
                      <a:pt x="182" y="444"/>
                      <a:pt x="177" y="443"/>
                    </a:cubicBezTo>
                    <a:cubicBezTo>
                      <a:pt x="178" y="439"/>
                      <a:pt x="178" y="439"/>
                      <a:pt x="178" y="439"/>
                    </a:cubicBezTo>
                    <a:cubicBezTo>
                      <a:pt x="183" y="441"/>
                      <a:pt x="188" y="441"/>
                      <a:pt x="193" y="442"/>
                    </a:cubicBezTo>
                    <a:lnTo>
                      <a:pt x="193" y="446"/>
                    </a:lnTo>
                    <a:close/>
                    <a:moveTo>
                      <a:pt x="272" y="443"/>
                    </a:moveTo>
                    <a:cubicBezTo>
                      <a:pt x="271" y="439"/>
                      <a:pt x="271" y="439"/>
                      <a:pt x="271" y="439"/>
                    </a:cubicBezTo>
                    <a:cubicBezTo>
                      <a:pt x="277" y="438"/>
                      <a:pt x="282" y="437"/>
                      <a:pt x="287" y="435"/>
                    </a:cubicBezTo>
                    <a:cubicBezTo>
                      <a:pt x="288" y="439"/>
                      <a:pt x="288" y="439"/>
                      <a:pt x="288" y="439"/>
                    </a:cubicBezTo>
                    <a:cubicBezTo>
                      <a:pt x="283" y="441"/>
                      <a:pt x="277" y="442"/>
                      <a:pt x="272" y="443"/>
                    </a:cubicBezTo>
                    <a:close/>
                    <a:moveTo>
                      <a:pt x="162" y="439"/>
                    </a:moveTo>
                    <a:cubicBezTo>
                      <a:pt x="156" y="438"/>
                      <a:pt x="151" y="436"/>
                      <a:pt x="146" y="434"/>
                    </a:cubicBezTo>
                    <a:cubicBezTo>
                      <a:pt x="148" y="431"/>
                      <a:pt x="148" y="431"/>
                      <a:pt x="148" y="431"/>
                    </a:cubicBezTo>
                    <a:cubicBezTo>
                      <a:pt x="153" y="432"/>
                      <a:pt x="158" y="434"/>
                      <a:pt x="163" y="436"/>
                    </a:cubicBezTo>
                    <a:lnTo>
                      <a:pt x="162" y="439"/>
                    </a:lnTo>
                    <a:close/>
                    <a:moveTo>
                      <a:pt x="303" y="434"/>
                    </a:moveTo>
                    <a:cubicBezTo>
                      <a:pt x="302" y="430"/>
                      <a:pt x="302" y="430"/>
                      <a:pt x="302" y="430"/>
                    </a:cubicBezTo>
                    <a:cubicBezTo>
                      <a:pt x="306" y="429"/>
                      <a:pt x="311" y="427"/>
                      <a:pt x="316" y="424"/>
                    </a:cubicBezTo>
                    <a:cubicBezTo>
                      <a:pt x="318" y="428"/>
                      <a:pt x="318" y="428"/>
                      <a:pt x="318" y="428"/>
                    </a:cubicBezTo>
                    <a:cubicBezTo>
                      <a:pt x="313" y="430"/>
                      <a:pt x="308" y="432"/>
                      <a:pt x="303" y="434"/>
                    </a:cubicBezTo>
                    <a:close/>
                    <a:moveTo>
                      <a:pt x="132" y="428"/>
                    </a:moveTo>
                    <a:cubicBezTo>
                      <a:pt x="127" y="426"/>
                      <a:pt x="122" y="424"/>
                      <a:pt x="117" y="421"/>
                    </a:cubicBezTo>
                    <a:cubicBezTo>
                      <a:pt x="119" y="418"/>
                      <a:pt x="119" y="418"/>
                      <a:pt x="119" y="418"/>
                    </a:cubicBezTo>
                    <a:cubicBezTo>
                      <a:pt x="124" y="420"/>
                      <a:pt x="128" y="422"/>
                      <a:pt x="133" y="425"/>
                    </a:cubicBezTo>
                    <a:lnTo>
                      <a:pt x="132" y="428"/>
                    </a:lnTo>
                    <a:close/>
                    <a:moveTo>
                      <a:pt x="332" y="421"/>
                    </a:moveTo>
                    <a:cubicBezTo>
                      <a:pt x="330" y="417"/>
                      <a:pt x="330" y="417"/>
                      <a:pt x="330" y="417"/>
                    </a:cubicBezTo>
                    <a:cubicBezTo>
                      <a:pt x="335" y="415"/>
                      <a:pt x="339" y="412"/>
                      <a:pt x="344" y="409"/>
                    </a:cubicBezTo>
                    <a:cubicBezTo>
                      <a:pt x="346" y="413"/>
                      <a:pt x="346" y="413"/>
                      <a:pt x="346" y="413"/>
                    </a:cubicBezTo>
                    <a:cubicBezTo>
                      <a:pt x="341" y="416"/>
                      <a:pt x="337" y="418"/>
                      <a:pt x="332" y="421"/>
                    </a:cubicBezTo>
                    <a:close/>
                    <a:moveTo>
                      <a:pt x="103" y="413"/>
                    </a:moveTo>
                    <a:cubicBezTo>
                      <a:pt x="99" y="410"/>
                      <a:pt x="95" y="407"/>
                      <a:pt x="90" y="404"/>
                    </a:cubicBezTo>
                    <a:cubicBezTo>
                      <a:pt x="93" y="401"/>
                      <a:pt x="93" y="401"/>
                      <a:pt x="93" y="401"/>
                    </a:cubicBezTo>
                    <a:cubicBezTo>
                      <a:pt x="97" y="404"/>
                      <a:pt x="101" y="407"/>
                      <a:pt x="106" y="410"/>
                    </a:cubicBezTo>
                    <a:lnTo>
                      <a:pt x="103" y="413"/>
                    </a:lnTo>
                    <a:close/>
                    <a:moveTo>
                      <a:pt x="359" y="404"/>
                    </a:moveTo>
                    <a:cubicBezTo>
                      <a:pt x="356" y="400"/>
                      <a:pt x="356" y="400"/>
                      <a:pt x="356" y="400"/>
                    </a:cubicBezTo>
                    <a:cubicBezTo>
                      <a:pt x="361" y="397"/>
                      <a:pt x="365" y="394"/>
                      <a:pt x="369" y="391"/>
                    </a:cubicBezTo>
                    <a:cubicBezTo>
                      <a:pt x="371" y="394"/>
                      <a:pt x="371" y="394"/>
                      <a:pt x="371" y="394"/>
                    </a:cubicBezTo>
                    <a:cubicBezTo>
                      <a:pt x="367" y="397"/>
                      <a:pt x="363" y="400"/>
                      <a:pt x="359" y="404"/>
                    </a:cubicBezTo>
                    <a:close/>
                    <a:moveTo>
                      <a:pt x="78" y="394"/>
                    </a:moveTo>
                    <a:cubicBezTo>
                      <a:pt x="74" y="390"/>
                      <a:pt x="70" y="387"/>
                      <a:pt x="66" y="383"/>
                    </a:cubicBezTo>
                    <a:cubicBezTo>
                      <a:pt x="69" y="380"/>
                      <a:pt x="69" y="380"/>
                      <a:pt x="69" y="380"/>
                    </a:cubicBezTo>
                    <a:cubicBezTo>
                      <a:pt x="73" y="384"/>
                      <a:pt x="77" y="387"/>
                      <a:pt x="80" y="391"/>
                    </a:cubicBezTo>
                    <a:lnTo>
                      <a:pt x="78" y="394"/>
                    </a:lnTo>
                    <a:close/>
                    <a:moveTo>
                      <a:pt x="383" y="383"/>
                    </a:moveTo>
                    <a:cubicBezTo>
                      <a:pt x="380" y="380"/>
                      <a:pt x="380" y="380"/>
                      <a:pt x="380" y="380"/>
                    </a:cubicBezTo>
                    <a:cubicBezTo>
                      <a:pt x="384" y="376"/>
                      <a:pt x="387" y="372"/>
                      <a:pt x="391" y="368"/>
                    </a:cubicBezTo>
                    <a:cubicBezTo>
                      <a:pt x="394" y="371"/>
                      <a:pt x="394" y="371"/>
                      <a:pt x="394" y="371"/>
                    </a:cubicBezTo>
                    <a:cubicBezTo>
                      <a:pt x="390" y="375"/>
                      <a:pt x="387" y="379"/>
                      <a:pt x="383" y="383"/>
                    </a:cubicBezTo>
                    <a:close/>
                    <a:moveTo>
                      <a:pt x="55" y="371"/>
                    </a:moveTo>
                    <a:cubicBezTo>
                      <a:pt x="52" y="367"/>
                      <a:pt x="48" y="363"/>
                      <a:pt x="45" y="359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61"/>
                      <a:pt x="55" y="365"/>
                      <a:pt x="58" y="369"/>
                    </a:cubicBezTo>
                    <a:lnTo>
                      <a:pt x="55" y="371"/>
                    </a:lnTo>
                    <a:close/>
                    <a:moveTo>
                      <a:pt x="404" y="358"/>
                    </a:moveTo>
                    <a:cubicBezTo>
                      <a:pt x="401" y="356"/>
                      <a:pt x="401" y="356"/>
                      <a:pt x="401" y="356"/>
                    </a:cubicBezTo>
                    <a:cubicBezTo>
                      <a:pt x="404" y="352"/>
                      <a:pt x="407" y="348"/>
                      <a:pt x="410" y="343"/>
                    </a:cubicBezTo>
                    <a:cubicBezTo>
                      <a:pt x="413" y="345"/>
                      <a:pt x="413" y="345"/>
                      <a:pt x="413" y="345"/>
                    </a:cubicBezTo>
                    <a:cubicBezTo>
                      <a:pt x="410" y="350"/>
                      <a:pt x="407" y="354"/>
                      <a:pt x="404" y="358"/>
                    </a:cubicBezTo>
                    <a:close/>
                    <a:moveTo>
                      <a:pt x="36" y="346"/>
                    </a:moveTo>
                    <a:cubicBezTo>
                      <a:pt x="33" y="341"/>
                      <a:pt x="30" y="337"/>
                      <a:pt x="28" y="332"/>
                    </a:cubicBezTo>
                    <a:cubicBezTo>
                      <a:pt x="31" y="330"/>
                      <a:pt x="31" y="330"/>
                      <a:pt x="31" y="330"/>
                    </a:cubicBezTo>
                    <a:cubicBezTo>
                      <a:pt x="34" y="335"/>
                      <a:pt x="37" y="339"/>
                      <a:pt x="39" y="343"/>
                    </a:cubicBezTo>
                    <a:lnTo>
                      <a:pt x="36" y="346"/>
                    </a:lnTo>
                    <a:close/>
                    <a:moveTo>
                      <a:pt x="421" y="332"/>
                    </a:moveTo>
                    <a:cubicBezTo>
                      <a:pt x="418" y="330"/>
                      <a:pt x="418" y="330"/>
                      <a:pt x="418" y="330"/>
                    </a:cubicBezTo>
                    <a:cubicBezTo>
                      <a:pt x="420" y="325"/>
                      <a:pt x="423" y="320"/>
                      <a:pt x="425" y="316"/>
                    </a:cubicBezTo>
                    <a:cubicBezTo>
                      <a:pt x="428" y="317"/>
                      <a:pt x="428" y="317"/>
                      <a:pt x="428" y="317"/>
                    </a:cubicBezTo>
                    <a:cubicBezTo>
                      <a:pt x="426" y="322"/>
                      <a:pt x="424" y="327"/>
                      <a:pt x="421" y="332"/>
                    </a:cubicBezTo>
                    <a:close/>
                    <a:moveTo>
                      <a:pt x="21" y="318"/>
                    </a:moveTo>
                    <a:cubicBezTo>
                      <a:pt x="18" y="313"/>
                      <a:pt x="16" y="308"/>
                      <a:pt x="14" y="303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20" y="306"/>
                      <a:pt x="22" y="311"/>
                      <a:pt x="24" y="316"/>
                    </a:cubicBezTo>
                    <a:lnTo>
                      <a:pt x="21" y="318"/>
                    </a:lnTo>
                    <a:close/>
                    <a:moveTo>
                      <a:pt x="435" y="302"/>
                    </a:moveTo>
                    <a:cubicBezTo>
                      <a:pt x="431" y="301"/>
                      <a:pt x="431" y="301"/>
                      <a:pt x="431" y="301"/>
                    </a:cubicBezTo>
                    <a:cubicBezTo>
                      <a:pt x="433" y="296"/>
                      <a:pt x="434" y="291"/>
                      <a:pt x="436" y="286"/>
                    </a:cubicBezTo>
                    <a:cubicBezTo>
                      <a:pt x="440" y="287"/>
                      <a:pt x="440" y="287"/>
                      <a:pt x="440" y="287"/>
                    </a:cubicBezTo>
                    <a:cubicBezTo>
                      <a:pt x="438" y="292"/>
                      <a:pt x="436" y="297"/>
                      <a:pt x="435" y="302"/>
                    </a:cubicBezTo>
                    <a:close/>
                    <a:moveTo>
                      <a:pt x="9" y="288"/>
                    </a:moveTo>
                    <a:cubicBezTo>
                      <a:pt x="8" y="283"/>
                      <a:pt x="7" y="277"/>
                      <a:pt x="5" y="27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0" y="276"/>
                      <a:pt x="12" y="282"/>
                      <a:pt x="13" y="287"/>
                    </a:cubicBezTo>
                    <a:lnTo>
                      <a:pt x="9" y="288"/>
                    </a:lnTo>
                    <a:close/>
                    <a:moveTo>
                      <a:pt x="444" y="272"/>
                    </a:moveTo>
                    <a:cubicBezTo>
                      <a:pt x="440" y="271"/>
                      <a:pt x="440" y="271"/>
                      <a:pt x="440" y="271"/>
                    </a:cubicBezTo>
                    <a:cubicBezTo>
                      <a:pt x="441" y="266"/>
                      <a:pt x="442" y="261"/>
                      <a:pt x="442" y="255"/>
                    </a:cubicBezTo>
                    <a:cubicBezTo>
                      <a:pt x="446" y="256"/>
                      <a:pt x="446" y="256"/>
                      <a:pt x="446" y="256"/>
                    </a:cubicBezTo>
                    <a:cubicBezTo>
                      <a:pt x="446" y="261"/>
                      <a:pt x="445" y="267"/>
                      <a:pt x="444" y="272"/>
                    </a:cubicBezTo>
                    <a:close/>
                    <a:moveTo>
                      <a:pt x="3" y="257"/>
                    </a:moveTo>
                    <a:cubicBezTo>
                      <a:pt x="2" y="251"/>
                      <a:pt x="1" y="246"/>
                      <a:pt x="1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6"/>
                      <a:pt x="6" y="251"/>
                      <a:pt x="7" y="256"/>
                    </a:cubicBezTo>
                    <a:lnTo>
                      <a:pt x="3" y="257"/>
                    </a:lnTo>
                    <a:close/>
                    <a:moveTo>
                      <a:pt x="448" y="240"/>
                    </a:moveTo>
                    <a:cubicBezTo>
                      <a:pt x="444" y="240"/>
                      <a:pt x="444" y="240"/>
                      <a:pt x="444" y="240"/>
                    </a:cubicBezTo>
                    <a:cubicBezTo>
                      <a:pt x="444" y="235"/>
                      <a:pt x="445" y="229"/>
                      <a:pt x="445" y="224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49" y="223"/>
                      <a:pt x="449" y="223"/>
                      <a:pt x="449" y="223"/>
                    </a:cubicBezTo>
                    <a:cubicBezTo>
                      <a:pt x="449" y="224"/>
                      <a:pt x="449" y="224"/>
                      <a:pt x="449" y="224"/>
                    </a:cubicBezTo>
                    <a:cubicBezTo>
                      <a:pt x="449" y="229"/>
                      <a:pt x="448" y="235"/>
                      <a:pt x="448" y="240"/>
                    </a:cubicBezTo>
                    <a:close/>
                    <a:moveTo>
                      <a:pt x="4" y="225"/>
                    </a:move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19"/>
                      <a:pt x="0" y="214"/>
                      <a:pt x="1" y="209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4" y="214"/>
                      <a:pt x="4" y="219"/>
                      <a:pt x="4" y="224"/>
                    </a:cubicBezTo>
                    <a:lnTo>
                      <a:pt x="4" y="225"/>
                    </a:lnTo>
                    <a:close/>
                    <a:moveTo>
                      <a:pt x="444" y="207"/>
                    </a:moveTo>
                    <a:cubicBezTo>
                      <a:pt x="444" y="202"/>
                      <a:pt x="443" y="197"/>
                      <a:pt x="442" y="192"/>
                    </a:cubicBezTo>
                    <a:cubicBezTo>
                      <a:pt x="446" y="191"/>
                      <a:pt x="446" y="191"/>
                      <a:pt x="446" y="191"/>
                    </a:cubicBezTo>
                    <a:cubicBezTo>
                      <a:pt x="447" y="197"/>
                      <a:pt x="448" y="202"/>
                      <a:pt x="448" y="207"/>
                    </a:cubicBezTo>
                    <a:lnTo>
                      <a:pt x="444" y="207"/>
                    </a:lnTo>
                    <a:close/>
                    <a:moveTo>
                      <a:pt x="6" y="193"/>
                    </a:moveTo>
                    <a:cubicBezTo>
                      <a:pt x="2" y="193"/>
                      <a:pt x="2" y="193"/>
                      <a:pt x="2" y="193"/>
                    </a:cubicBezTo>
                    <a:cubicBezTo>
                      <a:pt x="3" y="187"/>
                      <a:pt x="4" y="182"/>
                      <a:pt x="5" y="177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8" y="183"/>
                      <a:pt x="7" y="188"/>
                      <a:pt x="6" y="193"/>
                    </a:cubicBezTo>
                    <a:close/>
                    <a:moveTo>
                      <a:pt x="439" y="176"/>
                    </a:moveTo>
                    <a:cubicBezTo>
                      <a:pt x="438" y="171"/>
                      <a:pt x="437" y="166"/>
                      <a:pt x="436" y="161"/>
                    </a:cubicBezTo>
                    <a:cubicBezTo>
                      <a:pt x="439" y="160"/>
                      <a:pt x="439" y="160"/>
                      <a:pt x="439" y="160"/>
                    </a:cubicBezTo>
                    <a:cubicBezTo>
                      <a:pt x="441" y="165"/>
                      <a:pt x="442" y="170"/>
                      <a:pt x="443" y="176"/>
                    </a:cubicBezTo>
                    <a:lnTo>
                      <a:pt x="439" y="176"/>
                    </a:lnTo>
                    <a:close/>
                    <a:moveTo>
                      <a:pt x="13" y="163"/>
                    </a:moveTo>
                    <a:cubicBezTo>
                      <a:pt x="9" y="161"/>
                      <a:pt x="9" y="161"/>
                      <a:pt x="9" y="161"/>
                    </a:cubicBezTo>
                    <a:cubicBezTo>
                      <a:pt x="11" y="156"/>
                      <a:pt x="12" y="151"/>
                      <a:pt x="14" y="146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6" y="153"/>
                      <a:pt x="14" y="158"/>
                      <a:pt x="13" y="163"/>
                    </a:cubicBezTo>
                    <a:close/>
                    <a:moveTo>
                      <a:pt x="431" y="146"/>
                    </a:moveTo>
                    <a:cubicBezTo>
                      <a:pt x="429" y="141"/>
                      <a:pt x="427" y="137"/>
                      <a:pt x="424" y="132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30" y="135"/>
                      <a:pt x="432" y="140"/>
                      <a:pt x="434" y="145"/>
                    </a:cubicBezTo>
                    <a:lnTo>
                      <a:pt x="431" y="146"/>
                    </a:lnTo>
                    <a:close/>
                    <a:moveTo>
                      <a:pt x="24" y="133"/>
                    </a:move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27"/>
                      <a:pt x="25" y="122"/>
                      <a:pt x="27" y="11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28" y="124"/>
                      <a:pt x="26" y="128"/>
                      <a:pt x="24" y="133"/>
                    </a:cubicBezTo>
                    <a:close/>
                    <a:moveTo>
                      <a:pt x="417" y="118"/>
                    </a:moveTo>
                    <a:cubicBezTo>
                      <a:pt x="415" y="113"/>
                      <a:pt x="412" y="109"/>
                      <a:pt x="409" y="104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6" y="107"/>
                      <a:pt x="418" y="111"/>
                      <a:pt x="421" y="116"/>
                    </a:cubicBezTo>
                    <a:lnTo>
                      <a:pt x="417" y="118"/>
                    </a:lnTo>
                    <a:close/>
                    <a:moveTo>
                      <a:pt x="39" y="106"/>
                    </a:move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99"/>
                      <a:pt x="41" y="94"/>
                      <a:pt x="45" y="90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5" y="97"/>
                      <a:pt x="42" y="101"/>
                      <a:pt x="39" y="106"/>
                    </a:cubicBezTo>
                    <a:close/>
                    <a:moveTo>
                      <a:pt x="400" y="92"/>
                    </a:moveTo>
                    <a:cubicBezTo>
                      <a:pt x="397" y="87"/>
                      <a:pt x="394" y="83"/>
                      <a:pt x="390" y="79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7" y="81"/>
                      <a:pt x="400" y="85"/>
                      <a:pt x="403" y="89"/>
                    </a:cubicBezTo>
                    <a:lnTo>
                      <a:pt x="400" y="92"/>
                    </a:lnTo>
                    <a:close/>
                    <a:moveTo>
                      <a:pt x="58" y="80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8" y="74"/>
                      <a:pt x="62" y="70"/>
                      <a:pt x="66" y="66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5" y="73"/>
                      <a:pt x="61" y="76"/>
                      <a:pt x="58" y="80"/>
                    </a:cubicBezTo>
                    <a:close/>
                    <a:moveTo>
                      <a:pt x="380" y="68"/>
                    </a:moveTo>
                    <a:cubicBezTo>
                      <a:pt x="376" y="64"/>
                      <a:pt x="372" y="61"/>
                      <a:pt x="368" y="57"/>
                    </a:cubicBezTo>
                    <a:cubicBezTo>
                      <a:pt x="371" y="54"/>
                      <a:pt x="371" y="54"/>
                      <a:pt x="371" y="54"/>
                    </a:cubicBezTo>
                    <a:cubicBezTo>
                      <a:pt x="375" y="58"/>
                      <a:pt x="379" y="61"/>
                      <a:pt x="382" y="65"/>
                    </a:cubicBezTo>
                    <a:lnTo>
                      <a:pt x="380" y="68"/>
                    </a:lnTo>
                    <a:close/>
                    <a:moveTo>
                      <a:pt x="80" y="58"/>
                    </a:moveTo>
                    <a:cubicBezTo>
                      <a:pt x="77" y="55"/>
                      <a:pt x="77" y="55"/>
                      <a:pt x="77" y="55"/>
                    </a:cubicBezTo>
                    <a:cubicBezTo>
                      <a:pt x="81" y="52"/>
                      <a:pt x="85" y="48"/>
                      <a:pt x="90" y="45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8" y="51"/>
                      <a:pt x="84" y="55"/>
                      <a:pt x="80" y="58"/>
                    </a:cubicBezTo>
                    <a:close/>
                    <a:moveTo>
                      <a:pt x="356" y="47"/>
                    </a:moveTo>
                    <a:cubicBezTo>
                      <a:pt x="352" y="44"/>
                      <a:pt x="347" y="41"/>
                      <a:pt x="343" y="38"/>
                    </a:cubicBezTo>
                    <a:cubicBezTo>
                      <a:pt x="345" y="35"/>
                      <a:pt x="345" y="35"/>
                      <a:pt x="345" y="35"/>
                    </a:cubicBezTo>
                    <a:cubicBezTo>
                      <a:pt x="349" y="38"/>
                      <a:pt x="354" y="41"/>
                      <a:pt x="358" y="44"/>
                    </a:cubicBezTo>
                    <a:lnTo>
                      <a:pt x="356" y="47"/>
                    </a:lnTo>
                    <a:close/>
                    <a:moveTo>
                      <a:pt x="105" y="39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7" y="33"/>
                      <a:pt x="112" y="30"/>
                      <a:pt x="116" y="28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4" y="34"/>
                      <a:pt x="109" y="36"/>
                      <a:pt x="105" y="39"/>
                    </a:cubicBezTo>
                    <a:close/>
                    <a:moveTo>
                      <a:pt x="329" y="30"/>
                    </a:moveTo>
                    <a:cubicBezTo>
                      <a:pt x="325" y="28"/>
                      <a:pt x="320" y="26"/>
                      <a:pt x="315" y="23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22" y="22"/>
                      <a:pt x="327" y="24"/>
                      <a:pt x="331" y="27"/>
                    </a:cubicBezTo>
                    <a:lnTo>
                      <a:pt x="329" y="30"/>
                    </a:lnTo>
                    <a:close/>
                    <a:moveTo>
                      <a:pt x="132" y="24"/>
                    </a:moveTo>
                    <a:cubicBezTo>
                      <a:pt x="131" y="20"/>
                      <a:pt x="131" y="20"/>
                      <a:pt x="131" y="20"/>
                    </a:cubicBezTo>
                    <a:cubicBezTo>
                      <a:pt x="136" y="18"/>
                      <a:pt x="140" y="16"/>
                      <a:pt x="145" y="14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42" y="20"/>
                      <a:pt x="137" y="22"/>
                      <a:pt x="132" y="24"/>
                    </a:cubicBezTo>
                    <a:close/>
                    <a:moveTo>
                      <a:pt x="301" y="17"/>
                    </a:moveTo>
                    <a:cubicBezTo>
                      <a:pt x="296" y="16"/>
                      <a:pt x="291" y="14"/>
                      <a:pt x="286" y="13"/>
                    </a:cubicBezTo>
                    <a:cubicBezTo>
                      <a:pt x="287" y="9"/>
                      <a:pt x="287" y="9"/>
                      <a:pt x="287" y="9"/>
                    </a:cubicBezTo>
                    <a:cubicBezTo>
                      <a:pt x="292" y="10"/>
                      <a:pt x="297" y="12"/>
                      <a:pt x="302" y="14"/>
                    </a:cubicBezTo>
                    <a:lnTo>
                      <a:pt x="301" y="17"/>
                    </a:lnTo>
                    <a:close/>
                    <a:moveTo>
                      <a:pt x="162" y="13"/>
                    </a:moveTo>
                    <a:cubicBezTo>
                      <a:pt x="161" y="9"/>
                      <a:pt x="161" y="9"/>
                      <a:pt x="161" y="9"/>
                    </a:cubicBezTo>
                    <a:cubicBezTo>
                      <a:pt x="166" y="8"/>
                      <a:pt x="171" y="6"/>
                      <a:pt x="176" y="5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2" y="10"/>
                      <a:pt x="167" y="11"/>
                      <a:pt x="162" y="13"/>
                    </a:cubicBezTo>
                    <a:close/>
                    <a:moveTo>
                      <a:pt x="271" y="9"/>
                    </a:moveTo>
                    <a:cubicBezTo>
                      <a:pt x="265" y="8"/>
                      <a:pt x="260" y="7"/>
                      <a:pt x="255" y="6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61" y="3"/>
                      <a:pt x="266" y="4"/>
                      <a:pt x="271" y="5"/>
                    </a:cubicBezTo>
                    <a:lnTo>
                      <a:pt x="271" y="9"/>
                    </a:lnTo>
                    <a:close/>
                    <a:moveTo>
                      <a:pt x="192" y="6"/>
                    </a:moveTo>
                    <a:cubicBezTo>
                      <a:pt x="192" y="2"/>
                      <a:pt x="192" y="2"/>
                      <a:pt x="192" y="2"/>
                    </a:cubicBezTo>
                    <a:cubicBezTo>
                      <a:pt x="197" y="2"/>
                      <a:pt x="202" y="1"/>
                      <a:pt x="208" y="1"/>
                    </a:cubicBezTo>
                    <a:cubicBezTo>
                      <a:pt x="208" y="5"/>
                      <a:pt x="208" y="5"/>
                      <a:pt x="208" y="5"/>
                    </a:cubicBezTo>
                    <a:cubicBezTo>
                      <a:pt x="203" y="5"/>
                      <a:pt x="198" y="5"/>
                      <a:pt x="192" y="6"/>
                    </a:cubicBezTo>
                    <a:close/>
                    <a:moveTo>
                      <a:pt x="239" y="4"/>
                    </a:moveTo>
                    <a:cubicBezTo>
                      <a:pt x="234" y="4"/>
                      <a:pt x="229" y="4"/>
                      <a:pt x="224" y="4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30" y="0"/>
                      <a:pt x="235" y="0"/>
                      <a:pt x="240" y="0"/>
                    </a:cubicBez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51A70974-70E4-4E6D-B9CF-7B3F1357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702"/>
                <a:ext cx="558" cy="558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34">
                <a:extLst>
                  <a:ext uri="{FF2B5EF4-FFF2-40B4-BE49-F238E27FC236}">
                    <a16:creationId xmlns:a16="http://schemas.microsoft.com/office/drawing/2014/main" id="{ADC6F2FA-7F85-4001-B97C-205E50397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510"/>
                <a:ext cx="284" cy="284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4 h 120"/>
                  <a:gd name="T12" fmla="*/ 4 w 120"/>
                  <a:gd name="T13" fmla="*/ 60 h 120"/>
                  <a:gd name="T14" fmla="*/ 60 w 120"/>
                  <a:gd name="T15" fmla="*/ 116 h 120"/>
                  <a:gd name="T16" fmla="*/ 116 w 120"/>
                  <a:gd name="T17" fmla="*/ 60 h 120"/>
                  <a:gd name="T18" fmla="*/ 60 w 120"/>
                  <a:gd name="T1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4"/>
                    </a:moveTo>
                    <a:cubicBezTo>
                      <a:pt x="29" y="4"/>
                      <a:pt x="4" y="29"/>
                      <a:pt x="4" y="60"/>
                    </a:cubicBezTo>
                    <a:cubicBezTo>
                      <a:pt x="4" y="91"/>
                      <a:pt x="29" y="116"/>
                      <a:pt x="60" y="116"/>
                    </a:cubicBezTo>
                    <a:cubicBezTo>
                      <a:pt x="91" y="116"/>
                      <a:pt x="116" y="91"/>
                      <a:pt x="116" y="60"/>
                    </a:cubicBezTo>
                    <a:cubicBezTo>
                      <a:pt x="116" y="29"/>
                      <a:pt x="91" y="4"/>
                      <a:pt x="60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35">
                <a:extLst>
                  <a:ext uri="{FF2B5EF4-FFF2-40B4-BE49-F238E27FC236}">
                    <a16:creationId xmlns:a16="http://schemas.microsoft.com/office/drawing/2014/main" id="{3FB9EB25-4FD2-49F0-BDA0-740D9113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140"/>
                <a:ext cx="38" cy="4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036">
                <a:extLst>
                  <a:ext uri="{FF2B5EF4-FFF2-40B4-BE49-F238E27FC236}">
                    <a16:creationId xmlns:a16="http://schemas.microsoft.com/office/drawing/2014/main" id="{0D98E5B9-5085-49D7-868A-EFA13275A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37">
                <a:extLst>
                  <a:ext uri="{FF2B5EF4-FFF2-40B4-BE49-F238E27FC236}">
                    <a16:creationId xmlns:a16="http://schemas.microsoft.com/office/drawing/2014/main" id="{6AF43AE4-F695-4D66-A4C7-7DA4EA3D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036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1038">
                <a:extLst>
                  <a:ext uri="{FF2B5EF4-FFF2-40B4-BE49-F238E27FC236}">
                    <a16:creationId xmlns:a16="http://schemas.microsoft.com/office/drawing/2014/main" id="{1C0B1E41-324A-4648-8165-9CBF7B19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39">
                <a:extLst>
                  <a:ext uri="{FF2B5EF4-FFF2-40B4-BE49-F238E27FC236}">
                    <a16:creationId xmlns:a16="http://schemas.microsoft.com/office/drawing/2014/main" id="{F3CE1E42-8A0D-461E-B877-5D4E5562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40">
                <a:extLst>
                  <a:ext uri="{FF2B5EF4-FFF2-40B4-BE49-F238E27FC236}">
                    <a16:creationId xmlns:a16="http://schemas.microsoft.com/office/drawing/2014/main" id="{3C875E8E-9959-4FAA-A5E4-073296F5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318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41">
                <a:extLst>
                  <a:ext uri="{FF2B5EF4-FFF2-40B4-BE49-F238E27FC236}">
                    <a16:creationId xmlns:a16="http://schemas.microsoft.com/office/drawing/2014/main" id="{C21F2D31-D2C9-40BE-9DBE-92EE0B39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792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1042">
                <a:extLst>
                  <a:ext uri="{FF2B5EF4-FFF2-40B4-BE49-F238E27FC236}">
                    <a16:creationId xmlns:a16="http://schemas.microsoft.com/office/drawing/2014/main" id="{A386A60E-C3D1-462E-AD0E-0F758D88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43">
                <a:extLst>
                  <a:ext uri="{FF2B5EF4-FFF2-40B4-BE49-F238E27FC236}">
                    <a16:creationId xmlns:a16="http://schemas.microsoft.com/office/drawing/2014/main" id="{A369950B-1730-4BAA-B6A3-393DDFEC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1044">
                <a:extLst>
                  <a:ext uri="{FF2B5EF4-FFF2-40B4-BE49-F238E27FC236}">
                    <a16:creationId xmlns:a16="http://schemas.microsoft.com/office/drawing/2014/main" id="{D122F059-FE5F-4E68-82E9-FD2860EA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1045">
                <a:extLst>
                  <a:ext uri="{FF2B5EF4-FFF2-40B4-BE49-F238E27FC236}">
                    <a16:creationId xmlns:a16="http://schemas.microsoft.com/office/drawing/2014/main" id="{E4CE5F21-350D-45AA-B9E4-BC5829C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6">
                <a:extLst>
                  <a:ext uri="{FF2B5EF4-FFF2-40B4-BE49-F238E27FC236}">
                    <a16:creationId xmlns:a16="http://schemas.microsoft.com/office/drawing/2014/main" id="{737444A9-B4FE-48F8-B6DA-D29D8A4D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946"/>
                <a:ext cx="40" cy="40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047">
                <a:extLst>
                  <a:ext uri="{FF2B5EF4-FFF2-40B4-BE49-F238E27FC236}">
                    <a16:creationId xmlns:a16="http://schemas.microsoft.com/office/drawing/2014/main" id="{4743CF9E-D317-4919-9746-61A5357D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1048">
                <a:extLst>
                  <a:ext uri="{FF2B5EF4-FFF2-40B4-BE49-F238E27FC236}">
                    <a16:creationId xmlns:a16="http://schemas.microsoft.com/office/drawing/2014/main" id="{8327CC55-3139-436B-A296-73C8F4F21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9">
                <a:extLst>
                  <a:ext uri="{FF2B5EF4-FFF2-40B4-BE49-F238E27FC236}">
                    <a16:creationId xmlns:a16="http://schemas.microsoft.com/office/drawing/2014/main" id="{ED5DA02C-2C29-4880-A32D-D571726B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37"/>
                <a:ext cx="21" cy="3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050">
                <a:extLst>
                  <a:ext uri="{FF2B5EF4-FFF2-40B4-BE49-F238E27FC236}">
                    <a16:creationId xmlns:a16="http://schemas.microsoft.com/office/drawing/2014/main" id="{29EA37AD-7366-4217-AE6C-D0732F8C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051">
                <a:extLst>
                  <a:ext uri="{FF2B5EF4-FFF2-40B4-BE49-F238E27FC236}">
                    <a16:creationId xmlns:a16="http://schemas.microsoft.com/office/drawing/2014/main" id="{FA206AFD-4C4E-45D4-9CD1-9C32FE85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1052">
                <a:extLst>
                  <a:ext uri="{FF2B5EF4-FFF2-40B4-BE49-F238E27FC236}">
                    <a16:creationId xmlns:a16="http://schemas.microsoft.com/office/drawing/2014/main" id="{F149A6E9-9A35-4F74-9384-72E7A47D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1053">
                <a:extLst>
                  <a:ext uri="{FF2B5EF4-FFF2-40B4-BE49-F238E27FC236}">
                    <a16:creationId xmlns:a16="http://schemas.microsoft.com/office/drawing/2014/main" id="{470D0420-E379-410B-9957-8C74A9A6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1054">
                <a:extLst>
                  <a:ext uri="{FF2B5EF4-FFF2-40B4-BE49-F238E27FC236}">
                    <a16:creationId xmlns:a16="http://schemas.microsoft.com/office/drawing/2014/main" id="{D4F2561D-909E-414D-BB5B-E520D1896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055">
                <a:extLst>
                  <a:ext uri="{FF2B5EF4-FFF2-40B4-BE49-F238E27FC236}">
                    <a16:creationId xmlns:a16="http://schemas.microsoft.com/office/drawing/2014/main" id="{B9A8A7DB-ACA4-47B1-B6D9-6BE0C68F3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056">
                <a:extLst>
                  <a:ext uri="{FF2B5EF4-FFF2-40B4-BE49-F238E27FC236}">
                    <a16:creationId xmlns:a16="http://schemas.microsoft.com/office/drawing/2014/main" id="{BE8A7B3A-03A2-4CAA-ACA8-8F76F06A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1057">
                <a:extLst>
                  <a:ext uri="{FF2B5EF4-FFF2-40B4-BE49-F238E27FC236}">
                    <a16:creationId xmlns:a16="http://schemas.microsoft.com/office/drawing/2014/main" id="{9CDDBD67-7604-4914-8B86-BA014C63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58">
                <a:extLst>
                  <a:ext uri="{FF2B5EF4-FFF2-40B4-BE49-F238E27FC236}">
                    <a16:creationId xmlns:a16="http://schemas.microsoft.com/office/drawing/2014/main" id="{F553D0D5-B869-45FD-910F-1A542722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986"/>
                <a:ext cx="31" cy="38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9">
                <a:extLst>
                  <a:ext uri="{FF2B5EF4-FFF2-40B4-BE49-F238E27FC236}">
                    <a16:creationId xmlns:a16="http://schemas.microsoft.com/office/drawing/2014/main" id="{0A83BD4A-9BFF-4A85-90FB-38005F05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0">
                <a:extLst>
                  <a:ext uri="{FF2B5EF4-FFF2-40B4-BE49-F238E27FC236}">
                    <a16:creationId xmlns:a16="http://schemas.microsoft.com/office/drawing/2014/main" id="{2F238106-7C79-4273-9961-CAC8EA6A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61">
                <a:extLst>
                  <a:ext uri="{FF2B5EF4-FFF2-40B4-BE49-F238E27FC236}">
                    <a16:creationId xmlns:a16="http://schemas.microsoft.com/office/drawing/2014/main" id="{EF68B101-4E27-4344-989C-8B4E989D6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496"/>
                <a:ext cx="12" cy="21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062">
                <a:extLst>
                  <a:ext uri="{FF2B5EF4-FFF2-40B4-BE49-F238E27FC236}">
                    <a16:creationId xmlns:a16="http://schemas.microsoft.com/office/drawing/2014/main" id="{39A48492-046B-4538-B00F-CB6842876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63">
                <a:extLst>
                  <a:ext uri="{FF2B5EF4-FFF2-40B4-BE49-F238E27FC236}">
                    <a16:creationId xmlns:a16="http://schemas.microsoft.com/office/drawing/2014/main" id="{9E288D4F-CA53-458D-A77F-DBD99EA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95"/>
                <a:ext cx="38" cy="41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064">
                <a:extLst>
                  <a:ext uri="{FF2B5EF4-FFF2-40B4-BE49-F238E27FC236}">
                    <a16:creationId xmlns:a16="http://schemas.microsoft.com/office/drawing/2014/main" id="{D9924A6E-F568-4805-AD5A-FC9EFDB3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65">
                <a:extLst>
                  <a:ext uri="{FF2B5EF4-FFF2-40B4-BE49-F238E27FC236}">
                    <a16:creationId xmlns:a16="http://schemas.microsoft.com/office/drawing/2014/main" id="{7C761EFD-84F9-42FE-BCD0-5CE62DD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640"/>
                <a:ext cx="24" cy="33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1066">
                <a:extLst>
                  <a:ext uri="{FF2B5EF4-FFF2-40B4-BE49-F238E27FC236}">
                    <a16:creationId xmlns:a16="http://schemas.microsoft.com/office/drawing/2014/main" id="{53D27300-961B-4F5F-B206-B94897C1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1067">
                <a:extLst>
                  <a:ext uri="{FF2B5EF4-FFF2-40B4-BE49-F238E27FC236}">
                    <a16:creationId xmlns:a16="http://schemas.microsoft.com/office/drawing/2014/main" id="{7B228213-118F-4E98-9F81-08361E62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1068">
                <a:extLst>
                  <a:ext uri="{FF2B5EF4-FFF2-40B4-BE49-F238E27FC236}">
                    <a16:creationId xmlns:a16="http://schemas.microsoft.com/office/drawing/2014/main" id="{92597243-A27E-467A-B604-5D942498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59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Oval 1069">
                <a:extLst>
                  <a:ext uri="{FF2B5EF4-FFF2-40B4-BE49-F238E27FC236}">
                    <a16:creationId xmlns:a16="http://schemas.microsoft.com/office/drawing/2014/main" id="{274FA38D-F14E-4C28-B6D7-EE47FBF9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070">
                <a:extLst>
                  <a:ext uri="{FF2B5EF4-FFF2-40B4-BE49-F238E27FC236}">
                    <a16:creationId xmlns:a16="http://schemas.microsoft.com/office/drawing/2014/main" id="{68ED2D9C-8418-43E8-A93F-271AC438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071">
                <a:extLst>
                  <a:ext uri="{FF2B5EF4-FFF2-40B4-BE49-F238E27FC236}">
                    <a16:creationId xmlns:a16="http://schemas.microsoft.com/office/drawing/2014/main" id="{37230880-7AFB-469B-9455-B8AC2505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1072">
                <a:extLst>
                  <a:ext uri="{FF2B5EF4-FFF2-40B4-BE49-F238E27FC236}">
                    <a16:creationId xmlns:a16="http://schemas.microsoft.com/office/drawing/2014/main" id="{09529347-A5B8-4D7A-9161-1C4B7216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073">
                <a:extLst>
                  <a:ext uri="{FF2B5EF4-FFF2-40B4-BE49-F238E27FC236}">
                    <a16:creationId xmlns:a16="http://schemas.microsoft.com/office/drawing/2014/main" id="{9DF57E73-F7DB-4C96-A092-21948F85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074">
                <a:extLst>
                  <a:ext uri="{FF2B5EF4-FFF2-40B4-BE49-F238E27FC236}">
                    <a16:creationId xmlns:a16="http://schemas.microsoft.com/office/drawing/2014/main" id="{3E867274-37AE-4F17-84A4-3CD07FF7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1075">
                <a:extLst>
                  <a:ext uri="{FF2B5EF4-FFF2-40B4-BE49-F238E27FC236}">
                    <a16:creationId xmlns:a16="http://schemas.microsoft.com/office/drawing/2014/main" id="{9CFCD3ED-710E-477F-B2F3-D3471CF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1076">
                <a:extLst>
                  <a:ext uri="{FF2B5EF4-FFF2-40B4-BE49-F238E27FC236}">
                    <a16:creationId xmlns:a16="http://schemas.microsoft.com/office/drawing/2014/main" id="{5B1171E2-D29A-4019-BDBE-CA11A32A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1077">
                <a:extLst>
                  <a:ext uri="{FF2B5EF4-FFF2-40B4-BE49-F238E27FC236}">
                    <a16:creationId xmlns:a16="http://schemas.microsoft.com/office/drawing/2014/main" id="{012B7223-F2A5-4762-972C-769334665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78">
                <a:extLst>
                  <a:ext uri="{FF2B5EF4-FFF2-40B4-BE49-F238E27FC236}">
                    <a16:creationId xmlns:a16="http://schemas.microsoft.com/office/drawing/2014/main" id="{5E064048-5AE5-4853-B957-F397254B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697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79">
                <a:extLst>
                  <a:ext uri="{FF2B5EF4-FFF2-40B4-BE49-F238E27FC236}">
                    <a16:creationId xmlns:a16="http://schemas.microsoft.com/office/drawing/2014/main" id="{2E21F576-8E8A-4272-AAD3-E0A7DCF8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986"/>
                <a:ext cx="40" cy="38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1080">
                <a:extLst>
                  <a:ext uri="{FF2B5EF4-FFF2-40B4-BE49-F238E27FC236}">
                    <a16:creationId xmlns:a16="http://schemas.microsoft.com/office/drawing/2014/main" id="{7AC72AFB-0F4B-4CF2-A8CF-231EA6D1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1081">
                <a:extLst>
                  <a:ext uri="{FF2B5EF4-FFF2-40B4-BE49-F238E27FC236}">
                    <a16:creationId xmlns:a16="http://schemas.microsoft.com/office/drawing/2014/main" id="{28E8AF60-8057-44A9-B7CE-0D389EDC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1082">
                <a:extLst>
                  <a:ext uri="{FF2B5EF4-FFF2-40B4-BE49-F238E27FC236}">
                    <a16:creationId xmlns:a16="http://schemas.microsoft.com/office/drawing/2014/main" id="{4FD373E1-FC82-4708-8A59-409EA4F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1083">
                <a:extLst>
                  <a:ext uri="{FF2B5EF4-FFF2-40B4-BE49-F238E27FC236}">
                    <a16:creationId xmlns:a16="http://schemas.microsoft.com/office/drawing/2014/main" id="{6EFE407A-40D6-42BF-A842-3A6459EB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1084">
                <a:extLst>
                  <a:ext uri="{FF2B5EF4-FFF2-40B4-BE49-F238E27FC236}">
                    <a16:creationId xmlns:a16="http://schemas.microsoft.com/office/drawing/2014/main" id="{14E07B01-F5A7-4A21-8268-034C434F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085">
                <a:extLst>
                  <a:ext uri="{FF2B5EF4-FFF2-40B4-BE49-F238E27FC236}">
                    <a16:creationId xmlns:a16="http://schemas.microsoft.com/office/drawing/2014/main" id="{CF05A8E0-AACA-4E23-8AD2-7DBEBD082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086">
                <a:extLst>
                  <a:ext uri="{FF2B5EF4-FFF2-40B4-BE49-F238E27FC236}">
                    <a16:creationId xmlns:a16="http://schemas.microsoft.com/office/drawing/2014/main" id="{BD828141-D51B-4D07-B034-A0B8A78B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087">
                <a:extLst>
                  <a:ext uri="{FF2B5EF4-FFF2-40B4-BE49-F238E27FC236}">
                    <a16:creationId xmlns:a16="http://schemas.microsoft.com/office/drawing/2014/main" id="{75CD454F-3D4B-4769-82D9-F6324DD1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088">
                <a:extLst>
                  <a:ext uri="{FF2B5EF4-FFF2-40B4-BE49-F238E27FC236}">
                    <a16:creationId xmlns:a16="http://schemas.microsoft.com/office/drawing/2014/main" id="{0DF49E67-10EB-486F-855E-E32F64C7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1089">
                <a:extLst>
                  <a:ext uri="{FF2B5EF4-FFF2-40B4-BE49-F238E27FC236}">
                    <a16:creationId xmlns:a16="http://schemas.microsoft.com/office/drawing/2014/main" id="{34D6DAFA-6C53-48C6-B30D-790919C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1090">
                <a:extLst>
                  <a:ext uri="{FF2B5EF4-FFF2-40B4-BE49-F238E27FC236}">
                    <a16:creationId xmlns:a16="http://schemas.microsoft.com/office/drawing/2014/main" id="{073AE0EA-FD86-40AB-8BDB-FEF7C3E7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1091">
                <a:extLst>
                  <a:ext uri="{FF2B5EF4-FFF2-40B4-BE49-F238E27FC236}">
                    <a16:creationId xmlns:a16="http://schemas.microsoft.com/office/drawing/2014/main" id="{C6FCD0E5-A92D-4097-84D4-DEBD29B0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1092">
                <a:extLst>
                  <a:ext uri="{FF2B5EF4-FFF2-40B4-BE49-F238E27FC236}">
                    <a16:creationId xmlns:a16="http://schemas.microsoft.com/office/drawing/2014/main" id="{019AED18-1FC7-401B-9D60-FA030F49B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93">
                <a:extLst>
                  <a:ext uri="{FF2B5EF4-FFF2-40B4-BE49-F238E27FC236}">
                    <a16:creationId xmlns:a16="http://schemas.microsoft.com/office/drawing/2014/main" id="{2BB109F2-26F7-412E-B68B-1DED03D1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4">
                <a:extLst>
                  <a:ext uri="{FF2B5EF4-FFF2-40B4-BE49-F238E27FC236}">
                    <a16:creationId xmlns:a16="http://schemas.microsoft.com/office/drawing/2014/main" id="{BFA3A5FA-10CB-4C84-8BC3-D0A26B1B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95">
                <a:extLst>
                  <a:ext uri="{FF2B5EF4-FFF2-40B4-BE49-F238E27FC236}">
                    <a16:creationId xmlns:a16="http://schemas.microsoft.com/office/drawing/2014/main" id="{009642D0-A935-44CB-8F87-AD41C5BE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1096">
                <a:extLst>
                  <a:ext uri="{FF2B5EF4-FFF2-40B4-BE49-F238E27FC236}">
                    <a16:creationId xmlns:a16="http://schemas.microsoft.com/office/drawing/2014/main" id="{8ED6E54F-72DF-43E1-9882-16D75C43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7">
                <a:extLst>
                  <a:ext uri="{FF2B5EF4-FFF2-40B4-BE49-F238E27FC236}">
                    <a16:creationId xmlns:a16="http://schemas.microsoft.com/office/drawing/2014/main" id="{EAB42F02-5703-4CC1-9F46-B90F3FB5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97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1098">
                <a:extLst>
                  <a:ext uri="{FF2B5EF4-FFF2-40B4-BE49-F238E27FC236}">
                    <a16:creationId xmlns:a16="http://schemas.microsoft.com/office/drawing/2014/main" id="{F3730285-C1F5-42FE-9595-AE19BCC9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99">
                <a:extLst>
                  <a:ext uri="{FF2B5EF4-FFF2-40B4-BE49-F238E27FC236}">
                    <a16:creationId xmlns:a16="http://schemas.microsoft.com/office/drawing/2014/main" id="{A066C009-4DFB-4E13-ABE6-ED8AADA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47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00">
                <a:extLst>
                  <a:ext uri="{FF2B5EF4-FFF2-40B4-BE49-F238E27FC236}">
                    <a16:creationId xmlns:a16="http://schemas.microsoft.com/office/drawing/2014/main" id="{F6C4724B-1084-4709-B73B-1745DF8C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63"/>
                <a:ext cx="38" cy="38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01">
                <a:extLst>
                  <a:ext uri="{FF2B5EF4-FFF2-40B4-BE49-F238E27FC236}">
                    <a16:creationId xmlns:a16="http://schemas.microsoft.com/office/drawing/2014/main" id="{914364BA-F089-43EF-9DB7-EFB0D647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85"/>
                <a:ext cx="38" cy="41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02">
                <a:extLst>
                  <a:ext uri="{FF2B5EF4-FFF2-40B4-BE49-F238E27FC236}">
                    <a16:creationId xmlns:a16="http://schemas.microsoft.com/office/drawing/2014/main" id="{7B05ECE1-72C2-4219-A026-D910495E4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20"/>
                <a:ext cx="40" cy="37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03">
                <a:extLst>
                  <a:ext uri="{FF2B5EF4-FFF2-40B4-BE49-F238E27FC236}">
                    <a16:creationId xmlns:a16="http://schemas.microsoft.com/office/drawing/2014/main" id="{856AAB1B-257E-41DF-9291-07632084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4">
                <a:extLst>
                  <a:ext uri="{FF2B5EF4-FFF2-40B4-BE49-F238E27FC236}">
                    <a16:creationId xmlns:a16="http://schemas.microsoft.com/office/drawing/2014/main" id="{28AB0888-37AF-42E2-A6E6-33DB87EA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4"/>
                <a:ext cx="30" cy="35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1105">
                <a:extLst>
                  <a:ext uri="{FF2B5EF4-FFF2-40B4-BE49-F238E27FC236}">
                    <a16:creationId xmlns:a16="http://schemas.microsoft.com/office/drawing/2014/main" id="{B69B5F73-54AD-4E1A-B48E-AB656D663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1106">
                <a:extLst>
                  <a:ext uri="{FF2B5EF4-FFF2-40B4-BE49-F238E27FC236}">
                    <a16:creationId xmlns:a16="http://schemas.microsoft.com/office/drawing/2014/main" id="{0934F310-0A3F-4FD8-A9B6-1673C065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1107">
                <a:extLst>
                  <a:ext uri="{FF2B5EF4-FFF2-40B4-BE49-F238E27FC236}">
                    <a16:creationId xmlns:a16="http://schemas.microsoft.com/office/drawing/2014/main" id="{16D2E81B-E201-4710-91E6-FF417C5F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1108">
                <a:extLst>
                  <a:ext uri="{FF2B5EF4-FFF2-40B4-BE49-F238E27FC236}">
                    <a16:creationId xmlns:a16="http://schemas.microsoft.com/office/drawing/2014/main" id="{C57CF7FB-A280-4D94-85F3-D6F35420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09">
                <a:extLst>
                  <a:ext uri="{FF2B5EF4-FFF2-40B4-BE49-F238E27FC236}">
                    <a16:creationId xmlns:a16="http://schemas.microsoft.com/office/drawing/2014/main" id="{FC69C589-21AA-419F-8B6B-E2D91855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401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10">
                <a:extLst>
                  <a:ext uri="{FF2B5EF4-FFF2-40B4-BE49-F238E27FC236}">
                    <a16:creationId xmlns:a16="http://schemas.microsoft.com/office/drawing/2014/main" id="{E53061B9-840B-4D0D-81A8-1B922EA2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20"/>
                <a:ext cx="38" cy="37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11">
                <a:extLst>
                  <a:ext uri="{FF2B5EF4-FFF2-40B4-BE49-F238E27FC236}">
                    <a16:creationId xmlns:a16="http://schemas.microsoft.com/office/drawing/2014/main" id="{959D4E15-3C38-493D-96FD-36DEB373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442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112">
                <a:extLst>
                  <a:ext uri="{FF2B5EF4-FFF2-40B4-BE49-F238E27FC236}">
                    <a16:creationId xmlns:a16="http://schemas.microsoft.com/office/drawing/2014/main" id="{6A6CE90D-2803-4087-A3DD-ACCD4B38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113">
                <a:extLst>
                  <a:ext uri="{FF2B5EF4-FFF2-40B4-BE49-F238E27FC236}">
                    <a16:creationId xmlns:a16="http://schemas.microsoft.com/office/drawing/2014/main" id="{B8C1CA3E-64C8-4389-ACC3-3ED7B205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1114">
                <a:extLst>
                  <a:ext uri="{FF2B5EF4-FFF2-40B4-BE49-F238E27FC236}">
                    <a16:creationId xmlns:a16="http://schemas.microsoft.com/office/drawing/2014/main" id="{C37EB48D-D0BE-4B53-8E83-DC5D5002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1115">
                <a:extLst>
                  <a:ext uri="{FF2B5EF4-FFF2-40B4-BE49-F238E27FC236}">
                    <a16:creationId xmlns:a16="http://schemas.microsoft.com/office/drawing/2014/main" id="{11B9EE8D-176F-4E8A-B95B-30DD084D9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1116">
                <a:extLst>
                  <a:ext uri="{FF2B5EF4-FFF2-40B4-BE49-F238E27FC236}">
                    <a16:creationId xmlns:a16="http://schemas.microsoft.com/office/drawing/2014/main" id="{8C6200F5-FC6B-4AE0-8673-EE3AE48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1117">
                <a:extLst>
                  <a:ext uri="{FF2B5EF4-FFF2-40B4-BE49-F238E27FC236}">
                    <a16:creationId xmlns:a16="http://schemas.microsoft.com/office/drawing/2014/main" id="{6D1A73A1-9D5F-453F-BDB0-4BD43B0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18">
                <a:extLst>
                  <a:ext uri="{FF2B5EF4-FFF2-40B4-BE49-F238E27FC236}">
                    <a16:creationId xmlns:a16="http://schemas.microsoft.com/office/drawing/2014/main" id="{731E95B2-E9C4-4A3C-9001-6E716587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5"/>
                <a:ext cx="38" cy="41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1119">
                <a:extLst>
                  <a:ext uri="{FF2B5EF4-FFF2-40B4-BE49-F238E27FC236}">
                    <a16:creationId xmlns:a16="http://schemas.microsoft.com/office/drawing/2014/main" id="{649C93FB-9EDD-4908-BE25-1DB3F133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1120">
                <a:extLst>
                  <a:ext uri="{FF2B5EF4-FFF2-40B4-BE49-F238E27FC236}">
                    <a16:creationId xmlns:a16="http://schemas.microsoft.com/office/drawing/2014/main" id="{65C00023-EAE8-47EC-93BC-64B8264D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1121">
                <a:extLst>
                  <a:ext uri="{FF2B5EF4-FFF2-40B4-BE49-F238E27FC236}">
                    <a16:creationId xmlns:a16="http://schemas.microsoft.com/office/drawing/2014/main" id="{B00AE58A-5EDD-4117-9053-38DE28BA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1122">
                <a:extLst>
                  <a:ext uri="{FF2B5EF4-FFF2-40B4-BE49-F238E27FC236}">
                    <a16:creationId xmlns:a16="http://schemas.microsoft.com/office/drawing/2014/main" id="{154B3C0E-6E3C-4BA5-9978-9EA0F94F6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1123">
                <a:extLst>
                  <a:ext uri="{FF2B5EF4-FFF2-40B4-BE49-F238E27FC236}">
                    <a16:creationId xmlns:a16="http://schemas.microsoft.com/office/drawing/2014/main" id="{1184FCF7-6125-42FF-9422-48812F7ED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24">
                <a:extLst>
                  <a:ext uri="{FF2B5EF4-FFF2-40B4-BE49-F238E27FC236}">
                    <a16:creationId xmlns:a16="http://schemas.microsoft.com/office/drawing/2014/main" id="{E764D1A6-F7DE-43B5-8E3C-8B1490D4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30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25">
                <a:extLst>
                  <a:ext uri="{FF2B5EF4-FFF2-40B4-BE49-F238E27FC236}">
                    <a16:creationId xmlns:a16="http://schemas.microsoft.com/office/drawing/2014/main" id="{B2AAD7BA-A500-4F94-A3EA-EB0A0625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1126">
                <a:extLst>
                  <a:ext uri="{FF2B5EF4-FFF2-40B4-BE49-F238E27FC236}">
                    <a16:creationId xmlns:a16="http://schemas.microsoft.com/office/drawing/2014/main" id="{2C871C72-B3E8-4251-885B-125BE449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1127">
                <a:extLst>
                  <a:ext uri="{FF2B5EF4-FFF2-40B4-BE49-F238E27FC236}">
                    <a16:creationId xmlns:a16="http://schemas.microsoft.com/office/drawing/2014/main" id="{E7BFFFC5-581B-4DED-95A8-6D3127B3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1128">
                <a:extLst>
                  <a:ext uri="{FF2B5EF4-FFF2-40B4-BE49-F238E27FC236}">
                    <a16:creationId xmlns:a16="http://schemas.microsoft.com/office/drawing/2014/main" id="{5CACF550-785B-41AB-9FE9-FA40B967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1129">
                <a:extLst>
                  <a:ext uri="{FF2B5EF4-FFF2-40B4-BE49-F238E27FC236}">
                    <a16:creationId xmlns:a16="http://schemas.microsoft.com/office/drawing/2014/main" id="{0D234474-5604-4204-B0B2-AAF0A8B7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130">
                <a:extLst>
                  <a:ext uri="{FF2B5EF4-FFF2-40B4-BE49-F238E27FC236}">
                    <a16:creationId xmlns:a16="http://schemas.microsoft.com/office/drawing/2014/main" id="{5B260D18-83C2-44F0-B6EE-D03859E5F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1131">
                <a:extLst>
                  <a:ext uri="{FF2B5EF4-FFF2-40B4-BE49-F238E27FC236}">
                    <a16:creationId xmlns:a16="http://schemas.microsoft.com/office/drawing/2014/main" id="{A3C41E57-C005-458B-972E-C9346C13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132">
                <a:extLst>
                  <a:ext uri="{FF2B5EF4-FFF2-40B4-BE49-F238E27FC236}">
                    <a16:creationId xmlns:a16="http://schemas.microsoft.com/office/drawing/2014/main" id="{0DA6616C-F44C-4504-A3F6-7CF42005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1133">
                <a:extLst>
                  <a:ext uri="{FF2B5EF4-FFF2-40B4-BE49-F238E27FC236}">
                    <a16:creationId xmlns:a16="http://schemas.microsoft.com/office/drawing/2014/main" id="{5A007C9B-19C6-42EB-A5B3-C776A783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1134">
                <a:extLst>
                  <a:ext uri="{FF2B5EF4-FFF2-40B4-BE49-F238E27FC236}">
                    <a16:creationId xmlns:a16="http://schemas.microsoft.com/office/drawing/2014/main" id="{997D48FB-6A75-43F0-B1CC-54C7BF44A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1135">
                <a:extLst>
                  <a:ext uri="{FF2B5EF4-FFF2-40B4-BE49-F238E27FC236}">
                    <a16:creationId xmlns:a16="http://schemas.microsoft.com/office/drawing/2014/main" id="{5BBA7735-BF6A-4500-BA6D-FAC8B68E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1136">
                <a:extLst>
                  <a:ext uri="{FF2B5EF4-FFF2-40B4-BE49-F238E27FC236}">
                    <a16:creationId xmlns:a16="http://schemas.microsoft.com/office/drawing/2014/main" id="{A07B5C4A-F319-4E5B-A51B-564BA8D5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Oval 1137">
                <a:extLst>
                  <a:ext uri="{FF2B5EF4-FFF2-40B4-BE49-F238E27FC236}">
                    <a16:creationId xmlns:a16="http://schemas.microsoft.com/office/drawing/2014/main" id="{896B09A2-9FAF-4145-BCC9-DC0402C9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1138">
                <a:extLst>
                  <a:ext uri="{FF2B5EF4-FFF2-40B4-BE49-F238E27FC236}">
                    <a16:creationId xmlns:a16="http://schemas.microsoft.com/office/drawing/2014/main" id="{42D6F427-E16F-402E-A37A-8DE8731F6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1139">
                <a:extLst>
                  <a:ext uri="{FF2B5EF4-FFF2-40B4-BE49-F238E27FC236}">
                    <a16:creationId xmlns:a16="http://schemas.microsoft.com/office/drawing/2014/main" id="{4A91E6D5-89D6-42E9-A4FE-D7DEEA32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40">
                <a:extLst>
                  <a:ext uri="{FF2B5EF4-FFF2-40B4-BE49-F238E27FC236}">
                    <a16:creationId xmlns:a16="http://schemas.microsoft.com/office/drawing/2014/main" id="{7969FD6A-05D1-4C97-8EA0-CCC4C85C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40"/>
                <a:ext cx="38" cy="40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1">
                <a:extLst>
                  <a:ext uri="{FF2B5EF4-FFF2-40B4-BE49-F238E27FC236}">
                    <a16:creationId xmlns:a16="http://schemas.microsoft.com/office/drawing/2014/main" id="{BD6496F3-AA13-4936-B3CE-71CA85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42">
                <a:extLst>
                  <a:ext uri="{FF2B5EF4-FFF2-40B4-BE49-F238E27FC236}">
                    <a16:creationId xmlns:a16="http://schemas.microsoft.com/office/drawing/2014/main" id="{4E8F782D-7AA0-4A47-965B-F8E673B5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43">
                <a:extLst>
                  <a:ext uri="{FF2B5EF4-FFF2-40B4-BE49-F238E27FC236}">
                    <a16:creationId xmlns:a16="http://schemas.microsoft.com/office/drawing/2014/main" id="{9250BBF9-1B13-4466-AC0A-8B27421A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1144">
                <a:extLst>
                  <a:ext uri="{FF2B5EF4-FFF2-40B4-BE49-F238E27FC236}">
                    <a16:creationId xmlns:a16="http://schemas.microsoft.com/office/drawing/2014/main" id="{5179F380-5F40-498E-B490-4E6D39F38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07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Oval 1145">
                <a:extLst>
                  <a:ext uri="{FF2B5EF4-FFF2-40B4-BE49-F238E27FC236}">
                    <a16:creationId xmlns:a16="http://schemas.microsoft.com/office/drawing/2014/main" id="{4AF13712-B7E1-4246-B81F-010E7CAA3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129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46">
                <a:extLst>
                  <a:ext uri="{FF2B5EF4-FFF2-40B4-BE49-F238E27FC236}">
                    <a16:creationId xmlns:a16="http://schemas.microsoft.com/office/drawing/2014/main" id="{136A94EF-F93F-4604-8C53-9C2E86F7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69"/>
                <a:ext cx="36" cy="38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Oval 1147">
                <a:extLst>
                  <a:ext uri="{FF2B5EF4-FFF2-40B4-BE49-F238E27FC236}">
                    <a16:creationId xmlns:a16="http://schemas.microsoft.com/office/drawing/2014/main" id="{A5E5120E-6A46-496D-947B-00A949D2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69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8">
                <a:extLst>
                  <a:ext uri="{FF2B5EF4-FFF2-40B4-BE49-F238E27FC236}">
                    <a16:creationId xmlns:a16="http://schemas.microsoft.com/office/drawing/2014/main" id="{C7F42ACB-3174-427C-BC40-2B6F0683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98"/>
                <a:ext cx="23" cy="31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49">
                <a:extLst>
                  <a:ext uri="{FF2B5EF4-FFF2-40B4-BE49-F238E27FC236}">
                    <a16:creationId xmlns:a16="http://schemas.microsoft.com/office/drawing/2014/main" id="{76DBFA4E-B479-4EEF-9AD4-E9DE3C95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79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1150">
                <a:extLst>
                  <a:ext uri="{FF2B5EF4-FFF2-40B4-BE49-F238E27FC236}">
                    <a16:creationId xmlns:a16="http://schemas.microsoft.com/office/drawing/2014/main" id="{2DEECBA4-F0F8-4417-BE1C-1FE146A9C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1151">
                <a:extLst>
                  <a:ext uri="{FF2B5EF4-FFF2-40B4-BE49-F238E27FC236}">
                    <a16:creationId xmlns:a16="http://schemas.microsoft.com/office/drawing/2014/main" id="{A94B3BB8-4AB8-442F-9D9C-E2EE974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8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1152">
                <a:extLst>
                  <a:ext uri="{FF2B5EF4-FFF2-40B4-BE49-F238E27FC236}">
                    <a16:creationId xmlns:a16="http://schemas.microsoft.com/office/drawing/2014/main" id="{E7202D39-44D2-48ED-85F5-5C8A913D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1153">
                <a:extLst>
                  <a:ext uri="{FF2B5EF4-FFF2-40B4-BE49-F238E27FC236}">
                    <a16:creationId xmlns:a16="http://schemas.microsoft.com/office/drawing/2014/main" id="{82216E51-B9B9-46D1-9D84-DA3C7292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Oval 1154">
                <a:extLst>
                  <a:ext uri="{FF2B5EF4-FFF2-40B4-BE49-F238E27FC236}">
                    <a16:creationId xmlns:a16="http://schemas.microsoft.com/office/drawing/2014/main" id="{0D1B5525-2087-4BC7-A1A0-0E476965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24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Oval 1155">
                <a:extLst>
                  <a:ext uri="{FF2B5EF4-FFF2-40B4-BE49-F238E27FC236}">
                    <a16:creationId xmlns:a16="http://schemas.microsoft.com/office/drawing/2014/main" id="{731DEB6D-D9AA-4A66-9376-B109F379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24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1156">
                <a:extLst>
                  <a:ext uri="{FF2B5EF4-FFF2-40B4-BE49-F238E27FC236}">
                    <a16:creationId xmlns:a16="http://schemas.microsoft.com/office/drawing/2014/main" id="{E2677E37-87AA-49FF-8340-F69BC54F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363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57">
                <a:extLst>
                  <a:ext uri="{FF2B5EF4-FFF2-40B4-BE49-F238E27FC236}">
                    <a16:creationId xmlns:a16="http://schemas.microsoft.com/office/drawing/2014/main" id="{89D94BE6-496A-4077-BBE7-A810DCBA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07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58">
                <a:extLst>
                  <a:ext uri="{FF2B5EF4-FFF2-40B4-BE49-F238E27FC236}">
                    <a16:creationId xmlns:a16="http://schemas.microsoft.com/office/drawing/2014/main" id="{F9F16E8D-A0C6-4A83-A3BE-55EEFFFF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14"/>
                <a:ext cx="26" cy="33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59">
                <a:extLst>
                  <a:ext uri="{FF2B5EF4-FFF2-40B4-BE49-F238E27FC236}">
                    <a16:creationId xmlns:a16="http://schemas.microsoft.com/office/drawing/2014/main" id="{F386324E-10FA-47A4-BAA5-67CCFB4D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Oval 1160">
                <a:extLst>
                  <a:ext uri="{FF2B5EF4-FFF2-40B4-BE49-F238E27FC236}">
                    <a16:creationId xmlns:a16="http://schemas.microsoft.com/office/drawing/2014/main" id="{2EA4BB40-1784-4CC7-8187-C06BDA83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1161">
                <a:extLst>
                  <a:ext uri="{FF2B5EF4-FFF2-40B4-BE49-F238E27FC236}">
                    <a16:creationId xmlns:a16="http://schemas.microsoft.com/office/drawing/2014/main" id="{41092DA8-A745-495A-90FA-C7D5D666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Oval 1162">
                <a:extLst>
                  <a:ext uri="{FF2B5EF4-FFF2-40B4-BE49-F238E27FC236}">
                    <a16:creationId xmlns:a16="http://schemas.microsoft.com/office/drawing/2014/main" id="{2FA26D04-5E02-4DF4-958A-AA1458B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Oval 1163">
                <a:extLst>
                  <a:ext uri="{FF2B5EF4-FFF2-40B4-BE49-F238E27FC236}">
                    <a16:creationId xmlns:a16="http://schemas.microsoft.com/office/drawing/2014/main" id="{42E32AFF-8616-4118-8749-1E62C18C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Oval 1164">
                <a:extLst>
                  <a:ext uri="{FF2B5EF4-FFF2-40B4-BE49-F238E27FC236}">
                    <a16:creationId xmlns:a16="http://schemas.microsoft.com/office/drawing/2014/main" id="{22FD3EF3-F9FC-479F-B0A4-E8530D28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65">
                <a:extLst>
                  <a:ext uri="{FF2B5EF4-FFF2-40B4-BE49-F238E27FC236}">
                    <a16:creationId xmlns:a16="http://schemas.microsoft.com/office/drawing/2014/main" id="{43DEB783-9D2B-4199-A058-6AE6DFF5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520"/>
                <a:ext cx="40" cy="37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1166">
                <a:extLst>
                  <a:ext uri="{FF2B5EF4-FFF2-40B4-BE49-F238E27FC236}">
                    <a16:creationId xmlns:a16="http://schemas.microsoft.com/office/drawing/2014/main" id="{BE18D6DD-D3A3-47C6-B8CA-FFB4AF66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Oval 1167">
                <a:extLst>
                  <a:ext uri="{FF2B5EF4-FFF2-40B4-BE49-F238E27FC236}">
                    <a16:creationId xmlns:a16="http://schemas.microsoft.com/office/drawing/2014/main" id="{6052B6F0-E137-462D-8B17-48D1AD3D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Oval 1168">
                <a:extLst>
                  <a:ext uri="{FF2B5EF4-FFF2-40B4-BE49-F238E27FC236}">
                    <a16:creationId xmlns:a16="http://schemas.microsoft.com/office/drawing/2014/main" id="{48C3187D-1C4D-4748-B3ED-62E0A0922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1169">
                <a:extLst>
                  <a:ext uri="{FF2B5EF4-FFF2-40B4-BE49-F238E27FC236}">
                    <a16:creationId xmlns:a16="http://schemas.microsoft.com/office/drawing/2014/main" id="{29E34968-E9E9-4032-B96A-225F61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1170">
                <a:extLst>
                  <a:ext uri="{FF2B5EF4-FFF2-40B4-BE49-F238E27FC236}">
                    <a16:creationId xmlns:a16="http://schemas.microsoft.com/office/drawing/2014/main" id="{E9CA32FF-B533-4433-9DC3-4ABB96106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Oval 1171">
                <a:extLst>
                  <a:ext uri="{FF2B5EF4-FFF2-40B4-BE49-F238E27FC236}">
                    <a16:creationId xmlns:a16="http://schemas.microsoft.com/office/drawing/2014/main" id="{2A3684AA-F718-4047-92DA-9447BBE9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72">
                <a:extLst>
                  <a:ext uri="{FF2B5EF4-FFF2-40B4-BE49-F238E27FC236}">
                    <a16:creationId xmlns:a16="http://schemas.microsoft.com/office/drawing/2014/main" id="{652393CD-883C-4DF5-9039-CB7BCE1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752"/>
                <a:ext cx="38" cy="37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1173">
                <a:extLst>
                  <a:ext uri="{FF2B5EF4-FFF2-40B4-BE49-F238E27FC236}">
                    <a16:creationId xmlns:a16="http://schemas.microsoft.com/office/drawing/2014/main" id="{5F219EC6-5FE0-48CB-8D49-E4302CA5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Oval 1174">
                <a:extLst>
                  <a:ext uri="{FF2B5EF4-FFF2-40B4-BE49-F238E27FC236}">
                    <a16:creationId xmlns:a16="http://schemas.microsoft.com/office/drawing/2014/main" id="{3A86A991-DB48-461C-A71C-E0631E78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Oval 1175">
                <a:extLst>
                  <a:ext uri="{FF2B5EF4-FFF2-40B4-BE49-F238E27FC236}">
                    <a16:creationId xmlns:a16="http://schemas.microsoft.com/office/drawing/2014/main" id="{0B19B72E-9E15-4432-985A-DD090325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Oval 1176">
                <a:extLst>
                  <a:ext uri="{FF2B5EF4-FFF2-40B4-BE49-F238E27FC236}">
                    <a16:creationId xmlns:a16="http://schemas.microsoft.com/office/drawing/2014/main" id="{533E296C-E4EE-4092-A3C7-8CC1EA10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1177">
                <a:extLst>
                  <a:ext uri="{FF2B5EF4-FFF2-40B4-BE49-F238E27FC236}">
                    <a16:creationId xmlns:a16="http://schemas.microsoft.com/office/drawing/2014/main" id="{F27AF43B-527A-43FC-A934-CA4C87266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1178">
                <a:extLst>
                  <a:ext uri="{FF2B5EF4-FFF2-40B4-BE49-F238E27FC236}">
                    <a16:creationId xmlns:a16="http://schemas.microsoft.com/office/drawing/2014/main" id="{B959342D-63B1-4374-A224-7ADC4953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79">
                <a:extLst>
                  <a:ext uri="{FF2B5EF4-FFF2-40B4-BE49-F238E27FC236}">
                    <a16:creationId xmlns:a16="http://schemas.microsoft.com/office/drawing/2014/main" id="{51EF450F-C9AC-46F0-8A7E-E523BDCE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73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1180">
                <a:extLst>
                  <a:ext uri="{FF2B5EF4-FFF2-40B4-BE49-F238E27FC236}">
                    <a16:creationId xmlns:a16="http://schemas.microsoft.com/office/drawing/2014/main" id="{89F8169A-EBBA-4E05-96A5-62D5B5844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81">
                <a:extLst>
                  <a:ext uri="{FF2B5EF4-FFF2-40B4-BE49-F238E27FC236}">
                    <a16:creationId xmlns:a16="http://schemas.microsoft.com/office/drawing/2014/main" id="{FF33FC09-94AF-4657-A75A-821F3607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82">
                <a:extLst>
                  <a:ext uri="{FF2B5EF4-FFF2-40B4-BE49-F238E27FC236}">
                    <a16:creationId xmlns:a16="http://schemas.microsoft.com/office/drawing/2014/main" id="{CBFB99F9-EFC9-49AD-987B-15C69A28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08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1183">
                <a:extLst>
                  <a:ext uri="{FF2B5EF4-FFF2-40B4-BE49-F238E27FC236}">
                    <a16:creationId xmlns:a16="http://schemas.microsoft.com/office/drawing/2014/main" id="{D4123B4F-80C0-4DCC-AFAF-74D92D07A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1184">
                <a:extLst>
                  <a:ext uri="{FF2B5EF4-FFF2-40B4-BE49-F238E27FC236}">
                    <a16:creationId xmlns:a16="http://schemas.microsoft.com/office/drawing/2014/main" id="{FB73BD17-84D3-4E63-8348-46B7BC3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Oval 1185">
                <a:extLst>
                  <a:ext uri="{FF2B5EF4-FFF2-40B4-BE49-F238E27FC236}">
                    <a16:creationId xmlns:a16="http://schemas.microsoft.com/office/drawing/2014/main" id="{28F13BA6-36A5-4527-9D2D-F937662C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Oval 1186">
                <a:extLst>
                  <a:ext uri="{FF2B5EF4-FFF2-40B4-BE49-F238E27FC236}">
                    <a16:creationId xmlns:a16="http://schemas.microsoft.com/office/drawing/2014/main" id="{0186A30F-CA75-4420-8826-2F3AF6AD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Oval 1187">
                <a:extLst>
                  <a:ext uri="{FF2B5EF4-FFF2-40B4-BE49-F238E27FC236}">
                    <a16:creationId xmlns:a16="http://schemas.microsoft.com/office/drawing/2014/main" id="{F19ECB44-C65F-46B8-8F33-F2193901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Oval 1188">
                <a:extLst>
                  <a:ext uri="{FF2B5EF4-FFF2-40B4-BE49-F238E27FC236}">
                    <a16:creationId xmlns:a16="http://schemas.microsoft.com/office/drawing/2014/main" id="{C243FD2B-D5C0-4938-80D8-C974E5CA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189">
                <a:extLst>
                  <a:ext uri="{FF2B5EF4-FFF2-40B4-BE49-F238E27FC236}">
                    <a16:creationId xmlns:a16="http://schemas.microsoft.com/office/drawing/2014/main" id="{0E7FA300-5A77-4909-A49E-95864B90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0">
                <a:extLst>
                  <a:ext uri="{FF2B5EF4-FFF2-40B4-BE49-F238E27FC236}">
                    <a16:creationId xmlns:a16="http://schemas.microsoft.com/office/drawing/2014/main" id="{7FFFC907-F2E7-4506-A677-0BC43B41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62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Oval 1191">
                <a:extLst>
                  <a:ext uri="{FF2B5EF4-FFF2-40B4-BE49-F238E27FC236}">
                    <a16:creationId xmlns:a16="http://schemas.microsoft.com/office/drawing/2014/main" id="{05D3B0C1-C405-4078-B46E-BFC49295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1192">
                <a:extLst>
                  <a:ext uri="{FF2B5EF4-FFF2-40B4-BE49-F238E27FC236}">
                    <a16:creationId xmlns:a16="http://schemas.microsoft.com/office/drawing/2014/main" id="{B064BD81-72AC-457D-B5FD-8A7FC04B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1193">
                <a:extLst>
                  <a:ext uri="{FF2B5EF4-FFF2-40B4-BE49-F238E27FC236}">
                    <a16:creationId xmlns:a16="http://schemas.microsoft.com/office/drawing/2014/main" id="{46C8898A-294E-41CC-9529-3AB79638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194">
                <a:extLst>
                  <a:ext uri="{FF2B5EF4-FFF2-40B4-BE49-F238E27FC236}">
                    <a16:creationId xmlns:a16="http://schemas.microsoft.com/office/drawing/2014/main" id="{EB20BED1-FFE0-4B4A-B1D7-FCA19500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1195">
                <a:extLst>
                  <a:ext uri="{FF2B5EF4-FFF2-40B4-BE49-F238E27FC236}">
                    <a16:creationId xmlns:a16="http://schemas.microsoft.com/office/drawing/2014/main" id="{95415F81-9E9F-4E7B-B63A-B2D9F23F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1196">
                <a:extLst>
                  <a:ext uri="{FF2B5EF4-FFF2-40B4-BE49-F238E27FC236}">
                    <a16:creationId xmlns:a16="http://schemas.microsoft.com/office/drawing/2014/main" id="{FE80489D-635F-438D-98FA-F6CC44CF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197">
                <a:extLst>
                  <a:ext uri="{FF2B5EF4-FFF2-40B4-BE49-F238E27FC236}">
                    <a16:creationId xmlns:a16="http://schemas.microsoft.com/office/drawing/2014/main" id="{5ADD805B-2E6F-4F0A-8585-4E97D7C3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86"/>
                <a:ext cx="38" cy="38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198">
                <a:extLst>
                  <a:ext uri="{FF2B5EF4-FFF2-40B4-BE49-F238E27FC236}">
                    <a16:creationId xmlns:a16="http://schemas.microsoft.com/office/drawing/2014/main" id="{FC5A8CFA-7B31-4C28-BFCD-D608B84C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199">
                <a:extLst>
                  <a:ext uri="{FF2B5EF4-FFF2-40B4-BE49-F238E27FC236}">
                    <a16:creationId xmlns:a16="http://schemas.microsoft.com/office/drawing/2014/main" id="{BCA76DDC-2D59-4C1C-B66B-C166BD58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1200">
                <a:extLst>
                  <a:ext uri="{FF2B5EF4-FFF2-40B4-BE49-F238E27FC236}">
                    <a16:creationId xmlns:a16="http://schemas.microsoft.com/office/drawing/2014/main" id="{C79F25C3-C698-4E99-AA63-E15C1D72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28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1201">
                <a:extLst>
                  <a:ext uri="{FF2B5EF4-FFF2-40B4-BE49-F238E27FC236}">
                    <a16:creationId xmlns:a16="http://schemas.microsoft.com/office/drawing/2014/main" id="{09618B01-3C5B-43D9-B254-964ACA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02">
                <a:extLst>
                  <a:ext uri="{FF2B5EF4-FFF2-40B4-BE49-F238E27FC236}">
                    <a16:creationId xmlns:a16="http://schemas.microsoft.com/office/drawing/2014/main" id="{5DBA8802-D849-41CB-886A-4572D7AE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1203">
                <a:extLst>
                  <a:ext uri="{FF2B5EF4-FFF2-40B4-BE49-F238E27FC236}">
                    <a16:creationId xmlns:a16="http://schemas.microsoft.com/office/drawing/2014/main" id="{E5799244-3948-4DF7-BFDB-9F723C42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4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1204">
                <a:extLst>
                  <a:ext uri="{FF2B5EF4-FFF2-40B4-BE49-F238E27FC236}">
                    <a16:creationId xmlns:a16="http://schemas.microsoft.com/office/drawing/2014/main" id="{185DDCC3-D482-40E1-8DC7-B934E487E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2442"/>
                <a:ext cx="41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1205">
                <a:extLst>
                  <a:ext uri="{FF2B5EF4-FFF2-40B4-BE49-F238E27FC236}">
                    <a16:creationId xmlns:a16="http://schemas.microsoft.com/office/drawing/2014/main" id="{ECD9CAF5-DA46-4646-A1FF-92A0004E7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479"/>
                <a:ext cx="37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1206">
                <a:extLst>
                  <a:ext uri="{FF2B5EF4-FFF2-40B4-BE49-F238E27FC236}">
                    <a16:creationId xmlns:a16="http://schemas.microsoft.com/office/drawing/2014/main" id="{A4E7B7FE-27A9-46EA-BC68-2B4694F6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07">
                <a:extLst>
                  <a:ext uri="{FF2B5EF4-FFF2-40B4-BE49-F238E27FC236}">
                    <a16:creationId xmlns:a16="http://schemas.microsoft.com/office/drawing/2014/main" id="{51AF4B1B-295A-4154-B110-249AC3E0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11"/>
                <a:ext cx="18" cy="31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1208">
                <a:extLst>
                  <a:ext uri="{FF2B5EF4-FFF2-40B4-BE49-F238E27FC236}">
                    <a16:creationId xmlns:a16="http://schemas.microsoft.com/office/drawing/2014/main" id="{C378CE54-E74D-4905-871B-6F70BE1D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09">
                <a:extLst>
                  <a:ext uri="{FF2B5EF4-FFF2-40B4-BE49-F238E27FC236}">
                    <a16:creationId xmlns:a16="http://schemas.microsoft.com/office/drawing/2014/main" id="{B66EBA49-6390-4D0B-BAC3-B863554B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363"/>
                <a:ext cx="33" cy="38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0" name="Oval 1211">
              <a:extLst>
                <a:ext uri="{FF2B5EF4-FFF2-40B4-BE49-F238E27FC236}">
                  <a16:creationId xmlns:a16="http://schemas.microsoft.com/office/drawing/2014/main" id="{B2A99E47-F6E5-480D-AF86-9FCF37ED8E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2401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212">
              <a:extLst>
                <a:ext uri="{FF2B5EF4-FFF2-40B4-BE49-F238E27FC236}">
                  <a16:creationId xmlns:a16="http://schemas.microsoft.com/office/drawing/2014/main" id="{6E69610B-FBF4-4A98-A1C8-A3120F7DA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9370" y="5460309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213">
              <a:extLst>
                <a:ext uri="{FF2B5EF4-FFF2-40B4-BE49-F238E27FC236}">
                  <a16:creationId xmlns:a16="http://schemas.microsoft.com/office/drawing/2014/main" id="{C9DFAE2E-8690-4177-8169-ED01C77985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8576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214">
              <a:extLst>
                <a:ext uri="{FF2B5EF4-FFF2-40B4-BE49-F238E27FC236}">
                  <a16:creationId xmlns:a16="http://schemas.microsoft.com/office/drawing/2014/main" id="{E656BFEC-2112-4A34-AD3E-D2CAB73C1D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3664" y="5650015"/>
              <a:ext cx="5873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215">
              <a:extLst>
                <a:ext uri="{FF2B5EF4-FFF2-40B4-BE49-F238E27FC236}">
                  <a16:creationId xmlns:a16="http://schemas.microsoft.com/office/drawing/2014/main" id="{F2912C46-CE9F-4017-8039-5000C9B9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2870" y="552539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216">
              <a:extLst>
                <a:ext uri="{FF2B5EF4-FFF2-40B4-BE49-F238E27FC236}">
                  <a16:creationId xmlns:a16="http://schemas.microsoft.com/office/drawing/2014/main" id="{CC9B05EB-7458-493E-8008-2C7566EAF9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9045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1217">
              <a:extLst>
                <a:ext uri="{FF2B5EF4-FFF2-40B4-BE49-F238E27FC236}">
                  <a16:creationId xmlns:a16="http://schemas.microsoft.com/office/drawing/2014/main" id="{6E46AA78-30CE-42FB-994E-1E9E347F78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8251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8">
              <a:extLst>
                <a:ext uri="{FF2B5EF4-FFF2-40B4-BE49-F238E27FC236}">
                  <a16:creationId xmlns:a16="http://schemas.microsoft.com/office/drawing/2014/main" id="{8A06D61F-C0FB-4C08-8400-754FBD6000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70957" y="5706371"/>
              <a:ext cx="60325" cy="65088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9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9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9">
              <a:extLst>
                <a:ext uri="{FF2B5EF4-FFF2-40B4-BE49-F238E27FC236}">
                  <a16:creationId xmlns:a16="http://schemas.microsoft.com/office/drawing/2014/main" id="{E1F6C25C-7AE6-4974-969C-FC73F95EFA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6339" y="5588102"/>
              <a:ext cx="65088" cy="58738"/>
            </a:xfrm>
            <a:custGeom>
              <a:avLst/>
              <a:gdLst>
                <a:gd name="T0" fmla="*/ 3 w 17"/>
                <a:gd name="T1" fmla="*/ 14 h 16"/>
                <a:gd name="T2" fmla="*/ 9 w 17"/>
                <a:gd name="T3" fmla="*/ 16 h 16"/>
                <a:gd name="T4" fmla="*/ 14 w 17"/>
                <a:gd name="T5" fmla="*/ 14 h 16"/>
                <a:gd name="T6" fmla="*/ 17 w 17"/>
                <a:gd name="T7" fmla="*/ 8 h 16"/>
                <a:gd name="T8" fmla="*/ 14 w 17"/>
                <a:gd name="T9" fmla="*/ 2 h 16"/>
                <a:gd name="T10" fmla="*/ 9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3 w 17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4" y="15"/>
                    <a:pt x="6" y="16"/>
                    <a:pt x="9" y="16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6" y="12"/>
                    <a:pt x="17" y="10"/>
                    <a:pt x="17" y="8"/>
                  </a:cubicBezTo>
                  <a:cubicBezTo>
                    <a:pt x="17" y="6"/>
                    <a:pt x="16" y="3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2"/>
                    <a:pt x="3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0">
              <a:extLst>
                <a:ext uri="{FF2B5EF4-FFF2-40B4-BE49-F238E27FC236}">
                  <a16:creationId xmlns:a16="http://schemas.microsoft.com/office/drawing/2014/main" id="{0E36D84A-5204-4F1F-88F1-6D5FF2FDB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5432" y="5463484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221">
              <a:extLst>
                <a:ext uri="{FF2B5EF4-FFF2-40B4-BE49-F238E27FC236}">
                  <a16:creationId xmlns:a16="http://schemas.microsoft.com/office/drawing/2014/main" id="{6F7B19B0-BF13-480C-A783-65E4864C4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4639" y="5588102"/>
              <a:ext cx="6508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222">
              <a:extLst>
                <a:ext uri="{FF2B5EF4-FFF2-40B4-BE49-F238E27FC236}">
                  <a16:creationId xmlns:a16="http://schemas.microsoft.com/office/drawing/2014/main" id="{C83BE8FD-64BC-48C9-A03B-987E1652D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9726" y="5646840"/>
              <a:ext cx="5873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23">
              <a:extLst>
                <a:ext uri="{FF2B5EF4-FFF2-40B4-BE49-F238E27FC236}">
                  <a16:creationId xmlns:a16="http://schemas.microsoft.com/office/drawing/2014/main" id="{A6A4869B-A83C-45C5-AB7E-137FF78503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8932" y="5522221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24">
              <a:extLst>
                <a:ext uri="{FF2B5EF4-FFF2-40B4-BE49-F238E27FC236}">
                  <a16:creationId xmlns:a16="http://schemas.microsoft.com/office/drawing/2014/main" id="{A1B314A5-3B8B-4861-98BD-BCEE8CF96C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828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225">
              <a:extLst>
                <a:ext uri="{FF2B5EF4-FFF2-40B4-BE49-F238E27FC236}">
                  <a16:creationId xmlns:a16="http://schemas.microsoft.com/office/drawing/2014/main" id="{90311A9D-54AF-48DC-9E6F-15ECC25DC0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748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6">
              <a:extLst>
                <a:ext uri="{FF2B5EF4-FFF2-40B4-BE49-F238E27FC236}">
                  <a16:creationId xmlns:a16="http://schemas.microsoft.com/office/drawing/2014/main" id="{CB935A53-BCCE-4EE3-85E3-58F693D1820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41639" y="5708752"/>
              <a:ext cx="60325" cy="60325"/>
            </a:xfrm>
            <a:custGeom>
              <a:avLst/>
              <a:gdLst>
                <a:gd name="T0" fmla="*/ 8 w 16"/>
                <a:gd name="T1" fmla="*/ 0 h 16"/>
                <a:gd name="T2" fmla="*/ 3 w 16"/>
                <a:gd name="T3" fmla="*/ 1 h 16"/>
                <a:gd name="T4" fmla="*/ 0 w 16"/>
                <a:gd name="T5" fmla="*/ 8 h 16"/>
                <a:gd name="T6" fmla="*/ 3 w 16"/>
                <a:gd name="T7" fmla="*/ 15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7">
              <a:extLst>
                <a:ext uri="{FF2B5EF4-FFF2-40B4-BE49-F238E27FC236}">
                  <a16:creationId xmlns:a16="http://schemas.microsoft.com/office/drawing/2014/main" id="{C03D6C3A-D433-4A6B-943A-511943AB335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5587309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9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9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1228">
              <a:extLst>
                <a:ext uri="{FF2B5EF4-FFF2-40B4-BE49-F238E27FC236}">
                  <a16:creationId xmlns:a16="http://schemas.microsoft.com/office/drawing/2014/main" id="{B99393F9-9A94-40B8-B211-B500C852FC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876" y="5462690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229">
              <a:extLst>
                <a:ext uri="{FF2B5EF4-FFF2-40B4-BE49-F238E27FC236}">
                  <a16:creationId xmlns:a16="http://schemas.microsoft.com/office/drawing/2014/main" id="{A3EE231E-50DF-440C-81E2-97873C760D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082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230">
              <a:extLst>
                <a:ext uri="{FF2B5EF4-FFF2-40B4-BE49-F238E27FC236}">
                  <a16:creationId xmlns:a16="http://schemas.microsoft.com/office/drawing/2014/main" id="{4688DF48-5613-4F1E-8FD4-C919B9F33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8170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1231">
              <a:extLst>
                <a:ext uri="{FF2B5EF4-FFF2-40B4-BE49-F238E27FC236}">
                  <a16:creationId xmlns:a16="http://schemas.microsoft.com/office/drawing/2014/main" id="{D0567CC3-6865-4347-9562-6DD8072F65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232">
              <a:extLst>
                <a:ext uri="{FF2B5EF4-FFF2-40B4-BE49-F238E27FC236}">
                  <a16:creationId xmlns:a16="http://schemas.microsoft.com/office/drawing/2014/main" id="{DA6C7B45-C75B-480D-BF42-431F4CA45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4345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233">
              <a:extLst>
                <a:ext uri="{FF2B5EF4-FFF2-40B4-BE49-F238E27FC236}">
                  <a16:creationId xmlns:a16="http://schemas.microsoft.com/office/drawing/2014/main" id="{F3FB1051-D3FF-445B-BC57-7637847833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234">
              <a:extLst>
                <a:ext uri="{FF2B5EF4-FFF2-40B4-BE49-F238E27FC236}">
                  <a16:creationId xmlns:a16="http://schemas.microsoft.com/office/drawing/2014/main" id="{63751C9D-4F22-4C03-A620-3F1E65462D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39257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235">
              <a:extLst>
                <a:ext uri="{FF2B5EF4-FFF2-40B4-BE49-F238E27FC236}">
                  <a16:creationId xmlns:a16="http://schemas.microsoft.com/office/drawing/2014/main" id="{36B05B2C-41B1-4B5F-B7EC-BAA71B7AE0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236">
              <a:extLst>
                <a:ext uri="{FF2B5EF4-FFF2-40B4-BE49-F238E27FC236}">
                  <a16:creationId xmlns:a16="http://schemas.microsoft.com/office/drawing/2014/main" id="{6C7B7EC4-2B02-4A89-A044-FDD8B2778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939" y="5461102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237">
              <a:extLst>
                <a:ext uri="{FF2B5EF4-FFF2-40B4-BE49-F238E27FC236}">
                  <a16:creationId xmlns:a16="http://schemas.microsoft.com/office/drawing/2014/main" id="{7D6D103E-F99B-4396-A8D9-F2A87C5140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1238">
              <a:extLst>
                <a:ext uri="{FF2B5EF4-FFF2-40B4-BE49-F238E27FC236}">
                  <a16:creationId xmlns:a16="http://schemas.microsoft.com/office/drawing/2014/main" id="{E9F9D8D4-DDDA-42C6-8C27-476F7E2A3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239">
              <a:extLst>
                <a:ext uri="{FF2B5EF4-FFF2-40B4-BE49-F238E27FC236}">
                  <a16:creationId xmlns:a16="http://schemas.microsoft.com/office/drawing/2014/main" id="{FC9E6ECF-CC51-4E77-BDAA-5050584D2B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1240">
              <a:extLst>
                <a:ext uri="{FF2B5EF4-FFF2-40B4-BE49-F238E27FC236}">
                  <a16:creationId xmlns:a16="http://schemas.microsoft.com/office/drawing/2014/main" id="{6E086E7A-44D8-45AB-B156-8893EF5E33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241">
              <a:extLst>
                <a:ext uri="{FF2B5EF4-FFF2-40B4-BE49-F238E27FC236}">
                  <a16:creationId xmlns:a16="http://schemas.microsoft.com/office/drawing/2014/main" id="{1BEB31B1-6905-476C-ABF0-65D3274A2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42">
              <a:extLst>
                <a:ext uri="{FF2B5EF4-FFF2-40B4-BE49-F238E27FC236}">
                  <a16:creationId xmlns:a16="http://schemas.microsoft.com/office/drawing/2014/main" id="{CAB5103D-CB64-4DE1-A9C6-DC88A087BF4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35351" y="5707165"/>
              <a:ext cx="60325" cy="63500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8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8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43">
              <a:extLst>
                <a:ext uri="{FF2B5EF4-FFF2-40B4-BE49-F238E27FC236}">
                  <a16:creationId xmlns:a16="http://schemas.microsoft.com/office/drawing/2014/main" id="{A2268D0E-ADAE-4D28-881E-0AB67B7A03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7701" y="5462690"/>
              <a:ext cx="63500" cy="60325"/>
            </a:xfrm>
            <a:custGeom>
              <a:avLst/>
              <a:gdLst>
                <a:gd name="T0" fmla="*/ 4 w 17"/>
                <a:gd name="T1" fmla="*/ 15 h 16"/>
                <a:gd name="T2" fmla="*/ 8 w 17"/>
                <a:gd name="T3" fmla="*/ 16 h 16"/>
                <a:gd name="T4" fmla="*/ 13 w 17"/>
                <a:gd name="T5" fmla="*/ 15 h 16"/>
                <a:gd name="T6" fmla="*/ 17 w 17"/>
                <a:gd name="T7" fmla="*/ 8 h 16"/>
                <a:gd name="T8" fmla="*/ 14 w 17"/>
                <a:gd name="T9" fmla="*/ 2 h 16"/>
                <a:gd name="T10" fmla="*/ 8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4 w 1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4" y="15"/>
                  </a:move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4">
              <a:extLst>
                <a:ext uri="{FF2B5EF4-FFF2-40B4-BE49-F238E27FC236}">
                  <a16:creationId xmlns:a16="http://schemas.microsoft.com/office/drawing/2014/main" id="{D6717F96-134F-44EA-A3FC-0730F513CB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67303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45">
              <a:extLst>
                <a:ext uri="{FF2B5EF4-FFF2-40B4-BE49-F238E27FC236}">
                  <a16:creationId xmlns:a16="http://schemas.microsoft.com/office/drawing/2014/main" id="{49494DD9-1E56-43FE-BBE1-8C70698ECA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54920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46">
              <a:extLst>
                <a:ext uri="{FF2B5EF4-FFF2-40B4-BE49-F238E27FC236}">
                  <a16:creationId xmlns:a16="http://schemas.microsoft.com/office/drawing/2014/main" id="{08397D93-0DE0-42A4-B4D4-002B6C6B9B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99532" y="5825434"/>
              <a:ext cx="26988" cy="41275"/>
            </a:xfrm>
            <a:custGeom>
              <a:avLst/>
              <a:gdLst>
                <a:gd name="T0" fmla="*/ 7 w 7"/>
                <a:gd name="T1" fmla="*/ 3 h 11"/>
                <a:gd name="T2" fmla="*/ 7 w 7"/>
                <a:gd name="T3" fmla="*/ 0 h 11"/>
                <a:gd name="T4" fmla="*/ 0 w 7"/>
                <a:gd name="T5" fmla="*/ 11 h 11"/>
                <a:gd name="T6" fmla="*/ 7 w 7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247">
              <a:extLst>
                <a:ext uri="{FF2B5EF4-FFF2-40B4-BE49-F238E27FC236}">
                  <a16:creationId xmlns:a16="http://schemas.microsoft.com/office/drawing/2014/main" id="{F157406A-0897-4107-81B7-7760E3A3A2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1282" y="5771459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48">
              <a:extLst>
                <a:ext uri="{FF2B5EF4-FFF2-40B4-BE49-F238E27FC236}">
                  <a16:creationId xmlns:a16="http://schemas.microsoft.com/office/drawing/2014/main" id="{F85902C4-759A-4317-B58C-2395A04B49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16189" y="5765902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8 w 13"/>
                <a:gd name="T3" fmla="*/ 0 h 15"/>
                <a:gd name="T4" fmla="*/ 0 w 13"/>
                <a:gd name="T5" fmla="*/ 14 h 15"/>
                <a:gd name="T6" fmla="*/ 4 w 13"/>
                <a:gd name="T7" fmla="*/ 15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4"/>
                    <a:pt x="11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9" y="15"/>
                    <a:pt x="13" y="12"/>
                    <a:pt x="1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49">
              <a:extLst>
                <a:ext uri="{FF2B5EF4-FFF2-40B4-BE49-F238E27FC236}">
                  <a16:creationId xmlns:a16="http://schemas.microsoft.com/office/drawing/2014/main" id="{A407C2E7-F73F-44B7-A6B6-441A771A4B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87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4 w 16"/>
                <a:gd name="T5" fmla="*/ 14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4 w 16"/>
                <a:gd name="T13" fmla="*/ 0 h 16"/>
                <a:gd name="T14" fmla="*/ 0 w 16"/>
                <a:gd name="T15" fmla="*/ 8 h 16"/>
                <a:gd name="T16" fmla="*/ 0 w 16"/>
                <a:gd name="T17" fmla="*/ 8 h 16"/>
                <a:gd name="T18" fmla="*/ 2 w 16"/>
                <a:gd name="T19" fmla="*/ 14 h 16"/>
                <a:gd name="T20" fmla="*/ 3 w 16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6" y="6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50">
              <a:extLst>
                <a:ext uri="{FF2B5EF4-FFF2-40B4-BE49-F238E27FC236}">
                  <a16:creationId xmlns:a16="http://schemas.microsoft.com/office/drawing/2014/main" id="{F2DC8544-45B8-4443-AA9C-D55C404AEF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170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251">
              <a:extLst>
                <a:ext uri="{FF2B5EF4-FFF2-40B4-BE49-F238E27FC236}">
                  <a16:creationId xmlns:a16="http://schemas.microsoft.com/office/drawing/2014/main" id="{3A1A01AB-4FDE-491E-B8D8-7EE971F53E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7020" y="5833371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252">
              <a:extLst>
                <a:ext uri="{FF2B5EF4-FFF2-40B4-BE49-F238E27FC236}">
                  <a16:creationId xmlns:a16="http://schemas.microsoft.com/office/drawing/2014/main" id="{DABE6759-3422-44CC-9500-FC0D961787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6551" y="5892902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253">
              <a:extLst>
                <a:ext uri="{FF2B5EF4-FFF2-40B4-BE49-F238E27FC236}">
                  <a16:creationId xmlns:a16="http://schemas.microsoft.com/office/drawing/2014/main" id="{62839895-6D50-44D4-8882-B2437665CE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7345" y="5768284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54">
              <a:extLst>
                <a:ext uri="{FF2B5EF4-FFF2-40B4-BE49-F238E27FC236}">
                  <a16:creationId xmlns:a16="http://schemas.microsoft.com/office/drawing/2014/main" id="{48FDBB53-C40C-4E8F-A07F-98211BC92B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857489" y="5892902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6 w 16"/>
                <a:gd name="T7" fmla="*/ 0 h 16"/>
                <a:gd name="T8" fmla="*/ 0 w 16"/>
                <a:gd name="T9" fmla="*/ 11 h 16"/>
                <a:gd name="T10" fmla="*/ 8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4" y="16"/>
                    <a:pt x="8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255">
              <a:extLst>
                <a:ext uri="{FF2B5EF4-FFF2-40B4-BE49-F238E27FC236}">
                  <a16:creationId xmlns:a16="http://schemas.microsoft.com/office/drawing/2014/main" id="{038B81F3-365F-499F-A48A-7F23ED170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590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56">
              <a:extLst>
                <a:ext uri="{FF2B5EF4-FFF2-40B4-BE49-F238E27FC236}">
                  <a16:creationId xmlns:a16="http://schemas.microsoft.com/office/drawing/2014/main" id="{469CB3F3-8C8C-46D5-A00A-13376C07F9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29720" y="5952434"/>
              <a:ext cx="41275" cy="52388"/>
            </a:xfrm>
            <a:custGeom>
              <a:avLst/>
              <a:gdLst>
                <a:gd name="T0" fmla="*/ 11 w 11"/>
                <a:gd name="T1" fmla="*/ 6 h 14"/>
                <a:gd name="T2" fmla="*/ 8 w 11"/>
                <a:gd name="T3" fmla="*/ 0 h 14"/>
                <a:gd name="T4" fmla="*/ 3 w 11"/>
                <a:gd name="T5" fmla="*/ 8 h 14"/>
                <a:gd name="T6" fmla="*/ 0 w 11"/>
                <a:gd name="T7" fmla="*/ 14 h 14"/>
                <a:gd name="T8" fmla="*/ 3 w 11"/>
                <a:gd name="T9" fmla="*/ 14 h 14"/>
                <a:gd name="T10" fmla="*/ 11 w 1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3"/>
                    <a:pt x="10" y="1"/>
                    <a:pt x="8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8" y="14"/>
                    <a:pt x="11" y="11"/>
                    <a:pt x="11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7">
              <a:extLst>
                <a:ext uri="{FF2B5EF4-FFF2-40B4-BE49-F238E27FC236}">
                  <a16:creationId xmlns:a16="http://schemas.microsoft.com/office/drawing/2014/main" id="{70DE5DF9-4A9A-4B28-A4DF-3706ED923CF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94782" y="5706371"/>
              <a:ext cx="60325" cy="65088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8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8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258">
              <a:extLst>
                <a:ext uri="{FF2B5EF4-FFF2-40B4-BE49-F238E27FC236}">
                  <a16:creationId xmlns:a16="http://schemas.microsoft.com/office/drawing/2014/main" id="{B66A6446-21C9-424E-91B7-65455D197C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4782" y="5830196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9">
              <a:extLst>
                <a:ext uri="{FF2B5EF4-FFF2-40B4-BE49-F238E27FC236}">
                  <a16:creationId xmlns:a16="http://schemas.microsoft.com/office/drawing/2014/main" id="{2098FD86-6815-4C17-A8DB-12F08307983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832577"/>
              <a:ext cx="60325" cy="60325"/>
            </a:xfrm>
            <a:custGeom>
              <a:avLst/>
              <a:gdLst>
                <a:gd name="T0" fmla="*/ 14 w 16"/>
                <a:gd name="T1" fmla="*/ 2 h 16"/>
                <a:gd name="T2" fmla="*/ 8 w 16"/>
                <a:gd name="T3" fmla="*/ 0 h 16"/>
                <a:gd name="T4" fmla="*/ 2 w 16"/>
                <a:gd name="T5" fmla="*/ 2 h 16"/>
                <a:gd name="T6" fmla="*/ 0 w 16"/>
                <a:gd name="T7" fmla="*/ 8 h 16"/>
                <a:gd name="T8" fmla="*/ 3 w 16"/>
                <a:gd name="T9" fmla="*/ 15 h 16"/>
                <a:gd name="T10" fmla="*/ 8 w 16"/>
                <a:gd name="T11" fmla="*/ 16 h 16"/>
                <a:gd name="T12" fmla="*/ 13 w 16"/>
                <a:gd name="T13" fmla="*/ 15 h 16"/>
                <a:gd name="T14" fmla="*/ 16 w 16"/>
                <a:gd name="T15" fmla="*/ 8 h 16"/>
                <a:gd name="T16" fmla="*/ 14 w 16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2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0">
              <a:extLst>
                <a:ext uri="{FF2B5EF4-FFF2-40B4-BE49-F238E27FC236}">
                  <a16:creationId xmlns:a16="http://schemas.microsoft.com/office/drawing/2014/main" id="{2DE07179-EA3E-409E-9043-6951808E484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261">
              <a:extLst>
                <a:ext uri="{FF2B5EF4-FFF2-40B4-BE49-F238E27FC236}">
                  <a16:creationId xmlns:a16="http://schemas.microsoft.com/office/drawing/2014/main" id="{E73099DD-1AC6-422A-A683-09C73972FC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5464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262">
              <a:extLst>
                <a:ext uri="{FF2B5EF4-FFF2-40B4-BE49-F238E27FC236}">
                  <a16:creationId xmlns:a16="http://schemas.microsoft.com/office/drawing/2014/main" id="{E752188F-DCEE-490F-B306-552EA27D8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4995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263">
              <a:extLst>
                <a:ext uri="{FF2B5EF4-FFF2-40B4-BE49-F238E27FC236}">
                  <a16:creationId xmlns:a16="http://schemas.microsoft.com/office/drawing/2014/main" id="{26B3977D-E236-4900-B6FE-9670AD59B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5789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264">
              <a:extLst>
                <a:ext uri="{FF2B5EF4-FFF2-40B4-BE49-F238E27FC236}">
                  <a16:creationId xmlns:a16="http://schemas.microsoft.com/office/drawing/2014/main" id="{6E57E1FA-B891-47BD-B2D4-847BF1D37E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170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1265">
              <a:extLst>
                <a:ext uri="{FF2B5EF4-FFF2-40B4-BE49-F238E27FC236}">
                  <a16:creationId xmlns:a16="http://schemas.microsoft.com/office/drawing/2014/main" id="{41B735D2-C76A-4B3A-A1A5-699467B260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964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1266">
              <a:extLst>
                <a:ext uri="{FF2B5EF4-FFF2-40B4-BE49-F238E27FC236}">
                  <a16:creationId xmlns:a16="http://schemas.microsoft.com/office/drawing/2014/main" id="{99438490-FFDB-46B1-AEBE-CB3EFA6B57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6257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1267">
              <a:extLst>
                <a:ext uri="{FF2B5EF4-FFF2-40B4-BE49-F238E27FC236}">
                  <a16:creationId xmlns:a16="http://schemas.microsoft.com/office/drawing/2014/main" id="{5FD27C3C-91D8-4DA1-BDE9-30E4E4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1639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1268">
              <a:extLst>
                <a:ext uri="{FF2B5EF4-FFF2-40B4-BE49-F238E27FC236}">
                  <a16:creationId xmlns:a16="http://schemas.microsoft.com/office/drawing/2014/main" id="{7F95532A-3AF1-489B-AD13-E3B01F311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5351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69">
              <a:extLst>
                <a:ext uri="{FF2B5EF4-FFF2-40B4-BE49-F238E27FC236}">
                  <a16:creationId xmlns:a16="http://schemas.microsoft.com/office/drawing/2014/main" id="{11E365BB-3D91-4711-844A-E92901219B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1526" y="5707165"/>
              <a:ext cx="60325" cy="63500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9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9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1270">
              <a:extLst>
                <a:ext uri="{FF2B5EF4-FFF2-40B4-BE49-F238E27FC236}">
                  <a16:creationId xmlns:a16="http://schemas.microsoft.com/office/drawing/2014/main" id="{199EC4DD-8D2C-42A8-B4D9-80632FB5CF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1526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1271">
              <a:extLst>
                <a:ext uri="{FF2B5EF4-FFF2-40B4-BE49-F238E27FC236}">
                  <a16:creationId xmlns:a16="http://schemas.microsoft.com/office/drawing/2014/main" id="{20ADD18E-0111-4BAB-BA40-E65C0533FE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057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272">
              <a:extLst>
                <a:ext uri="{FF2B5EF4-FFF2-40B4-BE49-F238E27FC236}">
                  <a16:creationId xmlns:a16="http://schemas.microsoft.com/office/drawing/2014/main" id="{F6C6F065-3F34-4607-A6FD-379F574584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85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1273">
              <a:extLst>
                <a:ext uri="{FF2B5EF4-FFF2-40B4-BE49-F238E27FC236}">
                  <a16:creationId xmlns:a16="http://schemas.microsoft.com/office/drawing/2014/main" id="{3F5920D2-56B8-4785-8216-61E5B8D8B1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7232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274">
              <a:extLst>
                <a:ext uri="{FF2B5EF4-FFF2-40B4-BE49-F238E27FC236}">
                  <a16:creationId xmlns:a16="http://schemas.microsoft.com/office/drawing/2014/main" id="{6091A1B0-0750-4871-8527-1F2F43BAD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8026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1275">
              <a:extLst>
                <a:ext uri="{FF2B5EF4-FFF2-40B4-BE49-F238E27FC236}">
                  <a16:creationId xmlns:a16="http://schemas.microsoft.com/office/drawing/2014/main" id="{CD38B7DF-C85D-4957-B60F-B09A39606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6145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76">
              <a:extLst>
                <a:ext uri="{FF2B5EF4-FFF2-40B4-BE49-F238E27FC236}">
                  <a16:creationId xmlns:a16="http://schemas.microsoft.com/office/drawing/2014/main" id="{1AB6D847-0348-4DCB-8D88-217F65DFD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2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3 w 16"/>
                <a:gd name="T13" fmla="*/ 1 h 16"/>
                <a:gd name="T14" fmla="*/ 2 w 16"/>
                <a:gd name="T15" fmla="*/ 2 h 16"/>
                <a:gd name="T16" fmla="*/ 0 w 16"/>
                <a:gd name="T17" fmla="*/ 8 h 16"/>
                <a:gd name="T18" fmla="*/ 3 w 1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77">
              <a:extLst>
                <a:ext uri="{FF2B5EF4-FFF2-40B4-BE49-F238E27FC236}">
                  <a16:creationId xmlns:a16="http://schemas.microsoft.com/office/drawing/2014/main" id="{C40F2D50-5943-4BBC-AC2B-8FDB7E2050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9206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78">
              <a:extLst>
                <a:ext uri="{FF2B5EF4-FFF2-40B4-BE49-F238E27FC236}">
                  <a16:creationId xmlns:a16="http://schemas.microsoft.com/office/drawing/2014/main" id="{491BC095-482F-4172-9785-92263E622B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79685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79">
              <a:extLst>
                <a:ext uri="{FF2B5EF4-FFF2-40B4-BE49-F238E27FC236}">
                  <a16:creationId xmlns:a16="http://schemas.microsoft.com/office/drawing/2014/main" id="{AD72E9F4-E417-4ACE-94FB-463A962326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12270" y="6011171"/>
              <a:ext cx="19050" cy="30163"/>
            </a:xfrm>
            <a:custGeom>
              <a:avLst/>
              <a:gdLst>
                <a:gd name="T0" fmla="*/ 5 w 5"/>
                <a:gd name="T1" fmla="*/ 1 h 8"/>
                <a:gd name="T2" fmla="*/ 5 w 5"/>
                <a:gd name="T3" fmla="*/ 0 h 8"/>
                <a:gd name="T4" fmla="*/ 0 w 5"/>
                <a:gd name="T5" fmla="*/ 8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80">
              <a:extLst>
                <a:ext uri="{FF2B5EF4-FFF2-40B4-BE49-F238E27FC236}">
                  <a16:creationId xmlns:a16="http://schemas.microsoft.com/office/drawing/2014/main" id="{38BD084D-4BC3-4A70-8976-B65F028F9C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6079434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8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8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81">
              <a:extLst>
                <a:ext uri="{FF2B5EF4-FFF2-40B4-BE49-F238E27FC236}">
                  <a16:creationId xmlns:a16="http://schemas.microsoft.com/office/drawing/2014/main" id="{416FC597-68A2-4F7E-8346-DB0C66FAAA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6077052"/>
              <a:ext cx="60325" cy="60325"/>
            </a:xfrm>
            <a:custGeom>
              <a:avLst/>
              <a:gdLst>
                <a:gd name="T0" fmla="*/ 7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12 h 16"/>
                <a:gd name="T8" fmla="*/ 7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5"/>
                    <a:pt x="4" y="16"/>
                    <a:pt x="7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2">
              <a:extLst>
                <a:ext uri="{FF2B5EF4-FFF2-40B4-BE49-F238E27FC236}">
                  <a16:creationId xmlns:a16="http://schemas.microsoft.com/office/drawing/2014/main" id="{CDAF307A-4EA7-40CB-80F5-12C2BEA8DF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44839" y="6134202"/>
              <a:ext cx="36513" cy="52388"/>
            </a:xfrm>
            <a:custGeom>
              <a:avLst/>
              <a:gdLst>
                <a:gd name="T0" fmla="*/ 10 w 10"/>
                <a:gd name="T1" fmla="*/ 5 h 14"/>
                <a:gd name="T2" fmla="*/ 8 w 10"/>
                <a:gd name="T3" fmla="*/ 0 h 14"/>
                <a:gd name="T4" fmla="*/ 0 w 10"/>
                <a:gd name="T5" fmla="*/ 13 h 14"/>
                <a:gd name="T6" fmla="*/ 2 w 10"/>
                <a:gd name="T7" fmla="*/ 14 h 14"/>
                <a:gd name="T8" fmla="*/ 10 w 1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6" y="14"/>
                    <a:pt x="10" y="10"/>
                    <a:pt x="10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283">
              <a:extLst>
                <a:ext uri="{FF2B5EF4-FFF2-40B4-BE49-F238E27FC236}">
                  <a16:creationId xmlns:a16="http://schemas.microsoft.com/office/drawing/2014/main" id="{CBDE2A69-A31F-4BEB-A640-427D8CF1E7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284">
              <a:extLst>
                <a:ext uri="{FF2B5EF4-FFF2-40B4-BE49-F238E27FC236}">
                  <a16:creationId xmlns:a16="http://schemas.microsoft.com/office/drawing/2014/main" id="{9E1AF25D-8F15-4C51-AD65-AC76C1F4F2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285">
              <a:extLst>
                <a:ext uri="{FF2B5EF4-FFF2-40B4-BE49-F238E27FC236}">
                  <a16:creationId xmlns:a16="http://schemas.microsoft.com/office/drawing/2014/main" id="{5EA43A30-C827-4AA1-81CB-F12AB438F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2432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286">
              <a:extLst>
                <a:ext uri="{FF2B5EF4-FFF2-40B4-BE49-F238E27FC236}">
                  <a16:creationId xmlns:a16="http://schemas.microsoft.com/office/drawing/2014/main" id="{59A5D563-6268-4D22-ADE1-BF04C88BF2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287">
              <a:extLst>
                <a:ext uri="{FF2B5EF4-FFF2-40B4-BE49-F238E27FC236}">
                  <a16:creationId xmlns:a16="http://schemas.microsoft.com/office/drawing/2014/main" id="{234875CC-2B6F-4F0E-B90C-341A90CD65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2320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288">
              <a:extLst>
                <a:ext uri="{FF2B5EF4-FFF2-40B4-BE49-F238E27FC236}">
                  <a16:creationId xmlns:a16="http://schemas.microsoft.com/office/drawing/2014/main" id="{D071E4CC-FD20-4142-AF4E-1092D49FCD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Oval 1289">
              <a:extLst>
                <a:ext uri="{FF2B5EF4-FFF2-40B4-BE49-F238E27FC236}">
                  <a16:creationId xmlns:a16="http://schemas.microsoft.com/office/drawing/2014/main" id="{7D91E2E4-BB9D-48BB-9CA2-9A165B97DB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290">
              <a:extLst>
                <a:ext uri="{FF2B5EF4-FFF2-40B4-BE49-F238E27FC236}">
                  <a16:creationId xmlns:a16="http://schemas.microsoft.com/office/drawing/2014/main" id="{86015FD0-9371-452D-AFEA-0F9DEE1206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Oval 1291">
              <a:extLst>
                <a:ext uri="{FF2B5EF4-FFF2-40B4-BE49-F238E27FC236}">
                  <a16:creationId xmlns:a16="http://schemas.microsoft.com/office/drawing/2014/main" id="{F0277537-E0A9-40D6-A6F8-64D0112410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Oval 1292">
              <a:extLst>
                <a:ext uri="{FF2B5EF4-FFF2-40B4-BE49-F238E27FC236}">
                  <a16:creationId xmlns:a16="http://schemas.microsoft.com/office/drawing/2014/main" id="{2A65C7D0-99DD-4C84-A65C-73C28100CF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Oval 1293">
              <a:extLst>
                <a:ext uri="{FF2B5EF4-FFF2-40B4-BE49-F238E27FC236}">
                  <a16:creationId xmlns:a16="http://schemas.microsoft.com/office/drawing/2014/main" id="{CAC0443E-E837-447B-8E50-4A4015359C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20167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94">
              <a:extLst>
                <a:ext uri="{FF2B5EF4-FFF2-40B4-BE49-F238E27FC236}">
                  <a16:creationId xmlns:a16="http://schemas.microsoft.com/office/drawing/2014/main" id="{8EFBB0CA-9F07-49E5-8BF8-6F3274AE487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90082" y="5957196"/>
              <a:ext cx="58738" cy="60325"/>
            </a:xfrm>
            <a:custGeom>
              <a:avLst/>
              <a:gdLst>
                <a:gd name="T0" fmla="*/ 4 w 16"/>
                <a:gd name="T1" fmla="*/ 15 h 16"/>
                <a:gd name="T2" fmla="*/ 8 w 16"/>
                <a:gd name="T3" fmla="*/ 16 h 16"/>
                <a:gd name="T4" fmla="*/ 13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2 w 16"/>
                <a:gd name="T13" fmla="*/ 2 h 16"/>
                <a:gd name="T14" fmla="*/ 0 w 16"/>
                <a:gd name="T15" fmla="*/ 8 h 16"/>
                <a:gd name="T16" fmla="*/ 4 w 1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15"/>
                  </a:move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95">
              <a:extLst>
                <a:ext uri="{FF2B5EF4-FFF2-40B4-BE49-F238E27FC236}">
                  <a16:creationId xmlns:a16="http://schemas.microsoft.com/office/drawing/2014/main" id="{26CCEBC3-7CAC-4C9C-9160-75AA3E92FE5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169921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6">
              <a:extLst>
                <a:ext uri="{FF2B5EF4-FFF2-40B4-BE49-F238E27FC236}">
                  <a16:creationId xmlns:a16="http://schemas.microsoft.com/office/drawing/2014/main" id="{27BBC01C-3D17-4F37-AFF1-F53449FF20A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046096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97">
              <a:extLst>
                <a:ext uri="{FF2B5EF4-FFF2-40B4-BE49-F238E27FC236}">
                  <a16:creationId xmlns:a16="http://schemas.microsoft.com/office/drawing/2014/main" id="{1D2FC588-FB2E-4BAA-BB87-7AAFB303C63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57576" y="6315177"/>
              <a:ext cx="30163" cy="49213"/>
            </a:xfrm>
            <a:custGeom>
              <a:avLst/>
              <a:gdLst>
                <a:gd name="T0" fmla="*/ 4 w 8"/>
                <a:gd name="T1" fmla="*/ 4 h 13"/>
                <a:gd name="T2" fmla="*/ 0 w 8"/>
                <a:gd name="T3" fmla="*/ 13 h 13"/>
                <a:gd name="T4" fmla="*/ 0 w 8"/>
                <a:gd name="T5" fmla="*/ 13 h 13"/>
                <a:gd name="T6" fmla="*/ 8 w 8"/>
                <a:gd name="T7" fmla="*/ 4 h 13"/>
                <a:gd name="T8" fmla="*/ 7 w 8"/>
                <a:gd name="T9" fmla="*/ 0 h 13"/>
                <a:gd name="T10" fmla="*/ 4 w 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9"/>
                    <a:pt x="8" y="4"/>
                  </a:cubicBezTo>
                  <a:cubicBezTo>
                    <a:pt x="8" y="3"/>
                    <a:pt x="7" y="1"/>
                    <a:pt x="7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98">
              <a:extLst>
                <a:ext uri="{FF2B5EF4-FFF2-40B4-BE49-F238E27FC236}">
                  <a16:creationId xmlns:a16="http://schemas.microsoft.com/office/drawing/2014/main" id="{8D53DC66-3126-4C88-AD9A-2ABAB8D94C9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09145" y="6201671"/>
              <a:ext cx="65088" cy="63500"/>
            </a:xfrm>
            <a:custGeom>
              <a:avLst/>
              <a:gdLst>
                <a:gd name="T0" fmla="*/ 8 w 17"/>
                <a:gd name="T1" fmla="*/ 17 h 17"/>
                <a:gd name="T2" fmla="*/ 17 w 17"/>
                <a:gd name="T3" fmla="*/ 9 h 17"/>
                <a:gd name="T4" fmla="*/ 8 w 17"/>
                <a:gd name="T5" fmla="*/ 0 h 17"/>
                <a:gd name="T6" fmla="*/ 2 w 17"/>
                <a:gd name="T7" fmla="*/ 3 h 17"/>
                <a:gd name="T8" fmla="*/ 1 w 17"/>
                <a:gd name="T9" fmla="*/ 6 h 17"/>
                <a:gd name="T10" fmla="*/ 0 w 17"/>
                <a:gd name="T11" fmla="*/ 9 h 17"/>
                <a:gd name="T12" fmla="*/ 8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99">
              <a:extLst>
                <a:ext uri="{FF2B5EF4-FFF2-40B4-BE49-F238E27FC236}">
                  <a16:creationId xmlns:a16="http://schemas.microsoft.com/office/drawing/2014/main" id="{340B9505-23B4-45F0-9BD0-BADF89DFF4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77407" y="6261996"/>
              <a:ext cx="52388" cy="60325"/>
            </a:xfrm>
            <a:custGeom>
              <a:avLst/>
              <a:gdLst>
                <a:gd name="T0" fmla="*/ 8 w 14"/>
                <a:gd name="T1" fmla="*/ 0 h 16"/>
                <a:gd name="T2" fmla="*/ 0 w 14"/>
                <a:gd name="T3" fmla="*/ 14 h 16"/>
                <a:gd name="T4" fmla="*/ 6 w 14"/>
                <a:gd name="T5" fmla="*/ 16 h 16"/>
                <a:gd name="T6" fmla="*/ 14 w 14"/>
                <a:gd name="T7" fmla="*/ 8 h 16"/>
                <a:gd name="T8" fmla="*/ 8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11" y="16"/>
                    <a:pt x="14" y="12"/>
                    <a:pt x="14" y="8"/>
                  </a:cubicBezTo>
                  <a:cubicBezTo>
                    <a:pt x="14" y="4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00">
              <a:extLst>
                <a:ext uri="{FF2B5EF4-FFF2-40B4-BE49-F238E27FC236}">
                  <a16:creationId xmlns:a16="http://schemas.microsoft.com/office/drawing/2014/main" id="{3B218C9F-ED01-47DB-AF34-E2F4AE585F6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2889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40BBC75E-07FE-4046-840A-36F775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5238" y="1171677"/>
              <a:ext cx="1355725" cy="1355725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1" name="Oval 1301">
            <a:extLst>
              <a:ext uri="{FF2B5EF4-FFF2-40B4-BE49-F238E27FC236}">
                <a16:creationId xmlns:a16="http://schemas.microsoft.com/office/drawing/2014/main" id="{4C12494D-D74C-4F62-8198-4DC07F88814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610951" y="1054808"/>
            <a:ext cx="4826202" cy="4826202"/>
          </a:xfrm>
          <a:prstGeom prst="ellipse">
            <a:avLst/>
          </a:prstGeom>
          <a:solidFill>
            <a:srgbClr val="0E1D40"/>
          </a:solidFill>
          <a:ln>
            <a:noFill/>
          </a:ln>
          <a:effectLst>
            <a:outerShdw blurRad="254000" dist="266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302" name="文本框 1301">
            <a:extLst>
              <a:ext uri="{FF2B5EF4-FFF2-40B4-BE49-F238E27FC236}">
                <a16:creationId xmlns:a16="http://schemas.microsoft.com/office/drawing/2014/main" id="{922C667B-74F6-4602-B748-CD8FA39E320D}"/>
              </a:ext>
            </a:extLst>
          </p:cNvPr>
          <p:cNvSpPr txBox="1"/>
          <p:nvPr/>
        </p:nvSpPr>
        <p:spPr>
          <a:xfrm>
            <a:off x="5460507" y="1313907"/>
            <a:ext cx="122982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造字工房坚黑（非商用）常规体" pitchFamily="2" charset="-122"/>
                <a:ea typeface="造字工房坚黑（非商用）常规体" pitchFamily="2" charset="-122"/>
              </a:rPr>
              <a:t>02</a:t>
            </a:r>
            <a:endParaRPr lang="zh-CN" altLang="en-US" sz="6600" b="1" dirty="0">
              <a:ln w="6600">
                <a:solidFill>
                  <a:schemeClr val="accent2"/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accent2"/>
                </a:outerShdw>
              </a:effectLst>
              <a:latin typeface="造字工房坚黑（非商用）常规体" pitchFamily="2" charset="-122"/>
              <a:ea typeface="造字工房坚黑（非商用）常规体" pitchFamily="2" charset="-122"/>
            </a:endParaRPr>
          </a:p>
        </p:txBody>
      </p:sp>
      <p:sp>
        <p:nvSpPr>
          <p:cNvPr id="1304" name="TextBox 7">
            <a:extLst>
              <a:ext uri="{FF2B5EF4-FFF2-40B4-BE49-F238E27FC236}">
                <a16:creationId xmlns:a16="http://schemas.microsoft.com/office/drawing/2014/main" id="{E0A5C235-4121-4772-95A1-8DFB9D26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2205" y="2706444"/>
            <a:ext cx="460886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认识</a:t>
            </a:r>
            <a:r>
              <a:rPr lang="en-US" altLang="zh-CN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工作界面</a:t>
            </a:r>
          </a:p>
        </p:txBody>
      </p:sp>
    </p:spTree>
    <p:extLst>
      <p:ext uri="{BB962C8B-B14F-4D97-AF65-F5344CB8AC3E}">
        <p14:creationId xmlns:p14="http://schemas.microsoft.com/office/powerpoint/2010/main" val="394440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7B3CC2EA-F83A-4DBC-ADA8-8935D578D3A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693"/>
          <a:stretch/>
        </p:blipFill>
        <p:spPr>
          <a:xfrm>
            <a:off x="1456129" y="1102394"/>
            <a:ext cx="9346246" cy="5022647"/>
          </a:xfrm>
          <a:prstGeom prst="rect">
            <a:avLst/>
          </a:prstGeom>
        </p:spPr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id="{260A11D6-8F5A-4D09-A23A-DD4D81D8722F}"/>
              </a:ext>
            </a:extLst>
          </p:cNvPr>
          <p:cNvSpPr/>
          <p:nvPr/>
        </p:nvSpPr>
        <p:spPr>
          <a:xfrm>
            <a:off x="1480648" y="1092309"/>
            <a:ext cx="4696342" cy="160545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8E5D2C79-E3D2-41DF-A5BF-2FDF6CEBC4DC}"/>
              </a:ext>
            </a:extLst>
          </p:cNvPr>
          <p:cNvSpPr/>
          <p:nvPr/>
        </p:nvSpPr>
        <p:spPr>
          <a:xfrm>
            <a:off x="1480648" y="1252854"/>
            <a:ext cx="5413086" cy="16054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E3E96557-EAC3-4E2E-ABE7-F10733C03477}"/>
              </a:ext>
            </a:extLst>
          </p:cNvPr>
          <p:cNvSpPr/>
          <p:nvPr/>
        </p:nvSpPr>
        <p:spPr>
          <a:xfrm rot="5400000">
            <a:off x="-651310" y="3617508"/>
            <a:ext cx="4423574" cy="216371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1C116401-6E71-4BAD-806C-BCD5F117F5E4}"/>
              </a:ext>
            </a:extLst>
          </p:cNvPr>
          <p:cNvSpPr/>
          <p:nvPr/>
        </p:nvSpPr>
        <p:spPr>
          <a:xfrm rot="5400000">
            <a:off x="7767142" y="3084462"/>
            <a:ext cx="4676573" cy="1393888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160B81F1-756D-4A90-8C52-C81D5450E5B8}"/>
              </a:ext>
            </a:extLst>
          </p:cNvPr>
          <p:cNvSpPr/>
          <p:nvPr/>
        </p:nvSpPr>
        <p:spPr>
          <a:xfrm>
            <a:off x="1733458" y="6011387"/>
            <a:ext cx="1183806" cy="16054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F6915C74-DD9C-4477-9908-B9FDAFF98C06}"/>
              </a:ext>
            </a:extLst>
          </p:cNvPr>
          <p:cNvSpPr/>
          <p:nvPr/>
        </p:nvSpPr>
        <p:spPr>
          <a:xfrm rot="5400000">
            <a:off x="3529904" y="886559"/>
            <a:ext cx="3929842" cy="5765892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对话气泡: 矩形 5">
            <a:extLst>
              <a:ext uri="{FF2B5EF4-FFF2-40B4-BE49-F238E27FC236}">
                <a16:creationId xmlns:a16="http://schemas.microsoft.com/office/drawing/2014/main" id="{BCDFB7D4-C9EA-43A3-9DD7-C5E928990390}"/>
              </a:ext>
            </a:extLst>
          </p:cNvPr>
          <p:cNvSpPr/>
          <p:nvPr/>
        </p:nvSpPr>
        <p:spPr>
          <a:xfrm>
            <a:off x="2611879" y="278928"/>
            <a:ext cx="1381327" cy="556964"/>
          </a:xfrm>
          <a:prstGeom prst="wedgeRectCallout">
            <a:avLst>
              <a:gd name="adj1" fmla="val -20129"/>
              <a:gd name="adj2" fmla="val 92191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46" name="文本框 1345">
            <a:extLst>
              <a:ext uri="{FF2B5EF4-FFF2-40B4-BE49-F238E27FC236}">
                <a16:creationId xmlns:a16="http://schemas.microsoft.com/office/drawing/2014/main" id="{8BD09219-DBD7-45C7-8CD3-B7635133F820}"/>
              </a:ext>
            </a:extLst>
          </p:cNvPr>
          <p:cNvSpPr txBox="1"/>
          <p:nvPr/>
        </p:nvSpPr>
        <p:spPr>
          <a:xfrm>
            <a:off x="2509737" y="221346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菜单栏</a:t>
            </a:r>
            <a:endParaRPr lang="zh-CN" altLang="en-US" sz="3600" b="1" spc="3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" name="对话气泡: 矩形 15">
            <a:extLst>
              <a:ext uri="{FF2B5EF4-FFF2-40B4-BE49-F238E27FC236}">
                <a16:creationId xmlns:a16="http://schemas.microsoft.com/office/drawing/2014/main" id="{0286F8A4-1F1F-41C1-A273-194B21CE33EB}"/>
              </a:ext>
            </a:extLst>
          </p:cNvPr>
          <p:cNvSpPr/>
          <p:nvPr/>
        </p:nvSpPr>
        <p:spPr>
          <a:xfrm>
            <a:off x="6762980" y="444795"/>
            <a:ext cx="1381327" cy="556964"/>
          </a:xfrm>
          <a:prstGeom prst="wedgeRectCallout">
            <a:avLst>
              <a:gd name="adj1" fmla="val -46185"/>
              <a:gd name="adj2" fmla="val 116643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A337C1EF-A5F1-4BFD-A892-664F17DB7583}"/>
              </a:ext>
            </a:extLst>
          </p:cNvPr>
          <p:cNvSpPr txBox="1"/>
          <p:nvPr/>
        </p:nvSpPr>
        <p:spPr>
          <a:xfrm>
            <a:off x="6660838" y="394836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属性栏</a:t>
            </a:r>
            <a:endParaRPr lang="zh-CN" altLang="en-US" sz="3600" b="1" spc="3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8" name="对话气泡: 矩形 17">
            <a:extLst>
              <a:ext uri="{FF2B5EF4-FFF2-40B4-BE49-F238E27FC236}">
                <a16:creationId xmlns:a16="http://schemas.microsoft.com/office/drawing/2014/main" id="{EEBB8CED-A97F-495B-B14B-C9A92FDBCFDB}"/>
              </a:ext>
            </a:extLst>
          </p:cNvPr>
          <p:cNvSpPr/>
          <p:nvPr/>
        </p:nvSpPr>
        <p:spPr>
          <a:xfrm rot="10800000">
            <a:off x="6660838" y="6012494"/>
            <a:ext cx="1381327" cy="556964"/>
          </a:xfrm>
          <a:prstGeom prst="wedgeRectCallout">
            <a:avLst>
              <a:gd name="adj1" fmla="val -20129"/>
              <a:gd name="adj2" fmla="val 151574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D970B780-25FD-42A4-9C52-160831985257}"/>
              </a:ext>
            </a:extLst>
          </p:cNvPr>
          <p:cNvSpPr txBox="1"/>
          <p:nvPr/>
        </p:nvSpPr>
        <p:spPr>
          <a:xfrm>
            <a:off x="6584002" y="5935741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工作窗口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0" name="对话气泡: 矩形 19">
            <a:extLst>
              <a:ext uri="{FF2B5EF4-FFF2-40B4-BE49-F238E27FC236}">
                <a16:creationId xmlns:a16="http://schemas.microsoft.com/office/drawing/2014/main" id="{48AEFFDF-0F08-44EA-9570-363CF3B7FD87}"/>
              </a:ext>
            </a:extLst>
          </p:cNvPr>
          <p:cNvSpPr/>
          <p:nvPr/>
        </p:nvSpPr>
        <p:spPr>
          <a:xfrm>
            <a:off x="10640047" y="2035968"/>
            <a:ext cx="1381327" cy="556964"/>
          </a:xfrm>
          <a:prstGeom prst="wedgeRectCallout">
            <a:avLst>
              <a:gd name="adj1" fmla="val -51115"/>
              <a:gd name="adj2" fmla="val 135855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6FBB5299-7BD4-4CD8-8433-14E28EBAC6EC}"/>
              </a:ext>
            </a:extLst>
          </p:cNvPr>
          <p:cNvSpPr txBox="1"/>
          <p:nvPr/>
        </p:nvSpPr>
        <p:spPr>
          <a:xfrm>
            <a:off x="10556349" y="1989649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控制面板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2" name="对话气泡: 矩形 21">
            <a:extLst>
              <a:ext uri="{FF2B5EF4-FFF2-40B4-BE49-F238E27FC236}">
                <a16:creationId xmlns:a16="http://schemas.microsoft.com/office/drawing/2014/main" id="{12DDD5CD-1002-4B43-9CD7-3064077DCD5A}"/>
              </a:ext>
            </a:extLst>
          </p:cNvPr>
          <p:cNvSpPr/>
          <p:nvPr/>
        </p:nvSpPr>
        <p:spPr>
          <a:xfrm rot="10800000">
            <a:off x="3138155" y="6194675"/>
            <a:ext cx="1381327" cy="556964"/>
          </a:xfrm>
          <a:prstGeom prst="wedgeRectCallout">
            <a:avLst>
              <a:gd name="adj1" fmla="val 84096"/>
              <a:gd name="adj2" fmla="val 64247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7F840126-D596-477C-9E28-28313414D873}"/>
              </a:ext>
            </a:extLst>
          </p:cNvPr>
          <p:cNvSpPr txBox="1"/>
          <p:nvPr/>
        </p:nvSpPr>
        <p:spPr>
          <a:xfrm>
            <a:off x="3036013" y="6120688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状态栏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" name="对话气泡: 矩形 23">
            <a:extLst>
              <a:ext uri="{FF2B5EF4-FFF2-40B4-BE49-F238E27FC236}">
                <a16:creationId xmlns:a16="http://schemas.microsoft.com/office/drawing/2014/main" id="{D0A7FD1C-D504-4AB2-9177-9C442D8DFA9A}"/>
              </a:ext>
            </a:extLst>
          </p:cNvPr>
          <p:cNvSpPr/>
          <p:nvPr/>
        </p:nvSpPr>
        <p:spPr>
          <a:xfrm rot="10800000">
            <a:off x="120705" y="4478879"/>
            <a:ext cx="1381327" cy="556964"/>
          </a:xfrm>
          <a:prstGeom prst="wedgeRectCallout">
            <a:avLst>
              <a:gd name="adj1" fmla="val -47594"/>
              <a:gd name="adj2" fmla="val 163800"/>
            </a:avLst>
          </a:prstGeom>
          <a:solidFill>
            <a:srgbClr val="FF0000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EE2076A9-9CE0-42C2-9813-54614EB79374}"/>
              </a:ext>
            </a:extLst>
          </p:cNvPr>
          <p:cNvSpPr txBox="1"/>
          <p:nvPr/>
        </p:nvSpPr>
        <p:spPr>
          <a:xfrm>
            <a:off x="18563" y="4418973"/>
            <a:ext cx="1585609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工具箱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4823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  <p:bldP spid="10" grpId="0" animBg="1"/>
      <p:bldP spid="11" grpId="0" animBg="1"/>
      <p:bldP spid="13" grpId="0" animBg="1"/>
      <p:bldP spid="14" grpId="0" animBg="1"/>
      <p:bldP spid="6" grpId="0" animBg="1"/>
      <p:bldP spid="1346" grpId="0"/>
      <p:bldP spid="16" grpId="0" animBg="1"/>
      <p:bldP spid="17" grpId="0"/>
      <p:bldP spid="18" grpId="0" animBg="1"/>
      <p:bldP spid="19" grpId="0"/>
      <p:bldP spid="20" grpId="0" animBg="1"/>
      <p:bldP spid="21" grpId="0"/>
      <p:bldP spid="22" grpId="0" animBg="1"/>
      <p:bldP spid="23" grpId="0"/>
      <p:bldP spid="24" grpId="0" animBg="1"/>
      <p:bldP spid="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748201" y="431852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菜单栏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7AF97033-D77E-458B-8A58-6B4B532133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6525" y="1534283"/>
            <a:ext cx="12799007" cy="602077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77A1E46A-6EF3-4E1B-8E40-3225AF2C0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1015" y="2894933"/>
            <a:ext cx="10389970" cy="3782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菜单栏中包含</a:t>
            </a:r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Photoshop </a:t>
            </a: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软件中的所有命令，通过这些命令可以实现对图像的操作。</a:t>
            </a:r>
            <a:endParaRPr lang="en-US" altLang="zh-CN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" panose="020B0503020204020204" pitchFamily="34" charset="-122"/>
            </a:endParaRPr>
          </a:p>
          <a:p>
            <a:pPr algn="just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Photoshop</a:t>
            </a: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一般包含“文件”菜单、“编辑”菜单、“图像”菜单、“图层”菜单、“选择”菜单、“滤镜”菜单、“</a:t>
            </a:r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3D</a:t>
            </a: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”菜单、“视图”菜单、“窗口”菜单和“帮助”菜单。</a:t>
            </a:r>
            <a:endParaRPr lang="en-US" altLang="zh-CN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" panose="020B0503020204020204" pitchFamily="34" charset="-122"/>
            </a:endParaRPr>
          </a:p>
          <a:p>
            <a:pPr algn="just"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en-US" altLang="zh-CN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Photoshop</a:t>
            </a: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中通过两种方式执行所有命令，一是菜单，二是快捷键。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133716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3921993" y="246337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工具箱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7A1E46A-6EF3-4E1B-8E40-3225AF2C0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6169" y="1285340"/>
            <a:ext cx="4651567" cy="544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None/>
            </a:pP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工具箱是工作界面中最重要的面板，几乎可以完成图像处理过程中的所有操作。对图像的修饰以及绘图等工具，都从这里调用，拖动工具箱的标题栏，可移动工具箱。工具箱中部分工具的右下角有一个小三角形符号，这表示在工具位置上存在一个工具组，其中包括若干个相关工具。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EFAB8AC0-F2CE-44F5-8CED-00581046B5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47306" y="-919193"/>
            <a:ext cx="707315" cy="7495089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A8D3DF34-997F-4478-B28D-0AB1AF4F7A03}"/>
              </a:ext>
            </a:extLst>
          </p:cNvPr>
          <p:cNvGrpSpPr/>
          <p:nvPr/>
        </p:nvGrpSpPr>
        <p:grpSpPr>
          <a:xfrm>
            <a:off x="320447" y="38912"/>
            <a:ext cx="3788010" cy="6694843"/>
            <a:chOff x="320447" y="38912"/>
            <a:chExt cx="3788010" cy="6694843"/>
          </a:xfrm>
        </p:grpSpPr>
        <p:pic>
          <p:nvPicPr>
            <p:cNvPr id="6" name="Picture 15">
              <a:extLst>
                <a:ext uri="{FF2B5EF4-FFF2-40B4-BE49-F238E27FC236}">
                  <a16:creationId xmlns:a16="http://schemas.microsoft.com/office/drawing/2014/main" id="{5EA0EDA2-C3D5-4E99-9C69-C91737DA11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447" y="38912"/>
              <a:ext cx="3788010" cy="6694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C053DF37-6904-4BD0-9F7F-7E929E227F4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168031" y="39285"/>
              <a:ext cx="377091" cy="669094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6162670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710086" y="374800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属性栏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7A1E46A-6EF3-4E1B-8E40-3225AF2C0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895" y="2259675"/>
            <a:ext cx="10990222" cy="11350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大部分工具的属性设置都显示在这里，也叫工具选项栏。在工具箱中选择不同工具后，属性栏中会呈现所选工具的相应选项信息。</a:t>
            </a:r>
            <a:endParaRPr lang="zh-CN" altLang="en-US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1861329E-61C9-4798-857A-93C306D4B3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1539" y="1186763"/>
            <a:ext cx="12296590" cy="501363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2" name="图片 1">
            <a:extLst>
              <a:ext uri="{FF2B5EF4-FFF2-40B4-BE49-F238E27FC236}">
                <a16:creationId xmlns:a16="http://schemas.microsoft.com/office/drawing/2014/main" id="{3919DC3B-69FF-4904-BD8F-29542EFE43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03053" y="4284585"/>
            <a:ext cx="7073562" cy="50815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HeroicExtremeLeftFacing"/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58765727-EE13-442A-ABC3-ECA182D47A50}"/>
              </a:ext>
            </a:extLst>
          </p:cNvPr>
          <p:cNvSpPr txBox="1"/>
          <p:nvPr/>
        </p:nvSpPr>
        <p:spPr>
          <a:xfrm>
            <a:off x="-630412" y="4072169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状态栏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2C9D872-DC0D-497D-8800-C8F725E57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889" y="5330666"/>
            <a:ext cx="109902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显示图像的相关信息，包括图像的大小，存储的状态。</a:t>
            </a:r>
            <a:endParaRPr lang="en-US" altLang="zh-CN" sz="2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860823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3542469" y="907826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控制面板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7A1E46A-6EF3-4E1B-8E40-3225AF2C0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9233" y="2570962"/>
            <a:ext cx="4801200" cy="3587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2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通过控制面板可以进行选择颜色、编辑图层、新建通道、编辑路径和撤销编辑等操作。</a:t>
            </a:r>
            <a:endParaRPr lang="en-US" altLang="zh-CN" sz="22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微软雅黑" panose="020B0503020204020204" pitchFamily="3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22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选择“窗口→工作区”命令，可以选择要打开的面板，例如点选“色板”命令，处于勾选状态，那么就可以在工作界面中显示出“色板”面板。</a:t>
            </a:r>
            <a:endParaRPr lang="zh-CN" altLang="en-US" sz="22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D62D808F-0C1F-4386-9A48-0243D529AA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9532" y="-868543"/>
            <a:ext cx="2711237" cy="736107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D3F34642-A7A8-486A-9EC1-E36C600DA48B}"/>
              </a:ext>
            </a:extLst>
          </p:cNvPr>
          <p:cNvGrpSpPr/>
          <p:nvPr/>
        </p:nvGrpSpPr>
        <p:grpSpPr>
          <a:xfrm>
            <a:off x="531838" y="172422"/>
            <a:ext cx="3341430" cy="6243061"/>
            <a:chOff x="656378" y="46062"/>
            <a:chExt cx="3477083" cy="6496512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D6A8231B-77CB-4B10-A36E-A4FDA97C416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625043" y="368798"/>
              <a:ext cx="1508418" cy="2051448"/>
            </a:xfrm>
            <a:prstGeom prst="rect">
              <a:avLst/>
            </a:prstGeom>
          </p:spPr>
        </p:pic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2A51FCF4-1149-4554-AA2D-BC7FA683AF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56378" y="46062"/>
              <a:ext cx="1996657" cy="201006"/>
            </a:xfrm>
            <a:prstGeom prst="rect">
              <a:avLst/>
            </a:prstGeom>
          </p:spPr>
        </p:pic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FFEC9071-2E76-408D-89D9-858E8DF929B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56378" y="209744"/>
              <a:ext cx="1996657" cy="633283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90886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文本框 28">
            <a:extLst>
              <a:ext uri="{FF2B5EF4-FFF2-40B4-BE49-F238E27FC236}">
                <a16:creationId xmlns:a16="http://schemas.microsoft.com/office/drawing/2014/main" id="{7C2F9847-F71C-4155-8FD0-04175FB3DE27}"/>
              </a:ext>
            </a:extLst>
          </p:cNvPr>
          <p:cNvSpPr txBox="1"/>
          <p:nvPr/>
        </p:nvSpPr>
        <p:spPr>
          <a:xfrm>
            <a:off x="1918410" y="264555"/>
            <a:ext cx="41022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3200" b="1" spc="600" dirty="0">
                <a:solidFill>
                  <a:srgbClr val="FEE39A"/>
                </a:solidFill>
                <a:latin typeface="微软雅黑" panose="020B0503020204020204" pitchFamily="34" charset="-122"/>
                <a:ea typeface="造字工房坚黑（非商用）常规体" pitchFamily="2" charset="-122"/>
                <a:sym typeface="微软雅黑" panose="020B0503020204020204" pitchFamily="34" charset="-122"/>
              </a:rPr>
              <a:t>认识</a:t>
            </a:r>
            <a:r>
              <a:rPr lang="en-US" altLang="zh-CN" sz="3200" b="1" spc="600" dirty="0">
                <a:solidFill>
                  <a:srgbClr val="FEE39A"/>
                </a:solidFill>
                <a:latin typeface="微软雅黑" panose="020B0503020204020204" pitchFamily="34" charset="-122"/>
                <a:ea typeface="造字工房坚黑（非商用）常规体" pitchFamily="2" charset="-122"/>
                <a:sym typeface="微软雅黑" panose="020B0503020204020204" pitchFamily="34" charset="-122"/>
              </a:rPr>
              <a:t>Photoshop</a:t>
            </a:r>
            <a:endParaRPr lang="zh-CN" altLang="en-US" sz="32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26162E7F-4AFD-47AE-9240-A8CC8D58E9BE}"/>
              </a:ext>
            </a:extLst>
          </p:cNvPr>
          <p:cNvSpPr/>
          <p:nvPr/>
        </p:nvSpPr>
        <p:spPr>
          <a:xfrm>
            <a:off x="1928138" y="910315"/>
            <a:ext cx="891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096645"/>
            <a:r>
              <a:rPr lang="zh-CN" altLang="en-US" sz="2400" b="1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rPr>
              <a:t>介 绍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C5A2E95F-4105-4B46-9363-FCDE775D7326}"/>
              </a:ext>
            </a:extLst>
          </p:cNvPr>
          <p:cNvSpPr/>
          <p:nvPr/>
        </p:nvSpPr>
        <p:spPr>
          <a:xfrm>
            <a:off x="724735" y="1784133"/>
            <a:ext cx="9995146" cy="4597212"/>
          </a:xfrm>
          <a:prstGeom prst="rect">
            <a:avLst/>
          </a:prstGeom>
          <a:solidFill>
            <a:srgbClr val="0E1D40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ysClr val="windowText" lastClr="000000"/>
              </a:solidFill>
            </a:endParaRPr>
          </a:p>
        </p:txBody>
      </p:sp>
      <p:sp>
        <p:nvSpPr>
          <p:cNvPr id="42" name="TextBox 11">
            <a:extLst>
              <a:ext uri="{FF2B5EF4-FFF2-40B4-BE49-F238E27FC236}">
                <a16:creationId xmlns:a16="http://schemas.microsoft.com/office/drawing/2014/main" id="{F050CFF6-3097-4552-B5D4-383701656F82}"/>
              </a:ext>
            </a:extLst>
          </p:cNvPr>
          <p:cNvSpPr txBox="1"/>
          <p:nvPr/>
        </p:nvSpPr>
        <p:spPr>
          <a:xfrm>
            <a:off x="1163609" y="2213910"/>
            <a:ext cx="4299647" cy="15161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200000"/>
              </a:lnSpc>
            </a:pPr>
            <a:r>
              <a:rPr lang="en-US" altLang="zh-CN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Photoshop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是由美国</a:t>
            </a:r>
            <a:r>
              <a:rPr lang="en-US" altLang="zh-CN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Adobe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公司开发和发行的图像处理软件。</a:t>
            </a:r>
            <a:endParaRPr lang="en-US" altLang="zh-CN" sz="20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GB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pic>
        <p:nvPicPr>
          <p:cNvPr id="1026" name="Picture 2" descr="C:\Users\Administrator\Desktop\timg (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574" y="383492"/>
            <a:ext cx="4543801" cy="30455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2F2BC678-3CA3-4193-BE47-D5F37F7F7D0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2864" y="3906805"/>
            <a:ext cx="1381139" cy="1345064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22566EE6-020B-47B9-976F-4BA8152ED1E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1187" y="3906805"/>
            <a:ext cx="1381139" cy="1345064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A397CA12-809F-4155-8097-076B3DB4903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0082" y="3906805"/>
            <a:ext cx="1381139" cy="134506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7A14A53A-8DF0-4AF5-9186-B7FE818C0B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9510" y="3906805"/>
            <a:ext cx="1345064" cy="1345064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51A338C1-98DC-43DB-A72F-6534DA0F3FF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1758" y="3906805"/>
            <a:ext cx="1381139" cy="1345064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CECBB5EC-7E48-4D0B-A36A-53A0D646FDD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5414" y="3906805"/>
            <a:ext cx="1370266" cy="1370266"/>
          </a:xfrm>
          <a:prstGeom prst="rect">
            <a:avLst/>
          </a:prstGeom>
        </p:spPr>
      </p:pic>
      <p:sp>
        <p:nvSpPr>
          <p:cNvPr id="24" name="TextBox 11">
            <a:extLst>
              <a:ext uri="{FF2B5EF4-FFF2-40B4-BE49-F238E27FC236}">
                <a16:creationId xmlns:a16="http://schemas.microsoft.com/office/drawing/2014/main" id="{C4744F24-EE22-432E-B3CC-FC39504B5006}"/>
              </a:ext>
            </a:extLst>
          </p:cNvPr>
          <p:cNvSpPr txBox="1"/>
          <p:nvPr/>
        </p:nvSpPr>
        <p:spPr>
          <a:xfrm>
            <a:off x="995414" y="5403686"/>
            <a:ext cx="13222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用于进行文件交换所发展出的文件格式</a:t>
            </a:r>
            <a:endParaRPr lang="en-GB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5" name="TextBox 11">
            <a:extLst>
              <a:ext uri="{FF2B5EF4-FFF2-40B4-BE49-F238E27FC236}">
                <a16:creationId xmlns:a16="http://schemas.microsoft.com/office/drawing/2014/main" id="{2FEE0F8F-6BE3-4D64-887F-0D8BE24A0B7A}"/>
              </a:ext>
            </a:extLst>
          </p:cNvPr>
          <p:cNvSpPr txBox="1"/>
          <p:nvPr/>
        </p:nvSpPr>
        <p:spPr>
          <a:xfrm>
            <a:off x="2633235" y="5403686"/>
            <a:ext cx="132226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矢量图形处理软件</a:t>
            </a:r>
            <a:endParaRPr lang="en-US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26" name="TextBox 11">
            <a:extLst>
              <a:ext uri="{FF2B5EF4-FFF2-40B4-BE49-F238E27FC236}">
                <a16:creationId xmlns:a16="http://schemas.microsoft.com/office/drawing/2014/main" id="{08B51F92-C08A-4927-BF1F-D38D4CAEDB57}"/>
              </a:ext>
            </a:extLst>
          </p:cNvPr>
          <p:cNvSpPr txBox="1"/>
          <p:nvPr/>
        </p:nvSpPr>
        <p:spPr>
          <a:xfrm>
            <a:off x="4271056" y="5403686"/>
            <a:ext cx="13222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“特效大师” 专业非线性特效合成软件</a:t>
            </a:r>
            <a:endParaRPr lang="en-US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27" name="TextBox 11">
            <a:extLst>
              <a:ext uri="{FF2B5EF4-FFF2-40B4-BE49-F238E27FC236}">
                <a16:creationId xmlns:a16="http://schemas.microsoft.com/office/drawing/2014/main" id="{02D98777-7B7A-45AB-AFE7-C57EEEB468CA}"/>
              </a:ext>
            </a:extLst>
          </p:cNvPr>
          <p:cNvSpPr txBox="1"/>
          <p:nvPr/>
        </p:nvSpPr>
        <p:spPr>
          <a:xfrm>
            <a:off x="5908877" y="5403686"/>
            <a:ext cx="13222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视音频编辑软件</a:t>
            </a:r>
            <a:endParaRPr lang="en-US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28" name="TextBox 11">
            <a:extLst>
              <a:ext uri="{FF2B5EF4-FFF2-40B4-BE49-F238E27FC236}">
                <a16:creationId xmlns:a16="http://schemas.microsoft.com/office/drawing/2014/main" id="{F7CD92BD-FE0F-4AF4-9948-51BCC5D09F19}"/>
              </a:ext>
            </a:extLst>
          </p:cNvPr>
          <p:cNvSpPr txBox="1"/>
          <p:nvPr/>
        </p:nvSpPr>
        <p:spPr>
          <a:xfrm>
            <a:off x="7546698" y="5403686"/>
            <a:ext cx="132226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综合的排版设计软件</a:t>
            </a:r>
            <a:endParaRPr lang="en-US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sp>
        <p:nvSpPr>
          <p:cNvPr id="32" name="TextBox 11">
            <a:extLst>
              <a:ext uri="{FF2B5EF4-FFF2-40B4-BE49-F238E27FC236}">
                <a16:creationId xmlns:a16="http://schemas.microsoft.com/office/drawing/2014/main" id="{B348A320-9CC5-4A98-A860-387412C20AA0}"/>
              </a:ext>
            </a:extLst>
          </p:cNvPr>
          <p:cNvSpPr txBox="1"/>
          <p:nvPr/>
        </p:nvSpPr>
        <p:spPr>
          <a:xfrm>
            <a:off x="9184517" y="5403686"/>
            <a:ext cx="13222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/>
            <a:r>
              <a:rPr lang="zh-CN" altLang="en-US" sz="14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图像处理软件</a:t>
            </a:r>
            <a:endParaRPr lang="en-US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81763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24" grpId="0"/>
      <p:bldP spid="25" grpId="0"/>
      <p:bldP spid="26" grpId="0"/>
      <p:bldP spid="27" grpId="0"/>
      <p:bldP spid="28" grpId="0"/>
      <p:bldP spid="3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766068" y="429317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PS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界面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工作窗口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7A1E46A-6EF3-4E1B-8E40-3225AF2C0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057" y="1317860"/>
            <a:ext cx="4024356" cy="5110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2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工作窗口区是在</a:t>
            </a:r>
            <a:r>
              <a:rPr lang="en-US" altLang="zh-CN" sz="22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Photoshop</a:t>
            </a:r>
            <a:r>
              <a:rPr lang="zh-CN" altLang="en-US" sz="22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中进行图像处理的主要区域，图像窗口的上方是标题栏，标题栏中显示当前文件的名称、格式、显示比例、色彩模式、所属通道和图层状态。在此可以同时打开多个图像窗口，可通过单击图像窗口进行切换，对图像文件进行任何操作都会直观地反映在图像窗口中。</a:t>
            </a:r>
            <a:endParaRPr lang="zh-CN" altLang="en-US" sz="22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993BCF77-D35F-462A-B3F9-99B90321DE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6338" y="429317"/>
            <a:ext cx="6599605" cy="53089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6D454E41-9A98-4BC1-8DD7-3416CAFF93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2734" y="2594021"/>
            <a:ext cx="5698859" cy="97949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40850949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AA3203B4-59B1-4CD8-ACA0-F22761278D62}"/>
              </a:ext>
            </a:extLst>
          </p:cNvPr>
          <p:cNvGrpSpPr/>
          <p:nvPr/>
        </p:nvGrpSpPr>
        <p:grpSpPr>
          <a:xfrm>
            <a:off x="1642781" y="-393238"/>
            <a:ext cx="8906438" cy="7950353"/>
            <a:chOff x="2931601" y="916090"/>
            <a:chExt cx="6092825" cy="5438775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D171859-A76D-434B-BDB3-3CE2CDDCB87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6937657" y="616846"/>
              <a:ext cx="1787525" cy="238601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14D9CCA5-0FE1-4CAD-A806-480660FF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0C50CA65-A5D7-4C5D-9A55-956587E2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6ED443B3-3DF8-4B69-81BE-B9CCCC74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B1E0F23F-8AA0-4B83-8F60-77F2AB01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C4B6778F-EA7A-49F8-82ED-A8C5DA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5146EFA2-D346-436A-8D8F-3F803309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DD314F5-EFE7-4072-B21B-5A77ACE8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05F7DFA8-73C2-4736-B6C8-35C4356F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CC76D216-7DDA-4AA4-9F81-6C434F8BA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B797740-B772-48C9-A736-47D63D8F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4CDE0C92-B16A-41A4-BBAD-ABF16DC3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253C6D9A-FA33-4A68-BF09-A3CA071E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21448116-433B-4B21-A0AD-8EB3E360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638DD5BE-D9DB-482D-B00D-A274D7E9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2987FC85-F3B9-4E92-9B0E-2463FC720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3919DA90-AF8F-445F-8C64-F0C8ADC2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10B55520-2A1F-4D52-8A9F-41D8FB4F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AEF2F4FC-217A-4544-9B2A-9563D751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6012EE28-D29D-4EB6-B67D-12A39D1D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4E82794B-FDEA-4150-B3F7-95CB4FED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6F94562D-77AC-4724-B942-65EFEFE6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BC5F9733-684C-44A7-BC19-125FE65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C041533C-A3D0-46BF-9337-03A4126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4D8F2D38-4325-4758-8AE2-A3F46182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F8715743-E965-4B87-A552-3B9B73A4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4C7307F3-0ABC-4158-A594-4CBCCAF3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AB4C5E3F-CD32-4026-A24C-869B38A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05D8FA04-CCB3-4CBB-88BD-2C9F52A0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B17C62C4-A114-4EC3-AF25-381CA7A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0A6C5B38-27E5-4F3B-81B4-F0BDEB9A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A9400DDB-7271-4F59-869D-C0C3DD2F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CA2B295F-CF21-4A28-ABC6-BC40938A7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15A1491B-5EE9-495A-BD94-1838CC49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53CD8C12-A499-48E7-9F52-885EDE8C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DE8650A9-C860-46A3-9B04-FDEA4D5D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CF587444-A87E-4773-8097-F424FD7F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E6F83343-795A-4CEC-9D5A-07A7C17B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92B41C5A-508B-452E-86E9-9AD2DA00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20D81406-4B87-436C-AB9A-15A93EBD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49271BB2-14A6-4D0F-8438-CC9FE90F4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AA1EA0BB-742D-4E31-B133-BC92AEF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08163354-B3B0-48BA-BDA4-37282027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1A8BE807-C9F1-4723-98A3-B48C0E38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A2DD460E-569B-4CD7-8FC1-BF658776B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A4F1CAA1-7FCC-4BC6-964F-574E894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017680BD-AA17-4C08-A564-D6229160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6EA70987-CE2E-42BB-AD54-4667A23B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0A5F09FC-5AEC-45BC-8478-57E0DD1F7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26421D04-C610-4BD8-8D64-342F9929B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CFAFD806-476C-49C4-940A-F8E3D95B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A70E3D69-6F08-4A25-A228-8D848DA2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56F19F1E-36E4-4E9D-A73C-A2BA26B3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E7E362A3-01F4-4B7B-9C3A-E89A08D4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A062DC20-DDB7-4295-A0D8-7A433B92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B9EB07ED-9EC9-4817-A4A0-ADD1CB2D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E0396646-18D6-4A38-B8B0-7804D87E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B96CBD20-F7DD-4A99-8C25-D9E647EAC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3CD741EC-CA0D-4E9C-8C27-B4E26C93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218E0BBC-6ACF-488A-B7FE-D7FCC239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3D23B2A2-87F2-4D1A-B2C7-192CA71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87B832AD-17E5-497C-9A9B-0203CB2C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5AD646B-0049-4E2C-A9D4-319722A2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9A049E17-C58A-4831-9B63-FE962943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E83CF1AC-6590-4284-824B-8BA688EC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9AF324D3-9234-4FAD-8914-FF4EAB80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7D71D3E6-000D-4E8F-8133-2E133369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7B8F9BF5-F6E8-499E-9372-D13C8964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ADD1ECBB-6142-4EFF-A763-C5E02126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5DE0CEC1-D33F-4B47-9A47-F0211A3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EF3F7003-C4A4-420F-9756-A4D7D8C6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B120052B-1C13-4F92-BD54-6125C294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1B975AE2-494F-44D8-9B57-4725B5ACE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9A58E7A7-5ADA-43C9-AE4D-4395AFD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5E02C48F-328A-4535-8134-1C1548CE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448CD95C-FEA7-401C-8F68-75BD6ADA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419DEEB5-2A4F-46AD-B703-8C746A62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5F86226B-02F9-4919-A9B3-4FA0C8F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AAB6839A-8172-41B6-BB5F-A2251F41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8FE64CBE-19E0-4B48-A797-A298CD34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53642E92-5CE4-4BB3-9018-3D346CDE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16E11017-D597-47E0-B101-CA4A929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FC77986E-B1C5-43BE-8785-FEA98053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16389B56-05AF-49F9-8AFB-262482E7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4B37474-4FBD-46A3-AED1-7336A3A7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610AAD3-0CBB-4A01-BF79-956B909CF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0651F3F1-8F26-409C-ABFF-15640ACC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ED6048F8-D130-452E-9045-537985DFE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CCB2050C-27E9-417B-BAEA-64C0D24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2E17C17F-5B8A-462D-AD99-76B51C07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371EEA5C-6BDF-48F0-8F3B-AA5A90F3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6C0AAB22-2632-4BEA-8AD5-B694F608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987FA936-1A44-4853-9FF4-F42A69F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30728CA6-768B-4A66-AD7E-2530ABE7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F5A52BA-D092-4A08-8054-82CEB580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A7FB0D1B-B2D4-45AD-8006-2854BD4A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3D1358F6-0FE6-44A5-8F6D-411B913D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45CBAA8-144F-4904-88EF-EC60822B2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7B01568B-679A-4897-8AB4-D3F81BA2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AAB8C55A-AEB5-4F9A-9A68-ED116C1D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D7530546-6335-4A4E-A120-5D02D425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72ADE49A-4370-45BD-A679-4843AD98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088B9438-0BF9-4E0C-8C25-6E575592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86B43444-522A-41C1-A1EE-29CA1F4B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522EF2F6-14E1-4388-83CB-71C59910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8FA6E1B2-B1A8-411C-9D46-0247A6E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FE8BE89E-E42B-4772-A74D-48C5A648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0CCC9EA5-EBD2-4AB1-8C61-672FD4C1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53419960-533D-40AB-926B-F2256C7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E2D3E36B-9924-4DE9-B38F-217863A6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F56D0D7E-99E5-4382-942E-5CA4CAB2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F21D9735-48DB-4C0C-BCAA-FBCB7055D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4E2664B5-8EF5-4C79-B769-04134EEE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28280E4-64C5-4883-ABFF-D81B464D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C645A432-02F4-4421-922F-4362926E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B9A7B1B9-E2ED-4319-8FCC-F4F862CB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8E52FBC9-6628-4420-8422-8361367A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2F185658-0361-458D-AF90-5DD5D4EC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2207CB-B934-4F5E-AD3E-11E6CDE3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3A340896-D09C-4C3C-A5C9-28A05E57F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6E451BED-F0D1-44E1-85FE-7005B820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D9C4B021-E9CA-44D5-B7CE-1FE466FD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37B4B2C5-72C5-4AF9-AA89-FB80FBD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7E060B65-7CA1-493C-9806-555DBC33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3A48AE27-5A02-423E-B610-CE222AB3B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9586DE-18CC-4A96-8D88-401501E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EFCD14A5-D668-4ABF-B6DB-A2D22C1B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C86DB632-B0B1-42A6-96FE-C14A3D9D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9228CEC8-E2CA-4ABB-9342-61873FE1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4792BF8E-FC1B-4B13-87CB-7009923A9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82573440-338F-497F-A5D1-980C9381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29F8B1F7-F61A-467D-AE08-D15FBC50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9445BC35-D529-4E34-B00D-045187BB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3A4ED7BE-55EB-492D-BD90-A8888674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E3427648-1EBC-4651-9FE2-D766CC12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5FFC27F0-A301-4490-8B28-8A7FA4B8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CB0FA19D-878A-482E-A6A0-12823FF5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E2A22266-B6AC-4B80-AE35-D8F1736B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5332EAA7-6AA7-426F-8D09-18A0FF7D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75F88C1D-45A5-44F1-92E9-90D4657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73D2EAAE-A9B2-4743-9EE4-C66AA590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0D78D60B-DCBA-4EE0-97FA-727EC6E4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96D70F75-A769-4330-84BC-9BAD99ED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B03E557D-0638-4261-95AA-246C10B5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803D5FAF-D368-46DA-9965-745C54BC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B27FFDB1-EEED-46CB-8B71-7C3553B5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3EAE3333-1D1B-4632-B51F-ACEDF770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E1C74092-7D59-418E-9AF7-E4E3EB93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8531A5AE-4610-4CD8-BBFA-45FE8598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8EE49B39-4EFB-450E-8E75-79EC0CB9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5687517F-94B4-42F1-87F9-0AF5734F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183D79F-0601-46B0-BD6F-BD933BCC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768CF668-15C0-44EE-BD6C-7E4898C1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5619A01F-8215-4447-8559-7B705C97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10795001-A6F1-49D8-BDF0-E88881A4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7553FABC-2C23-45FA-B422-6B286DD9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4FA81B7F-B2EF-4528-A33C-3469136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2581A05E-8961-426F-B4CC-8B2D4FDE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2DE03CA5-79F9-42A2-A4D3-57B8BEB86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AE395031-3262-4FA9-B979-6022711A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6AA41950-8951-4C46-B05D-2524E0742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BE7EA62F-8218-4E2D-815F-FFC1A1D0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88F6B47B-CB7C-4D84-8B9B-7BB6DAF0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C21F3878-228D-4EC7-B8FB-54042B9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908CB18A-D4F9-40FF-8E38-9C18B5F3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64DC7579-284C-4D46-9F97-4613F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E52B6E23-DE8B-4DF3-998F-B7212369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F1A5D7BC-966D-4494-9845-60FA8331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BB1A3D9A-AAFE-4940-AD39-CA30D9A6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CD005FB0-B6DD-459C-9E20-60A0A6C4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CA985E38-2B56-4D52-8F44-0DAF301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FF52799B-71F6-442F-AB70-49B78662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15B2CC93-3B09-4A5E-AD8B-A39ED069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49A04FF5-782A-4BBC-9867-F2F2DA549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17B72D27-47DE-40D4-A796-5D7F661B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B506503-4612-4551-B54F-0FDE0BCE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CEC2EF4E-012A-4184-B78D-FC06CB45C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1480AC39-94FE-470E-982F-E6A21F89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DE9501BC-F8D6-4A96-B345-3C9EAC6A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E9E832B-4676-463C-8425-2EF0AC43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12D84117-A259-4FB7-AD11-5B4D7448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1895E2C0-3DEE-41B6-961B-C6407634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BA2B625C-F066-433D-9322-42C7A88F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13D9AD4F-4D2B-499A-966B-A357DCBE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B3847954-C9C9-4D8E-A67F-D696912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E73CC8A4-057D-46B0-B117-39224BEEE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EEAAA702-2DBF-40C0-A478-588AC7DA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5B0D820E-495D-476E-BA89-FEF7599F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17751643-C2A7-468B-9675-4F69E326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1AADC10-F4E0-4A04-82EC-23893851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073707F8-C8A9-4D36-8221-5966E1B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6FFB98BB-6A43-4A01-A6C4-0447E1D2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8268DC0A-0F7F-4614-87BA-ADFA7100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C5411881-E6AE-4C6F-A8E6-349C7D0C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2817732-DF27-457F-989F-FCA93A90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B8B0EC6B-F7B8-4715-9641-A71FFE3E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BAB8ED2F-81E2-44ED-8493-809A2716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7264A281-FCE4-4C74-975D-7B108D8B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A7851BE5-9312-4E39-8ACA-1B6771ED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4F23757D-2374-4FEB-BDB8-A81C5650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FB09CB17-9F3D-4C4F-9677-7FD62E01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E055502B-7468-41C4-B567-CB08866DACD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79389" y="130277"/>
              <a:ext cx="3659188" cy="5688013"/>
              <a:chOff x="3104" y="451"/>
              <a:chExt cx="2305" cy="3583"/>
            </a:xfrm>
          </p:grpSpPr>
          <p:sp>
            <p:nvSpPr>
              <p:cNvPr id="901" name="Freeform 206">
                <a:extLst>
                  <a:ext uri="{FF2B5EF4-FFF2-40B4-BE49-F238E27FC236}">
                    <a16:creationId xmlns:a16="http://schemas.microsoft.com/office/drawing/2014/main" id="{E70446CA-B79D-4C2E-9EF8-80394287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95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07">
                <a:extLst>
                  <a:ext uri="{FF2B5EF4-FFF2-40B4-BE49-F238E27FC236}">
                    <a16:creationId xmlns:a16="http://schemas.microsoft.com/office/drawing/2014/main" id="{E02B063A-887E-4FDE-B668-F4C650F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00"/>
                <a:ext cx="19" cy="14"/>
              </a:xfrm>
              <a:custGeom>
                <a:avLst/>
                <a:gdLst>
                  <a:gd name="T0" fmla="*/ 2 w 8"/>
                  <a:gd name="T1" fmla="*/ 6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3 h 6"/>
                  <a:gd name="T10" fmla="*/ 0 w 8"/>
                  <a:gd name="T11" fmla="*/ 6 h 6"/>
                  <a:gd name="T12" fmla="*/ 2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08">
                <a:extLst>
                  <a:ext uri="{FF2B5EF4-FFF2-40B4-BE49-F238E27FC236}">
                    <a16:creationId xmlns:a16="http://schemas.microsoft.com/office/drawing/2014/main" id="{5C7D299B-1666-4674-A058-A9C874A6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09">
                <a:extLst>
                  <a:ext uri="{FF2B5EF4-FFF2-40B4-BE49-F238E27FC236}">
                    <a16:creationId xmlns:a16="http://schemas.microsoft.com/office/drawing/2014/main" id="{4F0B10AE-B38C-4C11-A54C-40CC2827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10">
                <a:extLst>
                  <a:ext uri="{FF2B5EF4-FFF2-40B4-BE49-F238E27FC236}">
                    <a16:creationId xmlns:a16="http://schemas.microsoft.com/office/drawing/2014/main" id="{0E467FB8-FABB-48D3-A31F-F9FAA67B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211">
                <a:extLst>
                  <a:ext uri="{FF2B5EF4-FFF2-40B4-BE49-F238E27FC236}">
                    <a16:creationId xmlns:a16="http://schemas.microsoft.com/office/drawing/2014/main" id="{6F58019E-346E-4A47-929A-2B347CA2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Oval 212">
                <a:extLst>
                  <a:ext uri="{FF2B5EF4-FFF2-40B4-BE49-F238E27FC236}">
                    <a16:creationId xmlns:a16="http://schemas.microsoft.com/office/drawing/2014/main" id="{87B90732-6153-4D98-B6D7-E58DCAD84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Oval 213">
                <a:extLst>
                  <a:ext uri="{FF2B5EF4-FFF2-40B4-BE49-F238E27FC236}">
                    <a16:creationId xmlns:a16="http://schemas.microsoft.com/office/drawing/2014/main" id="{FA2B581C-E50C-4B24-A602-5CD15469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Oval 214">
                <a:extLst>
                  <a:ext uri="{FF2B5EF4-FFF2-40B4-BE49-F238E27FC236}">
                    <a16:creationId xmlns:a16="http://schemas.microsoft.com/office/drawing/2014/main" id="{7A2ABA68-D587-4D3F-8B08-6A4446739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Oval 215">
                <a:extLst>
                  <a:ext uri="{FF2B5EF4-FFF2-40B4-BE49-F238E27FC236}">
                    <a16:creationId xmlns:a16="http://schemas.microsoft.com/office/drawing/2014/main" id="{53FDC36E-D6F1-4B9E-A336-A99CC07D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16">
                <a:extLst>
                  <a:ext uri="{FF2B5EF4-FFF2-40B4-BE49-F238E27FC236}">
                    <a16:creationId xmlns:a16="http://schemas.microsoft.com/office/drawing/2014/main" id="{4173B8A4-F000-4604-ADE7-D0C86E52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5 w 8"/>
                  <a:gd name="T5" fmla="*/ 1 h 7"/>
                  <a:gd name="T6" fmla="*/ 2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17">
                <a:extLst>
                  <a:ext uri="{FF2B5EF4-FFF2-40B4-BE49-F238E27FC236}">
                    <a16:creationId xmlns:a16="http://schemas.microsoft.com/office/drawing/2014/main" id="{13673BA0-63B4-4878-A44A-04E69BB8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5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18">
                <a:extLst>
                  <a:ext uri="{FF2B5EF4-FFF2-40B4-BE49-F238E27FC236}">
                    <a16:creationId xmlns:a16="http://schemas.microsoft.com/office/drawing/2014/main" id="{D64292BB-5A4D-432F-85D9-730173E8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1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19">
                <a:extLst>
                  <a:ext uri="{FF2B5EF4-FFF2-40B4-BE49-F238E27FC236}">
                    <a16:creationId xmlns:a16="http://schemas.microsoft.com/office/drawing/2014/main" id="{A27FEF63-A593-4501-8C94-929649F6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20">
                <a:extLst>
                  <a:ext uri="{FF2B5EF4-FFF2-40B4-BE49-F238E27FC236}">
                    <a16:creationId xmlns:a16="http://schemas.microsoft.com/office/drawing/2014/main" id="{FC19DFAB-0CFE-47CE-AAB0-D8E66562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21">
                <a:extLst>
                  <a:ext uri="{FF2B5EF4-FFF2-40B4-BE49-F238E27FC236}">
                    <a16:creationId xmlns:a16="http://schemas.microsoft.com/office/drawing/2014/main" id="{9B56F0EA-FB14-4F70-9174-5A23966D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22">
                <a:extLst>
                  <a:ext uri="{FF2B5EF4-FFF2-40B4-BE49-F238E27FC236}">
                    <a16:creationId xmlns:a16="http://schemas.microsoft.com/office/drawing/2014/main" id="{96BF366F-C192-44C8-A24B-D293F55A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23">
                <a:extLst>
                  <a:ext uri="{FF2B5EF4-FFF2-40B4-BE49-F238E27FC236}">
                    <a16:creationId xmlns:a16="http://schemas.microsoft.com/office/drawing/2014/main" id="{1045CF83-6E8F-416A-B08D-E9A57339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224">
                <a:extLst>
                  <a:ext uri="{FF2B5EF4-FFF2-40B4-BE49-F238E27FC236}">
                    <a16:creationId xmlns:a16="http://schemas.microsoft.com/office/drawing/2014/main" id="{FD3664ED-03AA-4022-92B4-AA323368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Oval 225">
                <a:extLst>
                  <a:ext uri="{FF2B5EF4-FFF2-40B4-BE49-F238E27FC236}">
                    <a16:creationId xmlns:a16="http://schemas.microsoft.com/office/drawing/2014/main" id="{F8DAD7F2-D096-48FD-9406-3B114144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Oval 226">
                <a:extLst>
                  <a:ext uri="{FF2B5EF4-FFF2-40B4-BE49-F238E27FC236}">
                    <a16:creationId xmlns:a16="http://schemas.microsoft.com/office/drawing/2014/main" id="{CB3DDB49-1871-42B3-BA98-AB3EC551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227">
                <a:extLst>
                  <a:ext uri="{FF2B5EF4-FFF2-40B4-BE49-F238E27FC236}">
                    <a16:creationId xmlns:a16="http://schemas.microsoft.com/office/drawing/2014/main" id="{D37CD758-0D75-4089-B776-8313A651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Oval 228">
                <a:extLst>
                  <a:ext uri="{FF2B5EF4-FFF2-40B4-BE49-F238E27FC236}">
                    <a16:creationId xmlns:a16="http://schemas.microsoft.com/office/drawing/2014/main" id="{F576EFDD-B888-4775-AF15-B7693FDE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29">
                <a:extLst>
                  <a:ext uri="{FF2B5EF4-FFF2-40B4-BE49-F238E27FC236}">
                    <a16:creationId xmlns:a16="http://schemas.microsoft.com/office/drawing/2014/main" id="{EFE00C32-DC40-40BF-8F13-5B5FE3BF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30">
                <a:extLst>
                  <a:ext uri="{FF2B5EF4-FFF2-40B4-BE49-F238E27FC236}">
                    <a16:creationId xmlns:a16="http://schemas.microsoft.com/office/drawing/2014/main" id="{E2478387-52B6-4052-B3C9-34E32C18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43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31">
                <a:extLst>
                  <a:ext uri="{FF2B5EF4-FFF2-40B4-BE49-F238E27FC236}">
                    <a16:creationId xmlns:a16="http://schemas.microsoft.com/office/drawing/2014/main" id="{9C55355A-37A3-4F80-A9A1-3244400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32">
                <a:extLst>
                  <a:ext uri="{FF2B5EF4-FFF2-40B4-BE49-F238E27FC236}">
                    <a16:creationId xmlns:a16="http://schemas.microsoft.com/office/drawing/2014/main" id="{F5EB6072-45E1-41CE-9325-63EF578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33">
                <a:extLst>
                  <a:ext uri="{FF2B5EF4-FFF2-40B4-BE49-F238E27FC236}">
                    <a16:creationId xmlns:a16="http://schemas.microsoft.com/office/drawing/2014/main" id="{E3301B10-2367-47F3-8372-D449D8DFC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67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34">
                <a:extLst>
                  <a:ext uri="{FF2B5EF4-FFF2-40B4-BE49-F238E27FC236}">
                    <a16:creationId xmlns:a16="http://schemas.microsoft.com/office/drawing/2014/main" id="{C39B7F06-9A54-4A7E-A072-3B9A6F4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35">
                <a:extLst>
                  <a:ext uri="{FF2B5EF4-FFF2-40B4-BE49-F238E27FC236}">
                    <a16:creationId xmlns:a16="http://schemas.microsoft.com/office/drawing/2014/main" id="{D5CB3BD5-D07C-4D15-BF6D-B0EF0CB4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36">
                <a:extLst>
                  <a:ext uri="{FF2B5EF4-FFF2-40B4-BE49-F238E27FC236}">
                    <a16:creationId xmlns:a16="http://schemas.microsoft.com/office/drawing/2014/main" id="{D11A03C6-1B45-4B23-8ACE-27CD5FFF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237">
                <a:extLst>
                  <a:ext uri="{FF2B5EF4-FFF2-40B4-BE49-F238E27FC236}">
                    <a16:creationId xmlns:a16="http://schemas.microsoft.com/office/drawing/2014/main" id="{C3D5C6DF-4E8F-46E3-9E15-D4EEFB42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238">
                <a:extLst>
                  <a:ext uri="{FF2B5EF4-FFF2-40B4-BE49-F238E27FC236}">
                    <a16:creationId xmlns:a16="http://schemas.microsoft.com/office/drawing/2014/main" id="{528CA57C-F958-42F2-BF3F-389813CE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Oval 239">
                <a:extLst>
                  <a:ext uri="{FF2B5EF4-FFF2-40B4-BE49-F238E27FC236}">
                    <a16:creationId xmlns:a16="http://schemas.microsoft.com/office/drawing/2014/main" id="{682DD17C-8EC1-4B20-91AF-8A771D463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240">
                <a:extLst>
                  <a:ext uri="{FF2B5EF4-FFF2-40B4-BE49-F238E27FC236}">
                    <a16:creationId xmlns:a16="http://schemas.microsoft.com/office/drawing/2014/main" id="{5F1CEF4A-E4D9-4B9D-A4D3-27A08E9D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241">
                <a:extLst>
                  <a:ext uri="{FF2B5EF4-FFF2-40B4-BE49-F238E27FC236}">
                    <a16:creationId xmlns:a16="http://schemas.microsoft.com/office/drawing/2014/main" id="{67A94B5F-6677-41E9-AE32-C4224D17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42">
                <a:extLst>
                  <a:ext uri="{FF2B5EF4-FFF2-40B4-BE49-F238E27FC236}">
                    <a16:creationId xmlns:a16="http://schemas.microsoft.com/office/drawing/2014/main" id="{C9C171EA-C835-48AB-8613-AB5DB98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22"/>
                <a:ext cx="19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43">
                <a:extLst>
                  <a:ext uri="{FF2B5EF4-FFF2-40B4-BE49-F238E27FC236}">
                    <a16:creationId xmlns:a16="http://schemas.microsoft.com/office/drawing/2014/main" id="{EC9F0F90-6947-4B56-BE83-D9B435A2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30"/>
                <a:ext cx="19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244">
                <a:extLst>
                  <a:ext uri="{FF2B5EF4-FFF2-40B4-BE49-F238E27FC236}">
                    <a16:creationId xmlns:a16="http://schemas.microsoft.com/office/drawing/2014/main" id="{6A5AE1F8-A156-4D35-AF6B-23727B88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45">
                <a:extLst>
                  <a:ext uri="{FF2B5EF4-FFF2-40B4-BE49-F238E27FC236}">
                    <a16:creationId xmlns:a16="http://schemas.microsoft.com/office/drawing/2014/main" id="{EAF111C1-7920-4414-92AF-61EADCE2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46">
                <a:extLst>
                  <a:ext uri="{FF2B5EF4-FFF2-40B4-BE49-F238E27FC236}">
                    <a16:creationId xmlns:a16="http://schemas.microsoft.com/office/drawing/2014/main" id="{285F1C4D-9567-40C4-8FCE-EC0D0322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54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47">
                <a:extLst>
                  <a:ext uri="{FF2B5EF4-FFF2-40B4-BE49-F238E27FC236}">
                    <a16:creationId xmlns:a16="http://schemas.microsoft.com/office/drawing/2014/main" id="{897E89C7-9E40-4E7D-8682-0D8A2720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48">
                <a:extLst>
                  <a:ext uri="{FF2B5EF4-FFF2-40B4-BE49-F238E27FC236}">
                    <a16:creationId xmlns:a16="http://schemas.microsoft.com/office/drawing/2014/main" id="{4966CAD5-C26B-4D19-928E-B262AFC8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49">
                <a:extLst>
                  <a:ext uri="{FF2B5EF4-FFF2-40B4-BE49-F238E27FC236}">
                    <a16:creationId xmlns:a16="http://schemas.microsoft.com/office/drawing/2014/main" id="{1F7F730A-DDCF-42DC-88D7-460C9A77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Oval 250">
                <a:extLst>
                  <a:ext uri="{FF2B5EF4-FFF2-40B4-BE49-F238E27FC236}">
                    <a16:creationId xmlns:a16="http://schemas.microsoft.com/office/drawing/2014/main" id="{D8029D6E-C52B-4D5B-A5E4-2B44A6389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Oval 251">
                <a:extLst>
                  <a:ext uri="{FF2B5EF4-FFF2-40B4-BE49-F238E27FC236}">
                    <a16:creationId xmlns:a16="http://schemas.microsoft.com/office/drawing/2014/main" id="{245AD1C4-4B1C-4A39-A638-B6F1E6F49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Oval 252">
                <a:extLst>
                  <a:ext uri="{FF2B5EF4-FFF2-40B4-BE49-F238E27FC236}">
                    <a16:creationId xmlns:a16="http://schemas.microsoft.com/office/drawing/2014/main" id="{60D077F3-C860-438D-B99E-41B90EEA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Oval 253">
                <a:extLst>
                  <a:ext uri="{FF2B5EF4-FFF2-40B4-BE49-F238E27FC236}">
                    <a16:creationId xmlns:a16="http://schemas.microsoft.com/office/drawing/2014/main" id="{BD40FAD0-D63E-42AE-A21E-51921771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Oval 254">
                <a:extLst>
                  <a:ext uri="{FF2B5EF4-FFF2-40B4-BE49-F238E27FC236}">
                    <a16:creationId xmlns:a16="http://schemas.microsoft.com/office/drawing/2014/main" id="{28197E0F-C19D-4EFC-BB61-A55C054E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55">
                <a:extLst>
                  <a:ext uri="{FF2B5EF4-FFF2-40B4-BE49-F238E27FC236}">
                    <a16:creationId xmlns:a16="http://schemas.microsoft.com/office/drawing/2014/main" id="{609F653C-E199-4392-B39F-4D51FEF2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6">
                <a:extLst>
                  <a:ext uri="{FF2B5EF4-FFF2-40B4-BE49-F238E27FC236}">
                    <a16:creationId xmlns:a16="http://schemas.microsoft.com/office/drawing/2014/main" id="{4566C9DA-D854-4424-82A7-EA2819F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417"/>
                <a:ext cx="19" cy="35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8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5"/>
                      <a:pt x="8" y="11"/>
                      <a:pt x="8" y="8"/>
                    </a:cubicBez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57">
                <a:extLst>
                  <a:ext uri="{FF2B5EF4-FFF2-40B4-BE49-F238E27FC236}">
                    <a16:creationId xmlns:a16="http://schemas.microsoft.com/office/drawing/2014/main" id="{010D99C6-EBE9-4551-B7A7-AFFF9F478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58">
                <a:extLst>
                  <a:ext uri="{FF2B5EF4-FFF2-40B4-BE49-F238E27FC236}">
                    <a16:creationId xmlns:a16="http://schemas.microsoft.com/office/drawing/2014/main" id="{649AD173-14CB-48AB-9ABD-39408001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59">
                <a:extLst>
                  <a:ext uri="{FF2B5EF4-FFF2-40B4-BE49-F238E27FC236}">
                    <a16:creationId xmlns:a16="http://schemas.microsoft.com/office/drawing/2014/main" id="{3C25B22B-5B58-4E4F-9912-89C1A17F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60">
                <a:extLst>
                  <a:ext uri="{FF2B5EF4-FFF2-40B4-BE49-F238E27FC236}">
                    <a16:creationId xmlns:a16="http://schemas.microsoft.com/office/drawing/2014/main" id="{C51FB95B-0894-4969-AF7D-536F1C8CA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601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Oval 261">
                <a:extLst>
                  <a:ext uri="{FF2B5EF4-FFF2-40B4-BE49-F238E27FC236}">
                    <a16:creationId xmlns:a16="http://schemas.microsoft.com/office/drawing/2014/main" id="{0F284515-675E-4E63-9D50-B69F0B38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62">
                <a:extLst>
                  <a:ext uri="{FF2B5EF4-FFF2-40B4-BE49-F238E27FC236}">
                    <a16:creationId xmlns:a16="http://schemas.microsoft.com/office/drawing/2014/main" id="{3D2AC1B2-120C-4BC6-9A8F-269F2F13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Oval 263">
                <a:extLst>
                  <a:ext uri="{FF2B5EF4-FFF2-40B4-BE49-F238E27FC236}">
                    <a16:creationId xmlns:a16="http://schemas.microsoft.com/office/drawing/2014/main" id="{26DC7962-C5B2-43FD-9CC7-C930D185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55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64">
                <a:extLst>
                  <a:ext uri="{FF2B5EF4-FFF2-40B4-BE49-F238E27FC236}">
                    <a16:creationId xmlns:a16="http://schemas.microsoft.com/office/drawing/2014/main" id="{8556130B-05CF-40C0-9D74-3BD0C013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65">
                <a:extLst>
                  <a:ext uri="{FF2B5EF4-FFF2-40B4-BE49-F238E27FC236}">
                    <a16:creationId xmlns:a16="http://schemas.microsoft.com/office/drawing/2014/main" id="{3D5D3B3F-6CD9-40FF-95F6-F6B9884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01"/>
                <a:ext cx="19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66">
                <a:extLst>
                  <a:ext uri="{FF2B5EF4-FFF2-40B4-BE49-F238E27FC236}">
                    <a16:creationId xmlns:a16="http://schemas.microsoft.com/office/drawing/2014/main" id="{580F11DE-A0D6-4F31-800C-70A7839C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67">
                <a:extLst>
                  <a:ext uri="{FF2B5EF4-FFF2-40B4-BE49-F238E27FC236}">
                    <a16:creationId xmlns:a16="http://schemas.microsoft.com/office/drawing/2014/main" id="{6A2AF498-5E98-4EEB-87B2-448C1484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68">
                <a:extLst>
                  <a:ext uri="{FF2B5EF4-FFF2-40B4-BE49-F238E27FC236}">
                    <a16:creationId xmlns:a16="http://schemas.microsoft.com/office/drawing/2014/main" id="{8E2C791A-B712-49E1-83FB-7928ED63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69">
                <a:extLst>
                  <a:ext uri="{FF2B5EF4-FFF2-40B4-BE49-F238E27FC236}">
                    <a16:creationId xmlns:a16="http://schemas.microsoft.com/office/drawing/2014/main" id="{E191ADBE-6D7B-4DF7-9958-D56B3913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6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70">
                <a:extLst>
                  <a:ext uri="{FF2B5EF4-FFF2-40B4-BE49-F238E27FC236}">
                    <a16:creationId xmlns:a16="http://schemas.microsoft.com/office/drawing/2014/main" id="{54308ACA-A5D2-4B10-B10D-BED1285C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63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71">
                <a:extLst>
                  <a:ext uri="{FF2B5EF4-FFF2-40B4-BE49-F238E27FC236}">
                    <a16:creationId xmlns:a16="http://schemas.microsoft.com/office/drawing/2014/main" id="{D0982ED5-7006-45AB-8517-9EDB18C4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669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Oval 272">
                <a:extLst>
                  <a:ext uri="{FF2B5EF4-FFF2-40B4-BE49-F238E27FC236}">
                    <a16:creationId xmlns:a16="http://schemas.microsoft.com/office/drawing/2014/main" id="{CA38B3C9-995C-4FA8-94C0-3C7243C41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Oval 273">
                <a:extLst>
                  <a:ext uri="{FF2B5EF4-FFF2-40B4-BE49-F238E27FC236}">
                    <a16:creationId xmlns:a16="http://schemas.microsoft.com/office/drawing/2014/main" id="{5C9D93D4-D872-40D2-9D06-9713F1F9F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Oval 274">
                <a:extLst>
                  <a:ext uri="{FF2B5EF4-FFF2-40B4-BE49-F238E27FC236}">
                    <a16:creationId xmlns:a16="http://schemas.microsoft.com/office/drawing/2014/main" id="{3E073CD0-9779-4A16-B2A1-9EEECDAC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75">
                <a:extLst>
                  <a:ext uri="{FF2B5EF4-FFF2-40B4-BE49-F238E27FC236}">
                    <a16:creationId xmlns:a16="http://schemas.microsoft.com/office/drawing/2014/main" id="{BE2D5F94-F138-4B8F-BC1E-392B9BF6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24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76">
                <a:extLst>
                  <a:ext uri="{FF2B5EF4-FFF2-40B4-BE49-F238E27FC236}">
                    <a16:creationId xmlns:a16="http://schemas.microsoft.com/office/drawing/2014/main" id="{C9B88316-1C09-4927-B59B-B61A0964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63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77">
                <a:extLst>
                  <a:ext uri="{FF2B5EF4-FFF2-40B4-BE49-F238E27FC236}">
                    <a16:creationId xmlns:a16="http://schemas.microsoft.com/office/drawing/2014/main" id="{2384742E-9E05-4A87-A156-E6DF8FFA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607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1 h 3"/>
                  <a:gd name="T10" fmla="*/ 0 w 4"/>
                  <a:gd name="T11" fmla="*/ 1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78">
                <a:extLst>
                  <a:ext uri="{FF2B5EF4-FFF2-40B4-BE49-F238E27FC236}">
                    <a16:creationId xmlns:a16="http://schemas.microsoft.com/office/drawing/2014/main" id="{4474F420-C46D-4392-9EF3-3A3A417C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50"/>
                <a:ext cx="16" cy="1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3 w 7"/>
                  <a:gd name="T5" fmla="*/ 1 h 7"/>
                  <a:gd name="T6" fmla="*/ 0 w 7"/>
                  <a:gd name="T7" fmla="*/ 7 h 7"/>
                  <a:gd name="T8" fmla="*/ 7 w 7"/>
                  <a:gd name="T9" fmla="*/ 7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79">
                <a:extLst>
                  <a:ext uri="{FF2B5EF4-FFF2-40B4-BE49-F238E27FC236}">
                    <a16:creationId xmlns:a16="http://schemas.microsoft.com/office/drawing/2014/main" id="{938706E2-32EB-4D8D-B09F-90D34AAE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80">
                <a:extLst>
                  <a:ext uri="{FF2B5EF4-FFF2-40B4-BE49-F238E27FC236}">
                    <a16:creationId xmlns:a16="http://schemas.microsoft.com/office/drawing/2014/main" id="{D3087A92-C5A8-486B-9312-00512BE0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56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Oval 281">
                <a:extLst>
                  <a:ext uri="{FF2B5EF4-FFF2-40B4-BE49-F238E27FC236}">
                    <a16:creationId xmlns:a16="http://schemas.microsoft.com/office/drawing/2014/main" id="{BE4FEED8-EC71-4849-AF81-E8491D101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Oval 282">
                <a:extLst>
                  <a:ext uri="{FF2B5EF4-FFF2-40B4-BE49-F238E27FC236}">
                    <a16:creationId xmlns:a16="http://schemas.microsoft.com/office/drawing/2014/main" id="{38342849-2F55-4CB8-9639-CF414739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Oval 283">
                <a:extLst>
                  <a:ext uri="{FF2B5EF4-FFF2-40B4-BE49-F238E27FC236}">
                    <a16:creationId xmlns:a16="http://schemas.microsoft.com/office/drawing/2014/main" id="{FFDFCD8D-28A5-460D-BE13-F9DDD765F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Oval 284">
                <a:extLst>
                  <a:ext uri="{FF2B5EF4-FFF2-40B4-BE49-F238E27FC236}">
                    <a16:creationId xmlns:a16="http://schemas.microsoft.com/office/drawing/2014/main" id="{AF6ECB28-462F-4FCC-8514-B4720878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Oval 285">
                <a:extLst>
                  <a:ext uri="{FF2B5EF4-FFF2-40B4-BE49-F238E27FC236}">
                    <a16:creationId xmlns:a16="http://schemas.microsoft.com/office/drawing/2014/main" id="{AB1271E4-B28B-469B-AE2D-42F11296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86">
                <a:extLst>
                  <a:ext uri="{FF2B5EF4-FFF2-40B4-BE49-F238E27FC236}">
                    <a16:creationId xmlns:a16="http://schemas.microsoft.com/office/drawing/2014/main" id="{A12E6120-BF4D-4B69-94B5-BECEA395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50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4 w 8"/>
                  <a:gd name="T5" fmla="*/ 1 h 7"/>
                  <a:gd name="T6" fmla="*/ 1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6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87">
                <a:extLst>
                  <a:ext uri="{FF2B5EF4-FFF2-40B4-BE49-F238E27FC236}">
                    <a16:creationId xmlns:a16="http://schemas.microsoft.com/office/drawing/2014/main" id="{A9718273-2453-409D-9230-4503359B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5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88">
                <a:extLst>
                  <a:ext uri="{FF2B5EF4-FFF2-40B4-BE49-F238E27FC236}">
                    <a16:creationId xmlns:a16="http://schemas.microsoft.com/office/drawing/2014/main" id="{740DB266-6DD5-417B-8772-A23F4697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82"/>
                <a:ext cx="16" cy="19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1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4" y="8"/>
                      <a:pt x="7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89">
                <a:extLst>
                  <a:ext uri="{FF2B5EF4-FFF2-40B4-BE49-F238E27FC236}">
                    <a16:creationId xmlns:a16="http://schemas.microsoft.com/office/drawing/2014/main" id="{6AAF4AB0-600F-4089-B03A-A6189559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90">
                <a:extLst>
                  <a:ext uri="{FF2B5EF4-FFF2-40B4-BE49-F238E27FC236}">
                    <a16:creationId xmlns:a16="http://schemas.microsoft.com/office/drawing/2014/main" id="{5D610636-0415-40EC-9069-B9BB96D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82"/>
                <a:ext cx="18" cy="19"/>
              </a:xfrm>
              <a:custGeom>
                <a:avLst/>
                <a:gdLst>
                  <a:gd name="T0" fmla="*/ 7 w 8"/>
                  <a:gd name="T1" fmla="*/ 1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7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91">
                <a:extLst>
                  <a:ext uri="{FF2B5EF4-FFF2-40B4-BE49-F238E27FC236}">
                    <a16:creationId xmlns:a16="http://schemas.microsoft.com/office/drawing/2014/main" id="{A7EE454E-0233-4867-A931-4E344BF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35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92">
                <a:extLst>
                  <a:ext uri="{FF2B5EF4-FFF2-40B4-BE49-F238E27FC236}">
                    <a16:creationId xmlns:a16="http://schemas.microsoft.com/office/drawing/2014/main" id="{46CCCD5F-5F58-4F21-9D54-28F5C98B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93">
                <a:extLst>
                  <a:ext uri="{FF2B5EF4-FFF2-40B4-BE49-F238E27FC236}">
                    <a16:creationId xmlns:a16="http://schemas.microsoft.com/office/drawing/2014/main" id="{4BA3321A-9F72-4A69-8BC6-2E0D1E97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43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294">
                <a:extLst>
                  <a:ext uri="{FF2B5EF4-FFF2-40B4-BE49-F238E27FC236}">
                    <a16:creationId xmlns:a16="http://schemas.microsoft.com/office/drawing/2014/main" id="{98A0BF71-D9FC-4D8A-8B0A-78BA26A6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295">
                <a:extLst>
                  <a:ext uri="{FF2B5EF4-FFF2-40B4-BE49-F238E27FC236}">
                    <a16:creationId xmlns:a16="http://schemas.microsoft.com/office/drawing/2014/main" id="{E2292FF9-26D7-4076-9A1B-2C29A69B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296">
                <a:extLst>
                  <a:ext uri="{FF2B5EF4-FFF2-40B4-BE49-F238E27FC236}">
                    <a16:creationId xmlns:a16="http://schemas.microsoft.com/office/drawing/2014/main" id="{EAA56A4D-6113-4309-B8FD-D124029A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297">
                <a:extLst>
                  <a:ext uri="{FF2B5EF4-FFF2-40B4-BE49-F238E27FC236}">
                    <a16:creationId xmlns:a16="http://schemas.microsoft.com/office/drawing/2014/main" id="{B58D0EAB-8AFE-4132-BE9B-18CEF6FC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298">
                <a:extLst>
                  <a:ext uri="{FF2B5EF4-FFF2-40B4-BE49-F238E27FC236}">
                    <a16:creationId xmlns:a16="http://schemas.microsoft.com/office/drawing/2014/main" id="{FE84A1EF-5EF3-4703-9637-A76825B83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99">
                <a:extLst>
                  <a:ext uri="{FF2B5EF4-FFF2-40B4-BE49-F238E27FC236}">
                    <a16:creationId xmlns:a16="http://schemas.microsoft.com/office/drawing/2014/main" id="{DCAD59EE-8640-4438-83FD-CAB20BD9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00">
                <a:extLst>
                  <a:ext uri="{FF2B5EF4-FFF2-40B4-BE49-F238E27FC236}">
                    <a16:creationId xmlns:a16="http://schemas.microsoft.com/office/drawing/2014/main" id="{8F17A2C7-273C-4270-A28C-2CF5B76D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043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01">
                <a:extLst>
                  <a:ext uri="{FF2B5EF4-FFF2-40B4-BE49-F238E27FC236}">
                    <a16:creationId xmlns:a16="http://schemas.microsoft.com/office/drawing/2014/main" id="{F9D7522D-FE42-4E06-9A0F-133EFB43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67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02">
                <a:extLst>
                  <a:ext uri="{FF2B5EF4-FFF2-40B4-BE49-F238E27FC236}">
                    <a16:creationId xmlns:a16="http://schemas.microsoft.com/office/drawing/2014/main" id="{7152B438-0DC6-49C5-A855-71E7AEF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67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4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03">
                <a:extLst>
                  <a:ext uri="{FF2B5EF4-FFF2-40B4-BE49-F238E27FC236}">
                    <a16:creationId xmlns:a16="http://schemas.microsoft.com/office/drawing/2014/main" id="{D7E68631-728A-47BD-B75D-AACDB823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67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04">
                <a:extLst>
                  <a:ext uri="{FF2B5EF4-FFF2-40B4-BE49-F238E27FC236}">
                    <a16:creationId xmlns:a16="http://schemas.microsoft.com/office/drawing/2014/main" id="{FB0826F6-638E-4853-8CD9-7A9391CD4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22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05">
                <a:extLst>
                  <a:ext uri="{FF2B5EF4-FFF2-40B4-BE49-F238E27FC236}">
                    <a16:creationId xmlns:a16="http://schemas.microsoft.com/office/drawing/2014/main" id="{333E2A67-1DCA-4E09-BBF5-D6E4F946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06">
                <a:extLst>
                  <a:ext uri="{FF2B5EF4-FFF2-40B4-BE49-F238E27FC236}">
                    <a16:creationId xmlns:a16="http://schemas.microsoft.com/office/drawing/2014/main" id="{436E142C-9AB2-4E23-8F30-BEC10C22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230"/>
                <a:ext cx="16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Oval 307">
                <a:extLst>
                  <a:ext uri="{FF2B5EF4-FFF2-40B4-BE49-F238E27FC236}">
                    <a16:creationId xmlns:a16="http://schemas.microsoft.com/office/drawing/2014/main" id="{8CF4D42B-6F15-40BF-A9D1-080D0E4AB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Oval 308">
                <a:extLst>
                  <a:ext uri="{FF2B5EF4-FFF2-40B4-BE49-F238E27FC236}">
                    <a16:creationId xmlns:a16="http://schemas.microsoft.com/office/drawing/2014/main" id="{F652ADE8-2A76-4DD8-8D49-D7E7A671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Oval 309">
                <a:extLst>
                  <a:ext uri="{FF2B5EF4-FFF2-40B4-BE49-F238E27FC236}">
                    <a16:creationId xmlns:a16="http://schemas.microsoft.com/office/drawing/2014/main" id="{47E4186B-CE46-4577-8AA0-968E0DA5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Oval 310">
                <a:extLst>
                  <a:ext uri="{FF2B5EF4-FFF2-40B4-BE49-F238E27FC236}">
                    <a16:creationId xmlns:a16="http://schemas.microsoft.com/office/drawing/2014/main" id="{C95D24AF-6129-48C7-9028-AE7D19A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Oval 311">
                <a:extLst>
                  <a:ext uri="{FF2B5EF4-FFF2-40B4-BE49-F238E27FC236}">
                    <a16:creationId xmlns:a16="http://schemas.microsoft.com/office/drawing/2014/main" id="{81634EDA-C31D-4E03-9278-12965899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12">
                <a:extLst>
                  <a:ext uri="{FF2B5EF4-FFF2-40B4-BE49-F238E27FC236}">
                    <a16:creationId xmlns:a16="http://schemas.microsoft.com/office/drawing/2014/main" id="{BA80BB59-1D8D-4E94-ACF5-AC6270F8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2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13">
                <a:extLst>
                  <a:ext uri="{FF2B5EF4-FFF2-40B4-BE49-F238E27FC236}">
                    <a16:creationId xmlns:a16="http://schemas.microsoft.com/office/drawing/2014/main" id="{B402930B-9317-42F0-AEF5-05A8D824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30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14">
                <a:extLst>
                  <a:ext uri="{FF2B5EF4-FFF2-40B4-BE49-F238E27FC236}">
                    <a16:creationId xmlns:a16="http://schemas.microsoft.com/office/drawing/2014/main" id="{C60C8288-EC39-4B42-AD9E-44F636CD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54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15">
                <a:extLst>
                  <a:ext uri="{FF2B5EF4-FFF2-40B4-BE49-F238E27FC236}">
                    <a16:creationId xmlns:a16="http://schemas.microsoft.com/office/drawing/2014/main" id="{1274BB07-8D84-416B-B3E1-3AB7E2B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16">
                <a:extLst>
                  <a:ext uri="{FF2B5EF4-FFF2-40B4-BE49-F238E27FC236}">
                    <a16:creationId xmlns:a16="http://schemas.microsoft.com/office/drawing/2014/main" id="{FDAB56AB-8D8F-414C-B844-C47F64EF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54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17">
                <a:extLst>
                  <a:ext uri="{FF2B5EF4-FFF2-40B4-BE49-F238E27FC236}">
                    <a16:creationId xmlns:a16="http://schemas.microsoft.com/office/drawing/2014/main" id="{6E2B87C1-F6DF-4282-9F4D-A5D242C2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09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18">
                <a:extLst>
                  <a:ext uri="{FF2B5EF4-FFF2-40B4-BE49-F238E27FC236}">
                    <a16:creationId xmlns:a16="http://schemas.microsoft.com/office/drawing/2014/main" id="{8A4FE4A8-41E2-46BE-AF70-CE331F72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19">
                <a:extLst>
                  <a:ext uri="{FF2B5EF4-FFF2-40B4-BE49-F238E27FC236}">
                    <a16:creationId xmlns:a16="http://schemas.microsoft.com/office/drawing/2014/main" id="{093E3CAF-8C2F-4053-BE98-B5FECD85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417"/>
                <a:ext cx="16" cy="35"/>
              </a:xfrm>
              <a:custGeom>
                <a:avLst/>
                <a:gdLst>
                  <a:gd name="T0" fmla="*/ 0 w 7"/>
                  <a:gd name="T1" fmla="*/ 8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Oval 320">
                <a:extLst>
                  <a:ext uri="{FF2B5EF4-FFF2-40B4-BE49-F238E27FC236}">
                    <a16:creationId xmlns:a16="http://schemas.microsoft.com/office/drawing/2014/main" id="{F5385F3D-5DB3-4C09-AECC-3FF7B87C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Oval 321">
                <a:extLst>
                  <a:ext uri="{FF2B5EF4-FFF2-40B4-BE49-F238E27FC236}">
                    <a16:creationId xmlns:a16="http://schemas.microsoft.com/office/drawing/2014/main" id="{2A947540-85E2-4635-9EF5-4E5E93B4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Oval 322">
                <a:extLst>
                  <a:ext uri="{FF2B5EF4-FFF2-40B4-BE49-F238E27FC236}">
                    <a16:creationId xmlns:a16="http://schemas.microsoft.com/office/drawing/2014/main" id="{D8DEA379-A1A1-4DFF-B399-DDBAEA95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Oval 323">
                <a:extLst>
                  <a:ext uri="{FF2B5EF4-FFF2-40B4-BE49-F238E27FC236}">
                    <a16:creationId xmlns:a16="http://schemas.microsoft.com/office/drawing/2014/main" id="{45FA11DB-BEE2-4E0F-939E-0C9A54B7B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Oval 324">
                <a:extLst>
                  <a:ext uri="{FF2B5EF4-FFF2-40B4-BE49-F238E27FC236}">
                    <a16:creationId xmlns:a16="http://schemas.microsoft.com/office/drawing/2014/main" id="{DE8DBF7F-3E12-4F78-B4C1-DDDBC208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25">
                <a:extLst>
                  <a:ext uri="{FF2B5EF4-FFF2-40B4-BE49-F238E27FC236}">
                    <a16:creationId xmlns:a16="http://schemas.microsoft.com/office/drawing/2014/main" id="{6CCF27D6-32F1-43D6-8A3A-1177D2E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09"/>
                <a:ext cx="18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26">
                <a:extLst>
                  <a:ext uri="{FF2B5EF4-FFF2-40B4-BE49-F238E27FC236}">
                    <a16:creationId xmlns:a16="http://schemas.microsoft.com/office/drawing/2014/main" id="{6F5C60F8-80F7-4900-A75B-BCF786AA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417"/>
                <a:ext cx="18" cy="35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27">
                <a:extLst>
                  <a:ext uri="{FF2B5EF4-FFF2-40B4-BE49-F238E27FC236}">
                    <a16:creationId xmlns:a16="http://schemas.microsoft.com/office/drawing/2014/main" id="{FE8688B4-81C2-460E-85F2-783D78CE3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41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28">
                <a:extLst>
                  <a:ext uri="{FF2B5EF4-FFF2-40B4-BE49-F238E27FC236}">
                    <a16:creationId xmlns:a16="http://schemas.microsoft.com/office/drawing/2014/main" id="{CDD4FDD1-D841-4F25-8646-1C758BF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29">
                <a:extLst>
                  <a:ext uri="{FF2B5EF4-FFF2-40B4-BE49-F238E27FC236}">
                    <a16:creationId xmlns:a16="http://schemas.microsoft.com/office/drawing/2014/main" id="{D7D16C44-1CD1-485B-B87A-6650F883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41"/>
                <a:ext cx="18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30">
                <a:extLst>
                  <a:ext uri="{FF2B5EF4-FFF2-40B4-BE49-F238E27FC236}">
                    <a16:creationId xmlns:a16="http://schemas.microsoft.com/office/drawing/2014/main" id="{F0D4AC27-A4BC-49FB-934B-37BBB316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601"/>
                <a:ext cx="16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31">
                <a:extLst>
                  <a:ext uri="{FF2B5EF4-FFF2-40B4-BE49-F238E27FC236}">
                    <a16:creationId xmlns:a16="http://schemas.microsoft.com/office/drawing/2014/main" id="{A3F36870-659E-488F-97AC-D2CB57FC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556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Oval 332">
                <a:extLst>
                  <a:ext uri="{FF2B5EF4-FFF2-40B4-BE49-F238E27FC236}">
                    <a16:creationId xmlns:a16="http://schemas.microsoft.com/office/drawing/2014/main" id="{6E45B31E-B17D-49F6-8982-F0985AEA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33">
                <a:extLst>
                  <a:ext uri="{FF2B5EF4-FFF2-40B4-BE49-F238E27FC236}">
                    <a16:creationId xmlns:a16="http://schemas.microsoft.com/office/drawing/2014/main" id="{82758CF4-24D9-4D97-95AB-A34C9FB0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28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34">
                <a:extLst>
                  <a:ext uri="{FF2B5EF4-FFF2-40B4-BE49-F238E27FC236}">
                    <a16:creationId xmlns:a16="http://schemas.microsoft.com/office/drawing/2014/main" id="{30B3B440-964A-487C-8DF1-AF04AA19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35">
                <a:extLst>
                  <a:ext uri="{FF2B5EF4-FFF2-40B4-BE49-F238E27FC236}">
                    <a16:creationId xmlns:a16="http://schemas.microsoft.com/office/drawing/2014/main" id="{EF510C7F-7A9E-47A3-984E-26CCD0E2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28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36">
                <a:extLst>
                  <a:ext uri="{FF2B5EF4-FFF2-40B4-BE49-F238E27FC236}">
                    <a16:creationId xmlns:a16="http://schemas.microsoft.com/office/drawing/2014/main" id="{D5178283-A93E-447B-A3E3-2FC3D2F7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37">
                <a:extLst>
                  <a:ext uri="{FF2B5EF4-FFF2-40B4-BE49-F238E27FC236}">
                    <a16:creationId xmlns:a16="http://schemas.microsoft.com/office/drawing/2014/main" id="{69CF9710-54E7-4A62-A537-0A983149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3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38">
                <a:extLst>
                  <a:ext uri="{FF2B5EF4-FFF2-40B4-BE49-F238E27FC236}">
                    <a16:creationId xmlns:a16="http://schemas.microsoft.com/office/drawing/2014/main" id="{0F9B91C3-46D4-4658-BD40-4E4F4D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339">
                <a:extLst>
                  <a:ext uri="{FF2B5EF4-FFF2-40B4-BE49-F238E27FC236}">
                    <a16:creationId xmlns:a16="http://schemas.microsoft.com/office/drawing/2014/main" id="{06686970-641B-4DC5-A0E4-A388E38D3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40">
                <a:extLst>
                  <a:ext uri="{FF2B5EF4-FFF2-40B4-BE49-F238E27FC236}">
                    <a16:creationId xmlns:a16="http://schemas.microsoft.com/office/drawing/2014/main" id="{F850EFB8-7D51-408A-8FF0-EB23AE9AE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856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341">
                <a:extLst>
                  <a:ext uri="{FF2B5EF4-FFF2-40B4-BE49-F238E27FC236}">
                    <a16:creationId xmlns:a16="http://schemas.microsoft.com/office/drawing/2014/main" id="{07CA7B75-898D-42CD-B22B-10557809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08"/>
                <a:ext cx="18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Oval 342">
                <a:extLst>
                  <a:ext uri="{FF2B5EF4-FFF2-40B4-BE49-F238E27FC236}">
                    <a16:creationId xmlns:a16="http://schemas.microsoft.com/office/drawing/2014/main" id="{652EF748-8E3C-4812-B7C3-A84E8F86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Oval 343">
                <a:extLst>
                  <a:ext uri="{FF2B5EF4-FFF2-40B4-BE49-F238E27FC236}">
                    <a16:creationId xmlns:a16="http://schemas.microsoft.com/office/drawing/2014/main" id="{81D7E991-165C-486C-A1EA-93118B36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44">
                <a:extLst>
                  <a:ext uri="{FF2B5EF4-FFF2-40B4-BE49-F238E27FC236}">
                    <a16:creationId xmlns:a16="http://schemas.microsoft.com/office/drawing/2014/main" id="{FBDC1D2D-D362-44DA-8408-EDC0A834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8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1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45">
                <a:extLst>
                  <a:ext uri="{FF2B5EF4-FFF2-40B4-BE49-F238E27FC236}">
                    <a16:creationId xmlns:a16="http://schemas.microsoft.com/office/drawing/2014/main" id="{43BABEEB-8EA7-4E17-B892-D59E7532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46">
                <a:extLst>
                  <a:ext uri="{FF2B5EF4-FFF2-40B4-BE49-F238E27FC236}">
                    <a16:creationId xmlns:a16="http://schemas.microsoft.com/office/drawing/2014/main" id="{500227AB-D9D0-4D8C-B54F-8A85201C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47">
                <a:extLst>
                  <a:ext uri="{FF2B5EF4-FFF2-40B4-BE49-F238E27FC236}">
                    <a16:creationId xmlns:a16="http://schemas.microsoft.com/office/drawing/2014/main" id="{A43F67FC-1B9B-40D0-81DC-A0A2DE58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Oval 348">
                <a:extLst>
                  <a:ext uri="{FF2B5EF4-FFF2-40B4-BE49-F238E27FC236}">
                    <a16:creationId xmlns:a16="http://schemas.microsoft.com/office/drawing/2014/main" id="{D7198ACF-11A3-45B7-94FD-865581B1D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Oval 349">
                <a:extLst>
                  <a:ext uri="{FF2B5EF4-FFF2-40B4-BE49-F238E27FC236}">
                    <a16:creationId xmlns:a16="http://schemas.microsoft.com/office/drawing/2014/main" id="{9FF80593-ABBE-43DD-9612-442EBD6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090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Oval 350">
                <a:extLst>
                  <a:ext uri="{FF2B5EF4-FFF2-40B4-BE49-F238E27FC236}">
                    <a16:creationId xmlns:a16="http://schemas.microsoft.com/office/drawing/2014/main" id="{53E0DDDF-1B8B-4FA0-84A5-88BECEBE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Oval 351">
                <a:extLst>
                  <a:ext uri="{FF2B5EF4-FFF2-40B4-BE49-F238E27FC236}">
                    <a16:creationId xmlns:a16="http://schemas.microsoft.com/office/drawing/2014/main" id="{C755ACFF-0D33-4DB7-96E5-8C1E4F138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995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Oval 352">
                <a:extLst>
                  <a:ext uri="{FF2B5EF4-FFF2-40B4-BE49-F238E27FC236}">
                    <a16:creationId xmlns:a16="http://schemas.microsoft.com/office/drawing/2014/main" id="{E33BD87A-1462-457C-B3D8-545C94CF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3">
                <a:extLst>
                  <a:ext uri="{FF2B5EF4-FFF2-40B4-BE49-F238E27FC236}">
                    <a16:creationId xmlns:a16="http://schemas.microsoft.com/office/drawing/2014/main" id="{51A80879-36AA-49F4-8A73-09204B51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4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54">
                <a:extLst>
                  <a:ext uri="{FF2B5EF4-FFF2-40B4-BE49-F238E27FC236}">
                    <a16:creationId xmlns:a16="http://schemas.microsoft.com/office/drawing/2014/main" id="{0D553A55-B812-471A-A9E5-E69153B5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06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55">
                <a:extLst>
                  <a:ext uri="{FF2B5EF4-FFF2-40B4-BE49-F238E27FC236}">
                    <a16:creationId xmlns:a16="http://schemas.microsoft.com/office/drawing/2014/main" id="{BF33E22B-D35E-4AC8-AE15-40CAB25C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56">
                <a:extLst>
                  <a:ext uri="{FF2B5EF4-FFF2-40B4-BE49-F238E27FC236}">
                    <a16:creationId xmlns:a16="http://schemas.microsoft.com/office/drawing/2014/main" id="{2F3A3648-5195-478D-B828-AEBD6832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67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57">
                <a:extLst>
                  <a:ext uri="{FF2B5EF4-FFF2-40B4-BE49-F238E27FC236}">
                    <a16:creationId xmlns:a16="http://schemas.microsoft.com/office/drawing/2014/main" id="{847C3DE4-AB17-4107-B4E3-3F0ED2E2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58">
                <a:extLst>
                  <a:ext uri="{FF2B5EF4-FFF2-40B4-BE49-F238E27FC236}">
                    <a16:creationId xmlns:a16="http://schemas.microsoft.com/office/drawing/2014/main" id="{FA3F835F-557D-4595-A2DB-E4C47F6E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59">
                <a:extLst>
                  <a:ext uri="{FF2B5EF4-FFF2-40B4-BE49-F238E27FC236}">
                    <a16:creationId xmlns:a16="http://schemas.microsoft.com/office/drawing/2014/main" id="{F95EDFE3-D1CB-43E2-88E6-E15436EE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30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Oval 360">
                <a:extLst>
                  <a:ext uri="{FF2B5EF4-FFF2-40B4-BE49-F238E27FC236}">
                    <a16:creationId xmlns:a16="http://schemas.microsoft.com/office/drawing/2014/main" id="{BD93054C-6C1D-4135-B0DE-80B26927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61">
                <a:extLst>
                  <a:ext uri="{FF2B5EF4-FFF2-40B4-BE49-F238E27FC236}">
                    <a16:creationId xmlns:a16="http://schemas.microsoft.com/office/drawing/2014/main" id="{E67F7CBE-A0A6-44D3-B563-0798AF0B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77"/>
                <a:ext cx="26" cy="35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Oval 362">
                <a:extLst>
                  <a:ext uri="{FF2B5EF4-FFF2-40B4-BE49-F238E27FC236}">
                    <a16:creationId xmlns:a16="http://schemas.microsoft.com/office/drawing/2014/main" id="{F3130245-27B6-4A81-9BFE-D6B7FAA2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63">
                <a:extLst>
                  <a:ext uri="{FF2B5EF4-FFF2-40B4-BE49-F238E27FC236}">
                    <a16:creationId xmlns:a16="http://schemas.microsoft.com/office/drawing/2014/main" id="{FCD9A695-42F5-4112-8856-747BEF39B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182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Oval 364">
                <a:extLst>
                  <a:ext uri="{FF2B5EF4-FFF2-40B4-BE49-F238E27FC236}">
                    <a16:creationId xmlns:a16="http://schemas.microsoft.com/office/drawing/2014/main" id="{2DDD0877-AA10-417B-9FB3-BBD712566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65">
                <a:extLst>
                  <a:ext uri="{FF2B5EF4-FFF2-40B4-BE49-F238E27FC236}">
                    <a16:creationId xmlns:a16="http://schemas.microsoft.com/office/drawing/2014/main" id="{375A9D31-6E31-4B28-B9ED-9447B7F4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66">
                <a:extLst>
                  <a:ext uri="{FF2B5EF4-FFF2-40B4-BE49-F238E27FC236}">
                    <a16:creationId xmlns:a16="http://schemas.microsoft.com/office/drawing/2014/main" id="{989E067F-A61B-4E12-A062-ED200478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4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67">
                <a:extLst>
                  <a:ext uri="{FF2B5EF4-FFF2-40B4-BE49-F238E27FC236}">
                    <a16:creationId xmlns:a16="http://schemas.microsoft.com/office/drawing/2014/main" id="{AF49AEE8-983C-44D8-94FD-5D1087BF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54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68">
                <a:extLst>
                  <a:ext uri="{FF2B5EF4-FFF2-40B4-BE49-F238E27FC236}">
                    <a16:creationId xmlns:a16="http://schemas.microsoft.com/office/drawing/2014/main" id="{39D6ADE7-12C2-4E27-932C-C85CB374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509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69">
                <a:extLst>
                  <a:ext uri="{FF2B5EF4-FFF2-40B4-BE49-F238E27FC236}">
                    <a16:creationId xmlns:a16="http://schemas.microsoft.com/office/drawing/2014/main" id="{4FEF75EB-F4C9-47F7-B646-6812E2E5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17"/>
                <a:ext cx="19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70">
                <a:extLst>
                  <a:ext uri="{FF2B5EF4-FFF2-40B4-BE49-F238E27FC236}">
                    <a16:creationId xmlns:a16="http://schemas.microsoft.com/office/drawing/2014/main" id="{369F02E7-E1DD-40A8-B375-183EDEF0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71">
                <a:extLst>
                  <a:ext uri="{FF2B5EF4-FFF2-40B4-BE49-F238E27FC236}">
                    <a16:creationId xmlns:a16="http://schemas.microsoft.com/office/drawing/2014/main" id="{26E0779E-18E3-44CA-9106-FBBA03FA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462"/>
                <a:ext cx="21" cy="23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Oval 372">
                <a:extLst>
                  <a:ext uri="{FF2B5EF4-FFF2-40B4-BE49-F238E27FC236}">
                    <a16:creationId xmlns:a16="http://schemas.microsoft.com/office/drawing/2014/main" id="{A6999225-673A-48D0-9561-85FA4EB3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73">
                <a:extLst>
                  <a:ext uri="{FF2B5EF4-FFF2-40B4-BE49-F238E27FC236}">
                    <a16:creationId xmlns:a16="http://schemas.microsoft.com/office/drawing/2014/main" id="{ECB612C4-BF71-401F-9ABD-8FF75941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74">
                <a:extLst>
                  <a:ext uri="{FF2B5EF4-FFF2-40B4-BE49-F238E27FC236}">
                    <a16:creationId xmlns:a16="http://schemas.microsoft.com/office/drawing/2014/main" id="{6E53398E-41F3-47E3-BCB9-FE36E6F6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4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75">
                <a:extLst>
                  <a:ext uri="{FF2B5EF4-FFF2-40B4-BE49-F238E27FC236}">
                    <a16:creationId xmlns:a16="http://schemas.microsoft.com/office/drawing/2014/main" id="{022989DB-C88A-4AA6-BCA7-F80A24833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518"/>
                <a:ext cx="436" cy="436"/>
              </a:xfrm>
              <a:custGeom>
                <a:avLst/>
                <a:gdLst>
                  <a:gd name="T0" fmla="*/ 89 w 184"/>
                  <a:gd name="T1" fmla="*/ 184 h 184"/>
                  <a:gd name="T2" fmla="*/ 105 w 184"/>
                  <a:gd name="T3" fmla="*/ 179 h 184"/>
                  <a:gd name="T4" fmla="*/ 92 w 184"/>
                  <a:gd name="T5" fmla="*/ 184 h 184"/>
                  <a:gd name="T6" fmla="*/ 57 w 184"/>
                  <a:gd name="T7" fmla="*/ 177 h 184"/>
                  <a:gd name="T8" fmla="*/ 74 w 184"/>
                  <a:gd name="T9" fmla="*/ 178 h 184"/>
                  <a:gd name="T10" fmla="*/ 121 w 184"/>
                  <a:gd name="T11" fmla="*/ 179 h 184"/>
                  <a:gd name="T12" fmla="*/ 134 w 184"/>
                  <a:gd name="T13" fmla="*/ 169 h 184"/>
                  <a:gd name="T14" fmla="*/ 121 w 184"/>
                  <a:gd name="T15" fmla="*/ 179 h 184"/>
                  <a:gd name="T16" fmla="*/ 30 w 184"/>
                  <a:gd name="T17" fmla="*/ 160 h 184"/>
                  <a:gd name="T18" fmla="*/ 45 w 184"/>
                  <a:gd name="T19" fmla="*/ 167 h 184"/>
                  <a:gd name="T20" fmla="*/ 150 w 184"/>
                  <a:gd name="T21" fmla="*/ 163 h 184"/>
                  <a:gd name="T22" fmla="*/ 158 w 184"/>
                  <a:gd name="T23" fmla="*/ 149 h 184"/>
                  <a:gd name="T24" fmla="*/ 150 w 184"/>
                  <a:gd name="T25" fmla="*/ 163 h 184"/>
                  <a:gd name="T26" fmla="*/ 10 w 184"/>
                  <a:gd name="T27" fmla="*/ 134 h 184"/>
                  <a:gd name="T28" fmla="*/ 22 w 184"/>
                  <a:gd name="T29" fmla="*/ 146 h 184"/>
                  <a:gd name="T30" fmla="*/ 171 w 184"/>
                  <a:gd name="T31" fmla="*/ 139 h 184"/>
                  <a:gd name="T32" fmla="*/ 174 w 184"/>
                  <a:gd name="T33" fmla="*/ 123 h 184"/>
                  <a:gd name="T34" fmla="*/ 171 w 184"/>
                  <a:gd name="T35" fmla="*/ 139 h 184"/>
                  <a:gd name="T36" fmla="*/ 0 w 184"/>
                  <a:gd name="T37" fmla="*/ 103 h 184"/>
                  <a:gd name="T38" fmla="*/ 7 w 184"/>
                  <a:gd name="T39" fmla="*/ 118 h 184"/>
                  <a:gd name="T40" fmla="*/ 182 w 184"/>
                  <a:gd name="T41" fmla="*/ 108 h 184"/>
                  <a:gd name="T42" fmla="*/ 180 w 184"/>
                  <a:gd name="T43" fmla="*/ 92 h 184"/>
                  <a:gd name="T44" fmla="*/ 182 w 184"/>
                  <a:gd name="T45" fmla="*/ 108 h 184"/>
                  <a:gd name="T46" fmla="*/ 0 w 184"/>
                  <a:gd name="T47" fmla="*/ 87 h 184"/>
                  <a:gd name="T48" fmla="*/ 6 w 184"/>
                  <a:gd name="T49" fmla="*/ 72 h 184"/>
                  <a:gd name="T50" fmla="*/ 179 w 184"/>
                  <a:gd name="T51" fmla="*/ 86 h 184"/>
                  <a:gd name="T52" fmla="*/ 181 w 184"/>
                  <a:gd name="T53" fmla="*/ 69 h 184"/>
                  <a:gd name="T54" fmla="*/ 179 w 184"/>
                  <a:gd name="T55" fmla="*/ 86 h 184"/>
                  <a:gd name="T56" fmla="*/ 7 w 184"/>
                  <a:gd name="T57" fmla="*/ 55 h 184"/>
                  <a:gd name="T58" fmla="*/ 18 w 184"/>
                  <a:gd name="T59" fmla="*/ 43 h 184"/>
                  <a:gd name="T60" fmla="*/ 172 w 184"/>
                  <a:gd name="T61" fmla="*/ 55 h 184"/>
                  <a:gd name="T62" fmla="*/ 167 w 184"/>
                  <a:gd name="T63" fmla="*/ 40 h 184"/>
                  <a:gd name="T64" fmla="*/ 172 w 184"/>
                  <a:gd name="T65" fmla="*/ 55 h 184"/>
                  <a:gd name="T66" fmla="*/ 25 w 184"/>
                  <a:gd name="T67" fmla="*/ 28 h 184"/>
                  <a:gd name="T68" fmla="*/ 40 w 184"/>
                  <a:gd name="T69" fmla="*/ 21 h 184"/>
                  <a:gd name="T70" fmla="*/ 154 w 184"/>
                  <a:gd name="T71" fmla="*/ 30 h 184"/>
                  <a:gd name="T72" fmla="*/ 144 w 184"/>
                  <a:gd name="T73" fmla="*/ 16 h 184"/>
                  <a:gd name="T74" fmla="*/ 154 w 184"/>
                  <a:gd name="T75" fmla="*/ 30 h 184"/>
                  <a:gd name="T76" fmla="*/ 51 w 184"/>
                  <a:gd name="T77" fmla="*/ 9 h 184"/>
                  <a:gd name="T78" fmla="*/ 67 w 184"/>
                  <a:gd name="T79" fmla="*/ 7 h 184"/>
                  <a:gd name="T80" fmla="*/ 129 w 184"/>
                  <a:gd name="T81" fmla="*/ 12 h 184"/>
                  <a:gd name="T82" fmla="*/ 115 w 184"/>
                  <a:gd name="T83" fmla="*/ 3 h 184"/>
                  <a:gd name="T84" fmla="*/ 129 w 184"/>
                  <a:gd name="T85" fmla="*/ 12 h 184"/>
                  <a:gd name="T86" fmla="*/ 82 w 184"/>
                  <a:gd name="T87" fmla="*/ 0 h 184"/>
                  <a:gd name="T88" fmla="*/ 98 w 184"/>
                  <a:gd name="T89" fmla="*/ 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91" y="184"/>
                      <a:pt x="90" y="184"/>
                      <a:pt x="89" y="184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94" y="180"/>
                      <a:pt x="100" y="180"/>
                      <a:pt x="105" y="179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101" y="184"/>
                      <a:pt x="96" y="184"/>
                      <a:pt x="92" y="184"/>
                    </a:cubicBezTo>
                    <a:close/>
                    <a:moveTo>
                      <a:pt x="73" y="182"/>
                    </a:moveTo>
                    <a:cubicBezTo>
                      <a:pt x="68" y="181"/>
                      <a:pt x="62" y="179"/>
                      <a:pt x="57" y="177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4" y="176"/>
                      <a:pt x="69" y="177"/>
                      <a:pt x="74" y="178"/>
                    </a:cubicBezTo>
                    <a:lnTo>
                      <a:pt x="73" y="182"/>
                    </a:lnTo>
                    <a:close/>
                    <a:moveTo>
                      <a:pt x="121" y="179"/>
                    </a:move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5" y="174"/>
                      <a:pt x="130" y="172"/>
                      <a:pt x="134" y="169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1" y="175"/>
                      <a:pt x="126" y="177"/>
                      <a:pt x="121" y="179"/>
                    </a:cubicBezTo>
                    <a:close/>
                    <a:moveTo>
                      <a:pt x="43" y="170"/>
                    </a:moveTo>
                    <a:cubicBezTo>
                      <a:pt x="38" y="167"/>
                      <a:pt x="34" y="164"/>
                      <a:pt x="30" y="160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6" y="161"/>
                      <a:pt x="40" y="164"/>
                      <a:pt x="45" y="167"/>
                    </a:cubicBezTo>
                    <a:lnTo>
                      <a:pt x="43" y="170"/>
                    </a:lnTo>
                    <a:close/>
                    <a:moveTo>
                      <a:pt x="150" y="163"/>
                    </a:move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51" y="157"/>
                      <a:pt x="155" y="153"/>
                      <a:pt x="158" y="149"/>
                    </a:cubicBezTo>
                    <a:cubicBezTo>
                      <a:pt x="161" y="152"/>
                      <a:pt x="161" y="152"/>
                      <a:pt x="161" y="152"/>
                    </a:cubicBezTo>
                    <a:cubicBezTo>
                      <a:pt x="158" y="156"/>
                      <a:pt x="154" y="160"/>
                      <a:pt x="150" y="163"/>
                    </a:cubicBezTo>
                    <a:close/>
                    <a:moveTo>
                      <a:pt x="19" y="148"/>
                    </a:moveTo>
                    <a:cubicBezTo>
                      <a:pt x="15" y="144"/>
                      <a:pt x="12" y="139"/>
                      <a:pt x="10" y="134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6" y="137"/>
                      <a:pt x="19" y="142"/>
                      <a:pt x="22" y="146"/>
                    </a:cubicBezTo>
                    <a:lnTo>
                      <a:pt x="19" y="148"/>
                    </a:lnTo>
                    <a:close/>
                    <a:moveTo>
                      <a:pt x="171" y="139"/>
                    </a:moveTo>
                    <a:cubicBezTo>
                      <a:pt x="167" y="137"/>
                      <a:pt x="167" y="137"/>
                      <a:pt x="167" y="137"/>
                    </a:cubicBezTo>
                    <a:cubicBezTo>
                      <a:pt x="170" y="132"/>
                      <a:pt x="172" y="127"/>
                      <a:pt x="174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6" y="129"/>
                      <a:pt x="174" y="134"/>
                      <a:pt x="171" y="139"/>
                    </a:cubicBezTo>
                    <a:close/>
                    <a:moveTo>
                      <a:pt x="4" y="119"/>
                    </a:moveTo>
                    <a:cubicBezTo>
                      <a:pt x="2" y="114"/>
                      <a:pt x="1" y="109"/>
                      <a:pt x="0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8"/>
                      <a:pt x="6" y="113"/>
                      <a:pt x="7" y="118"/>
                    </a:cubicBezTo>
                    <a:lnTo>
                      <a:pt x="4" y="119"/>
                    </a:lnTo>
                    <a:close/>
                    <a:moveTo>
                      <a:pt x="182" y="108"/>
                    </a:move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2"/>
                      <a:pt x="180" y="97"/>
                      <a:pt x="180" y="92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7"/>
                      <a:pt x="183" y="103"/>
                      <a:pt x="182" y="108"/>
                    </a:cubicBezTo>
                    <a:close/>
                    <a:moveTo>
                      <a:pt x="4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0" y="82"/>
                      <a:pt x="1" y="76"/>
                      <a:pt x="2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7"/>
                      <a:pt x="4" y="82"/>
                      <a:pt x="4" y="87"/>
                    </a:cubicBezTo>
                    <a:close/>
                    <a:moveTo>
                      <a:pt x="179" y="86"/>
                    </a:moveTo>
                    <a:cubicBezTo>
                      <a:pt x="179" y="80"/>
                      <a:pt x="178" y="75"/>
                      <a:pt x="177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74"/>
                      <a:pt x="183" y="80"/>
                      <a:pt x="183" y="85"/>
                    </a:cubicBezTo>
                    <a:lnTo>
                      <a:pt x="179" y="86"/>
                    </a:lnTo>
                    <a:close/>
                    <a:moveTo>
                      <a:pt x="11" y="57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9" y="50"/>
                      <a:pt x="12" y="46"/>
                      <a:pt x="15" y="41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5" y="48"/>
                      <a:pt x="13" y="52"/>
                      <a:pt x="11" y="57"/>
                    </a:cubicBezTo>
                    <a:close/>
                    <a:moveTo>
                      <a:pt x="172" y="55"/>
                    </a:moveTo>
                    <a:cubicBezTo>
                      <a:pt x="170" y="51"/>
                      <a:pt x="167" y="46"/>
                      <a:pt x="164" y="42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3" y="49"/>
                      <a:pt x="175" y="54"/>
                    </a:cubicBezTo>
                    <a:lnTo>
                      <a:pt x="172" y="55"/>
                    </a:lnTo>
                    <a:close/>
                    <a:moveTo>
                      <a:pt x="28" y="31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4"/>
                      <a:pt x="33" y="21"/>
                      <a:pt x="37" y="17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24"/>
                      <a:pt x="31" y="27"/>
                      <a:pt x="28" y="31"/>
                    </a:cubicBezTo>
                    <a:close/>
                    <a:moveTo>
                      <a:pt x="154" y="30"/>
                    </a:moveTo>
                    <a:cubicBezTo>
                      <a:pt x="150" y="26"/>
                      <a:pt x="146" y="23"/>
                      <a:pt x="142" y="20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9" y="20"/>
                      <a:pt x="153" y="23"/>
                      <a:pt x="157" y="27"/>
                    </a:cubicBezTo>
                    <a:lnTo>
                      <a:pt x="154" y="30"/>
                    </a:lnTo>
                    <a:close/>
                    <a:moveTo>
                      <a:pt x="53" y="13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6" y="7"/>
                      <a:pt x="61" y="5"/>
                      <a:pt x="66" y="3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2" y="9"/>
                      <a:pt x="58" y="10"/>
                      <a:pt x="53" y="13"/>
                    </a:cubicBezTo>
                    <a:close/>
                    <a:moveTo>
                      <a:pt x="129" y="12"/>
                    </a:moveTo>
                    <a:cubicBezTo>
                      <a:pt x="124" y="10"/>
                      <a:pt x="119" y="8"/>
                      <a:pt x="114" y="7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20" y="4"/>
                      <a:pt x="125" y="6"/>
                      <a:pt x="130" y="8"/>
                    </a:cubicBezTo>
                    <a:lnTo>
                      <a:pt x="129" y="12"/>
                    </a:lnTo>
                    <a:close/>
                    <a:moveTo>
                      <a:pt x="83" y="4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88" y="0"/>
                      <a:pt x="93" y="0"/>
                      <a:pt x="99" y="0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3" y="4"/>
                      <a:pt x="88" y="4"/>
                      <a:pt x="83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76">
                <a:extLst>
                  <a:ext uri="{FF2B5EF4-FFF2-40B4-BE49-F238E27FC236}">
                    <a16:creationId xmlns:a16="http://schemas.microsoft.com/office/drawing/2014/main" id="{679CFBED-020B-473B-99A3-D7F0A5ED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05"/>
                <a:ext cx="1420" cy="1429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C525E50E-EB9F-4B55-B816-BD5C48F3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451"/>
                <a:ext cx="1564" cy="1186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78">
                <a:extLst>
                  <a:ext uri="{FF2B5EF4-FFF2-40B4-BE49-F238E27FC236}">
                    <a16:creationId xmlns:a16="http://schemas.microsoft.com/office/drawing/2014/main" id="{25E3A0F3-3E01-4A3D-AF4F-C7F99BC6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656"/>
                <a:ext cx="45" cy="45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79">
                <a:extLst>
                  <a:ext uri="{FF2B5EF4-FFF2-40B4-BE49-F238E27FC236}">
                    <a16:creationId xmlns:a16="http://schemas.microsoft.com/office/drawing/2014/main" id="{6283ED9C-0850-4699-8B7A-C01275B3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428"/>
                <a:ext cx="38" cy="36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14 h 15"/>
                  <a:gd name="T4" fmla="*/ 8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" y="3"/>
                      <a:pt x="0" y="8"/>
                      <a:pt x="4" y="14"/>
                    </a:cubicBezTo>
                    <a:cubicBezTo>
                      <a:pt x="13" y="15"/>
                      <a:pt x="16" y="3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80">
                <a:extLst>
                  <a:ext uri="{FF2B5EF4-FFF2-40B4-BE49-F238E27FC236}">
                    <a16:creationId xmlns:a16="http://schemas.microsoft.com/office/drawing/2014/main" id="{A600DF10-0FF5-4ED8-AD68-21326F0F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6"/>
                <a:ext cx="154" cy="175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81">
                <a:extLst>
                  <a:ext uri="{FF2B5EF4-FFF2-40B4-BE49-F238E27FC236}">
                    <a16:creationId xmlns:a16="http://schemas.microsoft.com/office/drawing/2014/main" id="{9422D9B4-C57B-4332-B934-DC75B08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4"/>
                <a:ext cx="31" cy="23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382">
                <a:extLst>
                  <a:ext uri="{FF2B5EF4-FFF2-40B4-BE49-F238E27FC236}">
                    <a16:creationId xmlns:a16="http://schemas.microsoft.com/office/drawing/2014/main" id="{2E7089F1-C40F-4C03-B31D-BBD0690B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8"/>
                <a:ext cx="83" cy="90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383">
                <a:extLst>
                  <a:ext uri="{FF2B5EF4-FFF2-40B4-BE49-F238E27FC236}">
                    <a16:creationId xmlns:a16="http://schemas.microsoft.com/office/drawing/2014/main" id="{7FE4202F-7DEC-4E9C-961E-1DAAE54C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51"/>
                <a:ext cx="64" cy="92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84">
                <a:extLst>
                  <a:ext uri="{FF2B5EF4-FFF2-40B4-BE49-F238E27FC236}">
                    <a16:creationId xmlns:a16="http://schemas.microsoft.com/office/drawing/2014/main" id="{DECD65EA-53CB-407A-B4A9-FAF58A1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426"/>
                <a:ext cx="73" cy="97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85">
                <a:extLst>
                  <a:ext uri="{FF2B5EF4-FFF2-40B4-BE49-F238E27FC236}">
                    <a16:creationId xmlns:a16="http://schemas.microsoft.com/office/drawing/2014/main" id="{014F2F83-6944-4ADC-8A1F-BD8F3B6C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45"/>
                <a:ext cx="36" cy="28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86">
                <a:extLst>
                  <a:ext uri="{FF2B5EF4-FFF2-40B4-BE49-F238E27FC236}">
                    <a16:creationId xmlns:a16="http://schemas.microsoft.com/office/drawing/2014/main" id="{9F0514DB-CB92-457B-9622-3586E17B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327"/>
                <a:ext cx="66" cy="78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87">
                <a:extLst>
                  <a:ext uri="{FF2B5EF4-FFF2-40B4-BE49-F238E27FC236}">
                    <a16:creationId xmlns:a16="http://schemas.microsoft.com/office/drawing/2014/main" id="{ACA3C80D-0FAF-47EF-9122-5717E679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96"/>
                <a:ext cx="33" cy="31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88">
                <a:extLst>
                  <a:ext uri="{FF2B5EF4-FFF2-40B4-BE49-F238E27FC236}">
                    <a16:creationId xmlns:a16="http://schemas.microsoft.com/office/drawing/2014/main" id="{FD4891BA-9775-46A0-91DE-6F2EDFB9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234"/>
                <a:ext cx="47" cy="55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89">
                <a:extLst>
                  <a:ext uri="{FF2B5EF4-FFF2-40B4-BE49-F238E27FC236}">
                    <a16:creationId xmlns:a16="http://schemas.microsoft.com/office/drawing/2014/main" id="{647F1BE0-A1FD-49FE-A309-6783C24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407"/>
                <a:ext cx="40" cy="5"/>
              </a:xfrm>
              <a:custGeom>
                <a:avLst/>
                <a:gdLst>
                  <a:gd name="T0" fmla="*/ 16 w 17"/>
                  <a:gd name="T1" fmla="*/ 0 h 2"/>
                  <a:gd name="T2" fmla="*/ 17 w 17"/>
                  <a:gd name="T3" fmla="*/ 1 h 2"/>
                  <a:gd name="T4" fmla="*/ 16 w 1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">
                    <a:moveTo>
                      <a:pt x="16" y="0"/>
                    </a:moveTo>
                    <a:cubicBezTo>
                      <a:pt x="0" y="0"/>
                      <a:pt x="2" y="2"/>
                      <a:pt x="17" y="1"/>
                    </a:cubicBezTo>
                    <a:cubicBezTo>
                      <a:pt x="14" y="1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90">
                <a:extLst>
                  <a:ext uri="{FF2B5EF4-FFF2-40B4-BE49-F238E27FC236}">
                    <a16:creationId xmlns:a16="http://schemas.microsoft.com/office/drawing/2014/main" id="{C6D0D02A-076A-4782-92A1-0106D470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15"/>
                <a:ext cx="24" cy="19"/>
              </a:xfrm>
              <a:custGeom>
                <a:avLst/>
                <a:gdLst>
                  <a:gd name="T0" fmla="*/ 0 w 10"/>
                  <a:gd name="T1" fmla="*/ 6 h 8"/>
                  <a:gd name="T2" fmla="*/ 10 w 10"/>
                  <a:gd name="T3" fmla="*/ 2 h 8"/>
                  <a:gd name="T4" fmla="*/ 2 w 10"/>
                  <a:gd name="T5" fmla="*/ 0 h 8"/>
                  <a:gd name="T6" fmla="*/ 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5" y="8"/>
                      <a:pt x="9" y="8"/>
                      <a:pt x="10" y="2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91">
                <a:extLst>
                  <a:ext uri="{FF2B5EF4-FFF2-40B4-BE49-F238E27FC236}">
                    <a16:creationId xmlns:a16="http://schemas.microsoft.com/office/drawing/2014/main" id="{E57987A2-C030-4D23-9345-61905887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521"/>
                <a:ext cx="42" cy="4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92">
                <a:extLst>
                  <a:ext uri="{FF2B5EF4-FFF2-40B4-BE49-F238E27FC236}">
                    <a16:creationId xmlns:a16="http://schemas.microsoft.com/office/drawing/2014/main" id="{55DB862C-7590-43E0-81F7-100F97C4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33"/>
                <a:ext cx="140" cy="10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93">
                <a:extLst>
                  <a:ext uri="{FF2B5EF4-FFF2-40B4-BE49-F238E27FC236}">
                    <a16:creationId xmlns:a16="http://schemas.microsoft.com/office/drawing/2014/main" id="{0B24D9F1-55C9-409D-B5B3-B8ABC6F2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220"/>
                <a:ext cx="50" cy="4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94">
                <a:extLst>
                  <a:ext uri="{FF2B5EF4-FFF2-40B4-BE49-F238E27FC236}">
                    <a16:creationId xmlns:a16="http://schemas.microsoft.com/office/drawing/2014/main" id="{5D9C3A30-F070-47BC-9F91-F5D4EBA6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265"/>
                <a:ext cx="66" cy="55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95">
                <a:extLst>
                  <a:ext uri="{FF2B5EF4-FFF2-40B4-BE49-F238E27FC236}">
                    <a16:creationId xmlns:a16="http://schemas.microsoft.com/office/drawing/2014/main" id="{C15C7BF3-9DAC-4BC9-8BCC-7D8407E1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01"/>
                <a:ext cx="12" cy="11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96">
                <a:extLst>
                  <a:ext uri="{FF2B5EF4-FFF2-40B4-BE49-F238E27FC236}">
                    <a16:creationId xmlns:a16="http://schemas.microsoft.com/office/drawing/2014/main" id="{98A43A48-E935-4204-9592-69596697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41"/>
                <a:ext cx="15" cy="19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97">
                <a:extLst>
                  <a:ext uri="{FF2B5EF4-FFF2-40B4-BE49-F238E27FC236}">
                    <a16:creationId xmlns:a16="http://schemas.microsoft.com/office/drawing/2014/main" id="{56B74796-1458-4B13-B990-E9F828B3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75"/>
                <a:ext cx="29" cy="38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98">
                <a:extLst>
                  <a:ext uri="{FF2B5EF4-FFF2-40B4-BE49-F238E27FC236}">
                    <a16:creationId xmlns:a16="http://schemas.microsoft.com/office/drawing/2014/main" id="{89DF242C-DB47-4864-875D-47EB67B7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14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99">
                <a:extLst>
                  <a:ext uri="{FF2B5EF4-FFF2-40B4-BE49-F238E27FC236}">
                    <a16:creationId xmlns:a16="http://schemas.microsoft.com/office/drawing/2014/main" id="{87B49047-19F1-45BC-BFFA-32B0C47A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286"/>
                <a:ext cx="17" cy="17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00">
                <a:extLst>
                  <a:ext uri="{FF2B5EF4-FFF2-40B4-BE49-F238E27FC236}">
                    <a16:creationId xmlns:a16="http://schemas.microsoft.com/office/drawing/2014/main" id="{6F2BAFEA-E80F-4EA0-9560-798D84E1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66"/>
                <a:ext cx="21" cy="23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01">
                <a:extLst>
                  <a:ext uri="{FF2B5EF4-FFF2-40B4-BE49-F238E27FC236}">
                    <a16:creationId xmlns:a16="http://schemas.microsoft.com/office/drawing/2014/main" id="{A6CBE13A-6308-4B9F-8F59-45461B83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77"/>
                <a:ext cx="28" cy="31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02">
                <a:extLst>
                  <a:ext uri="{FF2B5EF4-FFF2-40B4-BE49-F238E27FC236}">
                    <a16:creationId xmlns:a16="http://schemas.microsoft.com/office/drawing/2014/main" id="{BF40A393-27E2-4858-B8F7-9627D32E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322"/>
                <a:ext cx="21" cy="2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03">
                <a:extLst>
                  <a:ext uri="{FF2B5EF4-FFF2-40B4-BE49-F238E27FC236}">
                    <a16:creationId xmlns:a16="http://schemas.microsoft.com/office/drawing/2014/main" id="{0158FEE1-791F-413B-A16B-1E24E20D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246"/>
                <a:ext cx="26" cy="26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04">
                <a:extLst>
                  <a:ext uri="{FF2B5EF4-FFF2-40B4-BE49-F238E27FC236}">
                    <a16:creationId xmlns:a16="http://schemas.microsoft.com/office/drawing/2014/main" id="{08527FB0-1C03-4A57-8965-4A0C7550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5"/>
                <a:ext cx="21" cy="23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05">
                <a:extLst>
                  <a:ext uri="{FF2B5EF4-FFF2-40B4-BE49-F238E27FC236}">
                    <a16:creationId xmlns:a16="http://schemas.microsoft.com/office/drawing/2014/main" id="{08004EDC-8BCA-4FE9-9024-08FE7DE8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246"/>
                <a:ext cx="57" cy="36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7D12D4D4-2C30-4AA1-8563-1E883D3833C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790564" y="998640"/>
              <a:ext cx="2133600" cy="5229225"/>
              <a:chOff x="3182" y="437"/>
              <a:chExt cx="1344" cy="3294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0DFE0282-03AB-4DFD-A90B-51378482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310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9FC4224-E87B-4E21-9332-ADAE6D5C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258"/>
                <a:ext cx="23" cy="21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E318D82B-D715-42A5-AD89-D5A1BC5F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50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177299CD-E0DC-48A0-B3BF-C9C117E3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3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B2D628E7-8E41-4E35-93C8-50FED1CE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95"/>
                <a:ext cx="28" cy="28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D9BA45F3-FC11-4974-9E5E-C887A47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3"/>
                <a:ext cx="18" cy="11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B7771503-7D93-4D97-81F2-21FC641FD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154"/>
                <a:ext cx="33" cy="35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5C4E0F26-018F-4F6D-B41C-811773CC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04"/>
                <a:ext cx="33" cy="30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7E4C908B-39AF-4BED-8788-2347D33D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324"/>
                <a:ext cx="31" cy="24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8202DCAB-2E53-487F-9019-0FB03694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79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374A84BB-C88B-4875-B2B0-E9EF6BA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220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59BD7512-727B-44A7-BD9E-146C7694E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87"/>
                <a:ext cx="17" cy="24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4251589B-DEF4-496F-894C-D65DEC79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94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C07CB077-630C-4062-B45E-34B96B90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249"/>
                <a:ext cx="62" cy="54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6599201B-D3DA-495C-8B74-9E50948F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518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1749D8EC-FBC2-4144-8476-21EC66EE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346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1396AA-3504-40BA-951E-4337C605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265"/>
                <a:ext cx="19" cy="2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BF559BFC-C55C-4632-AA1E-E3945851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206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B45EA869-41F1-4EA5-8585-DF7724A99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589"/>
                <a:ext cx="21" cy="22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CA787328-E9FF-46D5-883A-2764A7A1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608"/>
                <a:ext cx="16" cy="22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945479F3-EA3C-44C6-BD2A-A889B75B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303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706DA533-39DF-4C3E-847A-7D45A16B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60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43BCB406-BD87-435B-B5E6-D78BB588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47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6E9E2A45-9364-4599-9DEE-EB74DF7D5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433"/>
                <a:ext cx="38" cy="59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AAAD9286-78C2-4645-B4C7-D0C061FE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561"/>
                <a:ext cx="31" cy="45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88AA2C78-C026-499E-8439-94DF3CAD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275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3616C295-79A2-4405-B1A7-6E1B0C21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34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74923A40-A524-48D1-A29B-B0479517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549"/>
                <a:ext cx="14" cy="12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3821313C-A630-4A6E-A272-34689D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27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EEEACB7F-6EF4-40BE-B91A-30923E56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462"/>
                <a:ext cx="14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52B5C0CE-91C4-4834-ABFC-627E8097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599"/>
                <a:ext cx="29" cy="33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C0B98DBC-AB88-4B0F-B1F0-48306C5A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45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B16567A1-A26C-4E98-A624-ECBE3C30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528"/>
                <a:ext cx="14" cy="12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5F0CD11A-212D-4F6F-A4A1-DA539322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594"/>
                <a:ext cx="17" cy="19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27C24A28-EE1C-4BC2-A3A7-3E7C2FB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66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5C4CEEA6-28A8-4055-A124-DE11EB36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542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2D8F6C70-11F6-4330-9584-6AD1C616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338"/>
                <a:ext cx="17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BD85F6CE-CDBB-4D1D-BA00-FB02464C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630"/>
                <a:ext cx="19" cy="14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72DA66AF-55C7-4CC3-B8A4-739CDBD88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509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5CDB0CC0-A8F6-42BC-AB2D-134C1B3F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78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4636553E-EFC1-4987-B431-AD83D83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360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6FAF328C-26B7-4F7F-9398-4963EEB3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428"/>
                <a:ext cx="24" cy="22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CB76B9AA-1D31-499F-9DD1-263E80EA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327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8570C3F7-E0D0-4688-AB19-A223ED59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55"/>
                <a:ext cx="40" cy="38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59AB1EF4-D7CE-40BA-A80A-CDF921E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454"/>
                <a:ext cx="19" cy="17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08CDAE39-1EFE-4B30-8D86-24CD8F13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414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79CE70F8-CCD4-42FB-AD28-D97D2A32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21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3A7D0114-9D3F-4943-92CD-2AE669AE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2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2E3B2F13-83A0-4D3C-86C8-5C5F14C6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08"/>
                <a:ext cx="38" cy="59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663D8755-C2CB-4F3A-8C9C-3778CC5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447"/>
                <a:ext cx="21" cy="19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EE00224C-BFC5-4CAE-B366-58327E05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336"/>
                <a:ext cx="30" cy="45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09F3463C-45CE-465D-8F0D-26A80C6B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109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386D00CE-99FC-41B4-866B-77271D9F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24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6D8188D9-C0E0-4EE1-B91D-5EAA6D0E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2"/>
                <a:ext cx="21" cy="21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07919770-6B3C-4DE2-BEC7-D367DB7F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237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051C4D77-41F8-4F3C-A4D4-880410D4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372"/>
                <a:ext cx="29" cy="35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04A0F3F6-218D-4A15-9495-512E6FA8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20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49CAC1E2-A644-4217-87C5-C021957C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03"/>
                <a:ext cx="14" cy="12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5FFCC48A-4ADE-45C4-A9CD-40BC77CB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7"/>
                <a:ext cx="19" cy="21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9B93B278-46C7-444D-AE85-4ED075B6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41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A70FC51C-08F1-486B-B6AE-0D6A3BD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114"/>
                <a:ext cx="16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31FBFE54-C846-4147-868F-A5D491BB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05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7977F095-1BC1-478B-9681-5C731457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284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EE0CEA01-D6B7-4BBA-BBF7-455D9FC0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53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81D2DF58-C807-4977-B0D4-97AFF6BD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135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364FEFAF-9855-41C7-89B8-104339B4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204"/>
                <a:ext cx="24" cy="21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1410E0BC-0529-4D0F-99A3-BF1E36D2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414"/>
                <a:ext cx="35" cy="31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F431F4F8-7D49-468D-9092-4FC9DAF5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76"/>
                <a:ext cx="49" cy="59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4A7C9E1F-EFCD-4EBB-B7BA-CCCEB492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537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FE89480A-628E-433E-8229-87E599F0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554"/>
                <a:ext cx="21" cy="21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F6E00998-6BA3-41EB-8DA1-BA7740B4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570"/>
                <a:ext cx="16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2D0B60F-3C0E-415F-A814-2AC9D6097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530"/>
                <a:ext cx="18" cy="17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0AFEA18-4DDD-45FE-8AD1-5F4079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535"/>
                <a:ext cx="22" cy="14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832055E6-5504-423F-87ED-72A82BC8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627"/>
                <a:ext cx="68" cy="104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64A71628-3B04-455F-9899-E3F60B36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67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A9B8E0AA-B969-4F53-BFA1-2831FE20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563"/>
                <a:ext cx="62" cy="57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1E2F5516-07B1-4A83-84C3-510A1386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305"/>
                <a:ext cx="45" cy="48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D39BE562-823C-47FF-94B2-FB40A58D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89"/>
                <a:ext cx="38" cy="40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07401629-739D-4664-9E6A-1CBB324B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34"/>
                <a:ext cx="107" cy="109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256288AF-BE1C-4CD9-8792-FECAC3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492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131D6607-BA58-4F93-9AEB-6603203E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575"/>
                <a:ext cx="31" cy="31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8C375B42-09E3-4580-9F40-58DBB3D2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632"/>
                <a:ext cx="29" cy="40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328C1141-BF4E-4EF3-81B1-B61F8D12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1"/>
                <a:ext cx="33" cy="33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8A44A3CB-6889-4652-82BD-3E5BB74BA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29"/>
                <a:ext cx="57" cy="45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7C3FCEE4-49B4-4B13-B6DD-7DAA2E5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39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52634D40-28A7-4804-BFE9-9942D324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492"/>
                <a:ext cx="35" cy="36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F62403AA-13D7-492B-9EBD-A8909936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37"/>
                <a:ext cx="45" cy="38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6E1644F5-84F7-4628-8FD1-002E2D07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770"/>
                <a:ext cx="34" cy="34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98FEA1F1-E67B-4236-8F0F-3B23C35D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837"/>
                <a:ext cx="36" cy="40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308A455C-2043-455F-AF55-520EA1AF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95"/>
                <a:ext cx="52" cy="90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A4073FB2-F0B0-4CBB-A57B-B0E82EF8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088"/>
                <a:ext cx="43" cy="49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F584AB28-A5BA-4C94-A962-5AD0AB90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613"/>
                <a:ext cx="47" cy="47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55184A7B-7CCF-440E-B393-3590D927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1"/>
                <a:ext cx="55" cy="5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C020EE09-D122-4709-BC8B-0A0366E1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29"/>
                <a:ext cx="45" cy="42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19EA52A0-43E3-417B-A43B-39A01F56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917"/>
                <a:ext cx="184" cy="209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93FA7B5C-4D7F-4F28-8486-DCB143AF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022"/>
                <a:ext cx="35" cy="30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209026E9-48AA-4BED-AF3F-ABF6A47F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922"/>
                <a:ext cx="102" cy="107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622329EB-E1AA-417C-914C-EA0B06F3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816"/>
                <a:ext cx="75" cy="111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09E20AB8-1930-4065-9B1F-6F1084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974"/>
                <a:ext cx="87" cy="119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B1CE75B4-1351-4B13-A6D5-FC718332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048"/>
                <a:ext cx="41" cy="35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C0DB700E-368F-44C4-A3FA-D4137AB2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908"/>
                <a:ext cx="81" cy="92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7698D297-9036-49B5-9E95-562A936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870"/>
                <a:ext cx="38" cy="38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FF0DDBC3-F5F9-424A-BCBD-BD3F6C44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97"/>
                <a:ext cx="59" cy="66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454373E1-FD0C-48A1-976A-5221A614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003"/>
                <a:ext cx="49" cy="7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DFBA362C-5EE2-436E-B5CA-496E2619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775"/>
                <a:ext cx="26" cy="22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8CABDB8D-FBA9-41BF-A960-F881E422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137"/>
                <a:ext cx="50" cy="5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7FB15AB2-F3C6-4E29-988B-866E2713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244"/>
                <a:ext cx="168" cy="125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6266C8C0-CE49-4CD0-BA46-F25158BF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778"/>
                <a:ext cx="62" cy="57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8235AEFD-3AB0-4DA3-A86B-7DE33676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832"/>
                <a:ext cx="78" cy="66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2891A08F-A8DD-42ED-A3AA-226A519E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355"/>
                <a:ext cx="11" cy="12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44408636-DA40-455A-BB85-A0B2E0EB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00"/>
                <a:ext cx="16" cy="24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BA798C6E-72B8-464C-8FFD-FF8B3A4A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726"/>
                <a:ext cx="33" cy="47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8CC538FB-17D8-475C-82F7-74D9AFFB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685"/>
                <a:ext cx="28" cy="2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74C60C2-24E2-4355-8985-877F798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858"/>
                <a:ext cx="19" cy="22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DC47C45-18C4-40BF-BCD9-3E8D2C2A7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714"/>
                <a:ext cx="24" cy="28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1928599E-D625-4B26-AA12-1ADB9F27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49"/>
                <a:ext cx="35" cy="35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BCD6330A-A65A-4790-931D-A43CF8C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01"/>
                <a:ext cx="26" cy="28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78608C03-06C3-4C1A-BCEF-BC70AB8B2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11"/>
                <a:ext cx="31" cy="31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904D7D4E-8C06-4994-9EF6-AD8A116A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738"/>
                <a:ext cx="26" cy="28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132CFBDA-998E-45E8-8B67-828277A6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811"/>
                <a:ext cx="67" cy="42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C693E2F7-B0F1-4D73-BC0E-B825F5E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887"/>
                <a:ext cx="24" cy="19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E385BAA9-D631-4FDC-8C88-084C404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825"/>
                <a:ext cx="29" cy="24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5BC19D74-2A45-465C-8274-4504F1ED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934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F9A1B5A4-9492-4B5D-BE81-7A83899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20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116E6851-ADE6-4BEC-A014-FFBFB6A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631"/>
                <a:ext cx="33" cy="31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EDD1EDBC-A156-42E9-B7A6-703CB56D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674"/>
                <a:ext cx="22" cy="14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B4B9263F-EAEB-45FD-8A81-7CFF629C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00"/>
                <a:ext cx="38" cy="42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3E35A1F-21BF-49AB-9E11-1C35AC92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761"/>
                <a:ext cx="40" cy="36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A78AD200-7CE0-46C0-8A61-1E40528B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03"/>
                <a:ext cx="36" cy="31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FD44691C-78C4-4FF1-9510-31A89E5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969"/>
                <a:ext cx="18" cy="22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53BFEF8-B832-4F3D-881C-93742811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780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FB7C4B8E-DC6C-4E5A-AD76-38EC38F8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740"/>
                <a:ext cx="21" cy="28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B6041D13-8C5F-4DCB-8E99-5BD1CB9C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749"/>
                <a:ext cx="16" cy="17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DEAE0C63-644B-4A4A-924B-F2F375AE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813"/>
                <a:ext cx="73" cy="67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D3CFFEDA-E6BE-4202-A878-946C7528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13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CC4B4861-5E4F-4FB6-8A4F-D59B6AB4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929"/>
                <a:ext cx="26" cy="2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74904FA3-357D-450F-A09F-76CCDDDF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832"/>
                <a:ext cx="24" cy="31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23AD2F1A-1364-470E-A205-BB1A182F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761"/>
                <a:ext cx="26" cy="2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82A0536E-82B1-4783-B6DA-EC5AD342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220"/>
                <a:ext cx="24" cy="2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A2B74154-24EA-4FDD-ABD7-E3E3D9D8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244"/>
                <a:ext cx="21" cy="24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6D6D120A-DC63-4565-A1D0-DD1174E5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877"/>
                <a:ext cx="18" cy="19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2FC0BEB2-58B4-4438-89E2-77854EF0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242"/>
                <a:ext cx="14" cy="9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0CC5B7D7-14E0-4B52-A5F9-00102A85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171"/>
                <a:ext cx="17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5BFBF77F-E740-490A-A903-E3BE0164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33"/>
                <a:ext cx="45" cy="74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A839B40A-19D7-4006-A211-E61B88005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87"/>
                <a:ext cx="36" cy="55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C87DA75D-3471-46E5-B592-1682F2EC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844"/>
                <a:ext cx="24" cy="21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C60672A6-D94A-4D1A-8877-1495E0E77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15"/>
                <a:ext cx="26" cy="19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93B7C7E5-AF3D-4A75-8AC4-B8C91F30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73"/>
                <a:ext cx="16" cy="14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EF2C5FD4-869D-4D02-8F56-35B4A1A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08"/>
                <a:ext cx="24" cy="24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E5F4E19-4CE4-418E-A80A-16C01A99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066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E333E5F3-D160-4B3B-860B-85985A96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230"/>
                <a:ext cx="33" cy="42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2570661F-F87D-4CB1-9173-C55E18B1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1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BED3BC36-3F03-4D47-AB00-5BD172E1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9"/>
                <a:ext cx="17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FB402D91-BF52-4164-AB5F-32E693AC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2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D5E3F5F-572E-43CA-9A65-B6E799D3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9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3BB6D6F8-A0F1-44B6-B3F3-D30DFF90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64"/>
                <a:ext cx="14" cy="11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9EC6F638-3EE0-4CAA-BEEA-5097FC25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922"/>
                <a:ext cx="22" cy="21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1994EECD-B941-4D43-B897-0777B18C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270"/>
                <a:ext cx="23" cy="14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45C9FB92-113F-40A3-AC27-0FE54E4F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123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58183AF1-548F-4232-BB4D-6AD0514A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090"/>
                <a:ext cx="26" cy="24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9AA5C5AB-521F-4A59-B947-0C4C8124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946"/>
                <a:ext cx="33" cy="47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4121B319-6EC9-4664-9A85-8C85BC35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029"/>
                <a:ext cx="29" cy="23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69">
                <a:extLst>
                  <a:ext uri="{FF2B5EF4-FFF2-40B4-BE49-F238E27FC236}">
                    <a16:creationId xmlns:a16="http://schemas.microsoft.com/office/drawing/2014/main" id="{51719000-9F24-4D44-96D6-7B7C717A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08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0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8D51BD66-7486-4198-90F4-60D5CE3B4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941"/>
                <a:ext cx="50" cy="45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DD3843D6-353F-41E1-9871-24D9C5F1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220"/>
                <a:ext cx="24" cy="22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F17C7CC8-A4C3-4040-926B-EBB882E2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012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DFB84C0D-80C2-48F7-A37F-8607B86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659"/>
                <a:ext cx="26" cy="2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C1E8029E-6FBD-4F44-AE61-6ADB14C8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01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2A14944D-3E86-4F6C-9DB4-FA21F127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7"/>
                <a:ext cx="45" cy="71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6835BAE5-D91C-466C-BB84-987A0426E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050"/>
                <a:ext cx="26" cy="24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4BA3B57F-D9CF-4A75-970F-B81D262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17"/>
                <a:ext cx="38" cy="55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0F9C7EF7-7F82-488F-92B7-E3BFB9565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645"/>
                <a:ext cx="26" cy="19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C89F9442-8EB9-4ECB-BCE5-5A673B37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903"/>
                <a:ext cx="19" cy="17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B262D295-0AA9-4134-A38C-58DCA3BD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638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F969421D-E465-4E35-8C58-48CA9BA4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99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7762381C-49D6-4C45-AF4E-DD0E4B6E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962"/>
                <a:ext cx="33" cy="41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91CAA6A0-220E-4417-933E-04EEBCBB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778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3E2374BD-AE41-44E9-BFC9-8933034C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80"/>
                <a:ext cx="17" cy="11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5AA4E253-451E-4516-B1E4-57DAA752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5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6B5C11C9-89FF-457C-BD9C-510CB93C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92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FBAFF32C-B748-4A07-A9E3-2286F481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652"/>
                <a:ext cx="22" cy="24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39974529-0E59-4500-868E-2B5311E7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00"/>
                <a:ext cx="21" cy="17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A1D2A119-D253-4DF6-B21F-551C6AB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856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2988341B-B5D8-44B6-89F3-9C8F5315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820"/>
                <a:ext cx="28" cy="2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AC765152-42C3-4419-BCC2-35F37F27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78"/>
                <a:ext cx="31" cy="45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E9FC58BE-5184-4C33-97B7-8C961398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59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0E903F7D-B348-41A7-BD30-4AE2FEBE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12"/>
                <a:ext cx="43" cy="38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D36711D1-1D94-471F-8D12-04DF3D89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85"/>
                <a:ext cx="59" cy="71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8562A89F-E280-4993-BDE0-271B80F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59"/>
                <a:ext cx="21" cy="23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9871C3C2-730C-41E7-8697-2B39F6836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78"/>
                <a:ext cx="24" cy="2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573EE6B-6CF9-4870-8B52-86DDC22B7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7"/>
                <a:ext cx="19" cy="16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E110B1FB-A9A9-408B-A360-DCCED511D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49"/>
                <a:ext cx="24" cy="19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158A616B-5757-4FDE-BAEF-D9FBB1C6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154"/>
                <a:ext cx="26" cy="19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40FA800B-8C09-4481-9C8E-AEC50B09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68"/>
                <a:ext cx="85" cy="123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A08F8AC0-F2D1-4E2E-8AA4-FD9E8A17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837"/>
                <a:ext cx="22" cy="24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F84AACBE-7B4C-4DD6-B98E-9942B006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90"/>
                <a:ext cx="73" cy="66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219B8DC5-B100-48BB-8735-982F0AF4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74"/>
                <a:ext cx="54" cy="57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D3FDCA7-AB16-40D5-982D-877DC4E5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603"/>
                <a:ext cx="45" cy="47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E23F7688-F5B0-494E-A16A-AAFECD3B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94"/>
                <a:ext cx="128" cy="133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EE0695CA-24D8-4876-B86D-EBC0CBD5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107"/>
                <a:ext cx="21" cy="28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>
              <a:extLst>
                <a:ext uri="{FF2B5EF4-FFF2-40B4-BE49-F238E27FC236}">
                  <a16:creationId xmlns:a16="http://schemas.microsoft.com/office/drawing/2014/main" id="{F195C4BF-BF16-483D-8B92-D31D4CFDC9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3487046"/>
              <a:ext cx="55563" cy="60325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>
              <a:extLst>
                <a:ext uri="{FF2B5EF4-FFF2-40B4-BE49-F238E27FC236}">
                  <a16:creationId xmlns:a16="http://schemas.microsoft.com/office/drawing/2014/main" id="{218747AF-2B4B-4213-8D0F-AF6EEC447E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76251" y="3195740"/>
              <a:ext cx="52388" cy="74613"/>
            </a:xfrm>
            <a:custGeom>
              <a:avLst/>
              <a:gdLst>
                <a:gd name="T0" fmla="*/ 2 w 14"/>
                <a:gd name="T1" fmla="*/ 4 h 20"/>
                <a:gd name="T2" fmla="*/ 5 w 14"/>
                <a:gd name="T3" fmla="*/ 20 h 20"/>
                <a:gd name="T4" fmla="*/ 14 w 14"/>
                <a:gd name="T5" fmla="*/ 14 h 20"/>
                <a:gd name="T6" fmla="*/ 2 w 14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cubicBezTo>
                    <a:pt x="0" y="8"/>
                    <a:pt x="2" y="14"/>
                    <a:pt x="5" y="20"/>
                  </a:cubicBezTo>
                  <a:cubicBezTo>
                    <a:pt x="10" y="19"/>
                    <a:pt x="10" y="15"/>
                    <a:pt x="14" y="14"/>
                  </a:cubicBezTo>
                  <a:cubicBezTo>
                    <a:pt x="12" y="7"/>
                    <a:pt x="9" y="0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>
              <a:extLst>
                <a:ext uri="{FF2B5EF4-FFF2-40B4-BE49-F238E27FC236}">
                  <a16:creationId xmlns:a16="http://schemas.microsoft.com/office/drawing/2014/main" id="{1FE386BF-B13E-44F8-AAA6-562EC05DCA0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7332" y="3096521"/>
              <a:ext cx="65088" cy="60325"/>
            </a:xfrm>
            <a:custGeom>
              <a:avLst/>
              <a:gdLst>
                <a:gd name="T0" fmla="*/ 0 w 17"/>
                <a:gd name="T1" fmla="*/ 10 h 16"/>
                <a:gd name="T2" fmla="*/ 16 w 17"/>
                <a:gd name="T3" fmla="*/ 16 h 16"/>
                <a:gd name="T4" fmla="*/ 13 w 17"/>
                <a:gd name="T5" fmla="*/ 0 h 16"/>
                <a:gd name="T6" fmla="*/ 0 w 17"/>
                <a:gd name="T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cubicBezTo>
                    <a:pt x="5" y="12"/>
                    <a:pt x="10" y="14"/>
                    <a:pt x="16" y="16"/>
                  </a:cubicBezTo>
                  <a:cubicBezTo>
                    <a:pt x="17" y="10"/>
                    <a:pt x="17" y="4"/>
                    <a:pt x="13" y="0"/>
                  </a:cubicBezTo>
                  <a:cubicBezTo>
                    <a:pt x="10" y="6"/>
                    <a:pt x="2" y="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>
              <a:extLst>
                <a:ext uri="{FF2B5EF4-FFF2-40B4-BE49-F238E27FC236}">
                  <a16:creationId xmlns:a16="http://schemas.microsoft.com/office/drawing/2014/main" id="{EF675F5D-16CD-4F38-9EB9-E0D020A8E2A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5289" y="3667228"/>
              <a:ext cx="106363" cy="87313"/>
            </a:xfrm>
            <a:custGeom>
              <a:avLst/>
              <a:gdLst>
                <a:gd name="T0" fmla="*/ 16 w 28"/>
                <a:gd name="T1" fmla="*/ 0 h 23"/>
                <a:gd name="T2" fmla="*/ 6 w 28"/>
                <a:gd name="T3" fmla="*/ 15 h 23"/>
                <a:gd name="T4" fmla="*/ 16 w 2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16" y="0"/>
                  </a:moveTo>
                  <a:cubicBezTo>
                    <a:pt x="9" y="4"/>
                    <a:pt x="0" y="7"/>
                    <a:pt x="6" y="15"/>
                  </a:cubicBezTo>
                  <a:cubicBezTo>
                    <a:pt x="14" y="23"/>
                    <a:pt x="28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>
              <a:extLst>
                <a:ext uri="{FF2B5EF4-FFF2-40B4-BE49-F238E27FC236}">
                  <a16:creationId xmlns:a16="http://schemas.microsoft.com/office/drawing/2014/main" id="{5BC15E1C-07C5-48F9-BCC2-3FBBE012FB2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2570" y="3871222"/>
              <a:ext cx="63500" cy="65088"/>
            </a:xfrm>
            <a:custGeom>
              <a:avLst/>
              <a:gdLst>
                <a:gd name="T0" fmla="*/ 10 w 17"/>
                <a:gd name="T1" fmla="*/ 0 h 17"/>
                <a:gd name="T2" fmla="*/ 16 w 17"/>
                <a:gd name="T3" fmla="*/ 10 h 17"/>
                <a:gd name="T4" fmla="*/ 10 w 1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0"/>
                  </a:moveTo>
                  <a:cubicBezTo>
                    <a:pt x="0" y="4"/>
                    <a:pt x="8" y="17"/>
                    <a:pt x="16" y="10"/>
                  </a:cubicBezTo>
                  <a:cubicBezTo>
                    <a:pt x="12" y="4"/>
                    <a:pt x="17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>
              <a:extLst>
                <a:ext uri="{FF2B5EF4-FFF2-40B4-BE49-F238E27FC236}">
                  <a16:creationId xmlns:a16="http://schemas.microsoft.com/office/drawing/2014/main" id="{2317E2A1-BE5F-4415-A5D6-A7C52BFC837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03995" y="3044134"/>
              <a:ext cx="68263" cy="63500"/>
            </a:xfrm>
            <a:custGeom>
              <a:avLst/>
              <a:gdLst>
                <a:gd name="T0" fmla="*/ 0 w 18"/>
                <a:gd name="T1" fmla="*/ 9 h 17"/>
                <a:gd name="T2" fmla="*/ 15 w 18"/>
                <a:gd name="T3" fmla="*/ 13 h 17"/>
                <a:gd name="T4" fmla="*/ 0 w 18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cubicBezTo>
                    <a:pt x="3" y="17"/>
                    <a:pt x="9" y="12"/>
                    <a:pt x="15" y="13"/>
                  </a:cubicBezTo>
                  <a:cubicBezTo>
                    <a:pt x="18" y="4"/>
                    <a:pt x="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>
              <a:extLst>
                <a:ext uri="{FF2B5EF4-FFF2-40B4-BE49-F238E27FC236}">
                  <a16:creationId xmlns:a16="http://schemas.microsoft.com/office/drawing/2014/main" id="{06A0ECCE-E54C-4F3A-A869-A3C13531494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22957" y="3218759"/>
              <a:ext cx="85725" cy="71438"/>
            </a:xfrm>
            <a:custGeom>
              <a:avLst/>
              <a:gdLst>
                <a:gd name="T0" fmla="*/ 6 w 23"/>
                <a:gd name="T1" fmla="*/ 2 h 19"/>
                <a:gd name="T2" fmla="*/ 0 w 23"/>
                <a:gd name="T3" fmla="*/ 9 h 19"/>
                <a:gd name="T4" fmla="*/ 9 w 23"/>
                <a:gd name="T5" fmla="*/ 19 h 19"/>
                <a:gd name="T6" fmla="*/ 6 w 23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6" y="2"/>
                  </a:moveTo>
                  <a:cubicBezTo>
                    <a:pt x="7" y="5"/>
                    <a:pt x="3" y="7"/>
                    <a:pt x="0" y="9"/>
                  </a:cubicBezTo>
                  <a:cubicBezTo>
                    <a:pt x="2" y="15"/>
                    <a:pt x="7" y="11"/>
                    <a:pt x="9" y="19"/>
                  </a:cubicBezTo>
                  <a:cubicBezTo>
                    <a:pt x="23" y="13"/>
                    <a:pt x="1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>
              <a:extLst>
                <a:ext uri="{FF2B5EF4-FFF2-40B4-BE49-F238E27FC236}">
                  <a16:creationId xmlns:a16="http://schemas.microsoft.com/office/drawing/2014/main" id="{908711D4-E18C-4936-847C-728946BCF92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933188" y="3524353"/>
              <a:ext cx="60325" cy="63500"/>
            </a:xfrm>
            <a:custGeom>
              <a:avLst/>
              <a:gdLst>
                <a:gd name="T0" fmla="*/ 1 w 16"/>
                <a:gd name="T1" fmla="*/ 13 h 17"/>
                <a:gd name="T2" fmla="*/ 16 w 16"/>
                <a:gd name="T3" fmla="*/ 5 h 17"/>
                <a:gd name="T4" fmla="*/ 6 w 16"/>
                <a:gd name="T5" fmla="*/ 0 h 17"/>
                <a:gd name="T6" fmla="*/ 1 w 16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" y="13"/>
                  </a:moveTo>
                  <a:cubicBezTo>
                    <a:pt x="10" y="17"/>
                    <a:pt x="14" y="13"/>
                    <a:pt x="16" y="5"/>
                  </a:cubicBezTo>
                  <a:cubicBezTo>
                    <a:pt x="13" y="3"/>
                    <a:pt x="12" y="0"/>
                    <a:pt x="6" y="0"/>
                  </a:cubicBezTo>
                  <a:cubicBezTo>
                    <a:pt x="6" y="7"/>
                    <a:pt x="0" y="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6">
              <a:extLst>
                <a:ext uri="{FF2B5EF4-FFF2-40B4-BE49-F238E27FC236}">
                  <a16:creationId xmlns:a16="http://schemas.microsoft.com/office/drawing/2014/main" id="{9EEC1F4E-029D-4F97-B322-AB42437EE4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4157" y="3764859"/>
              <a:ext cx="68263" cy="79375"/>
            </a:xfrm>
            <a:custGeom>
              <a:avLst/>
              <a:gdLst>
                <a:gd name="T0" fmla="*/ 5 w 18"/>
                <a:gd name="T1" fmla="*/ 1 h 21"/>
                <a:gd name="T2" fmla="*/ 0 w 18"/>
                <a:gd name="T3" fmla="*/ 14 h 21"/>
                <a:gd name="T4" fmla="*/ 16 w 18"/>
                <a:gd name="T5" fmla="*/ 19 h 21"/>
                <a:gd name="T6" fmla="*/ 18 w 18"/>
                <a:gd name="T7" fmla="*/ 6 h 21"/>
                <a:gd name="T8" fmla="*/ 5 w 1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1"/>
                  </a:moveTo>
                  <a:cubicBezTo>
                    <a:pt x="3" y="3"/>
                    <a:pt x="1" y="7"/>
                    <a:pt x="0" y="14"/>
                  </a:cubicBezTo>
                  <a:cubicBezTo>
                    <a:pt x="7" y="18"/>
                    <a:pt x="7" y="21"/>
                    <a:pt x="16" y="19"/>
                  </a:cubicBezTo>
                  <a:cubicBezTo>
                    <a:pt x="17" y="15"/>
                    <a:pt x="17" y="10"/>
                    <a:pt x="18" y="6"/>
                  </a:cubicBezTo>
                  <a:cubicBezTo>
                    <a:pt x="12" y="6"/>
                    <a:pt x="1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7">
              <a:extLst>
                <a:ext uri="{FF2B5EF4-FFF2-40B4-BE49-F238E27FC236}">
                  <a16:creationId xmlns:a16="http://schemas.microsoft.com/office/drawing/2014/main" id="{30DA4DB5-5E4B-4651-BE48-ECE6E364B4D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86445" y="2956821"/>
              <a:ext cx="98425" cy="169863"/>
            </a:xfrm>
            <a:custGeom>
              <a:avLst/>
              <a:gdLst>
                <a:gd name="T0" fmla="*/ 18 w 26"/>
                <a:gd name="T1" fmla="*/ 3 h 45"/>
                <a:gd name="T2" fmla="*/ 12 w 26"/>
                <a:gd name="T3" fmla="*/ 0 h 45"/>
                <a:gd name="T4" fmla="*/ 8 w 26"/>
                <a:gd name="T5" fmla="*/ 2 h 45"/>
                <a:gd name="T6" fmla="*/ 3 w 26"/>
                <a:gd name="T7" fmla="*/ 1 h 45"/>
                <a:gd name="T8" fmla="*/ 2 w 26"/>
                <a:gd name="T9" fmla="*/ 9 h 45"/>
                <a:gd name="T10" fmla="*/ 0 w 26"/>
                <a:gd name="T11" fmla="*/ 10 h 45"/>
                <a:gd name="T12" fmla="*/ 2 w 26"/>
                <a:gd name="T13" fmla="*/ 13 h 45"/>
                <a:gd name="T14" fmla="*/ 10 w 26"/>
                <a:gd name="T15" fmla="*/ 38 h 45"/>
                <a:gd name="T16" fmla="*/ 26 w 26"/>
                <a:gd name="T17" fmla="*/ 41 h 45"/>
                <a:gd name="T18" fmla="*/ 21 w 26"/>
                <a:gd name="T19" fmla="*/ 4 h 45"/>
                <a:gd name="T20" fmla="*/ 18 w 26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5">
                  <a:moveTo>
                    <a:pt x="18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4"/>
                    <a:pt x="1" y="6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21"/>
                    <a:pt x="12" y="26"/>
                    <a:pt x="10" y="38"/>
                  </a:cubicBezTo>
                  <a:cubicBezTo>
                    <a:pt x="19" y="37"/>
                    <a:pt x="20" y="45"/>
                    <a:pt x="26" y="41"/>
                  </a:cubicBezTo>
                  <a:cubicBezTo>
                    <a:pt x="26" y="27"/>
                    <a:pt x="24" y="16"/>
                    <a:pt x="21" y="4"/>
                  </a:cubicBezTo>
                  <a:cubicBezTo>
                    <a:pt x="20" y="4"/>
                    <a:pt x="19" y="4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>
              <a:extLst>
                <a:ext uri="{FF2B5EF4-FFF2-40B4-BE49-F238E27FC236}">
                  <a16:creationId xmlns:a16="http://schemas.microsoft.com/office/drawing/2014/main" id="{AAEF4940-388B-438A-A267-7B306F9B0B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43582" y="3196534"/>
              <a:ext cx="79375" cy="93663"/>
            </a:xfrm>
            <a:custGeom>
              <a:avLst/>
              <a:gdLst>
                <a:gd name="T0" fmla="*/ 3 w 21"/>
                <a:gd name="T1" fmla="*/ 23 h 25"/>
                <a:gd name="T2" fmla="*/ 14 w 21"/>
                <a:gd name="T3" fmla="*/ 25 h 25"/>
                <a:gd name="T4" fmla="*/ 21 w 21"/>
                <a:gd name="T5" fmla="*/ 4 h 25"/>
                <a:gd name="T6" fmla="*/ 3 w 2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5">
                  <a:moveTo>
                    <a:pt x="3" y="23"/>
                  </a:moveTo>
                  <a:cubicBezTo>
                    <a:pt x="10" y="24"/>
                    <a:pt x="9" y="19"/>
                    <a:pt x="14" y="25"/>
                  </a:cubicBezTo>
                  <a:cubicBezTo>
                    <a:pt x="19" y="22"/>
                    <a:pt x="19" y="12"/>
                    <a:pt x="21" y="4"/>
                  </a:cubicBezTo>
                  <a:cubicBezTo>
                    <a:pt x="7" y="0"/>
                    <a:pt x="0" y="1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>
              <a:extLst>
                <a:ext uri="{FF2B5EF4-FFF2-40B4-BE49-F238E27FC236}">
                  <a16:creationId xmlns:a16="http://schemas.microsoft.com/office/drawing/2014/main" id="{A487D1B1-E6C5-46D0-8901-D79AAB05D9F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2595" y="3199709"/>
              <a:ext cx="88900" cy="90488"/>
            </a:xfrm>
            <a:custGeom>
              <a:avLst/>
              <a:gdLst>
                <a:gd name="T0" fmla="*/ 0 w 24"/>
                <a:gd name="T1" fmla="*/ 5 h 24"/>
                <a:gd name="T2" fmla="*/ 0 w 24"/>
                <a:gd name="T3" fmla="*/ 15 h 24"/>
                <a:gd name="T4" fmla="*/ 21 w 24"/>
                <a:gd name="T5" fmla="*/ 18 h 24"/>
                <a:gd name="T6" fmla="*/ 24 w 24"/>
                <a:gd name="T7" fmla="*/ 13 h 24"/>
                <a:gd name="T8" fmla="*/ 0 w 2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cubicBezTo>
                    <a:pt x="3" y="9"/>
                    <a:pt x="2" y="12"/>
                    <a:pt x="0" y="15"/>
                  </a:cubicBezTo>
                  <a:cubicBezTo>
                    <a:pt x="6" y="21"/>
                    <a:pt x="12" y="24"/>
                    <a:pt x="21" y="18"/>
                  </a:cubicBezTo>
                  <a:cubicBezTo>
                    <a:pt x="20" y="16"/>
                    <a:pt x="21" y="14"/>
                    <a:pt x="24" y="13"/>
                  </a:cubicBezTo>
                  <a:cubicBezTo>
                    <a:pt x="19" y="0"/>
                    <a:pt x="1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ABAD522-9D3A-4981-AD5D-4929FD27DB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93739" y="1136753"/>
              <a:ext cx="2295525" cy="1987550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03FD9488-174D-496D-969D-BCFA6DC164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4122226" y="2057503"/>
              <a:ext cx="1382713" cy="1382713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>
              <a:extLst>
                <a:ext uri="{FF2B5EF4-FFF2-40B4-BE49-F238E27FC236}">
                  <a16:creationId xmlns:a16="http://schemas.microsoft.com/office/drawing/2014/main" id="{A88905D1-C261-4720-B821-18ACB293D1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55764" y="3173515"/>
              <a:ext cx="2182813" cy="2062163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623">
              <a:extLst>
                <a:ext uri="{FF2B5EF4-FFF2-40B4-BE49-F238E27FC236}">
                  <a16:creationId xmlns:a16="http://schemas.microsoft.com/office/drawing/2014/main" id="{9F00AE18-F444-4B93-8157-73176900A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9208" y="2534546"/>
              <a:ext cx="574675" cy="576263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>
              <a:extLst>
                <a:ext uri="{FF2B5EF4-FFF2-40B4-BE49-F238E27FC236}">
                  <a16:creationId xmlns:a16="http://schemas.microsoft.com/office/drawing/2014/main" id="{FA90CA41-9EC1-4531-9B5B-74C28E7B53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63601" y="3335440"/>
              <a:ext cx="1957388" cy="1423988"/>
            </a:xfrm>
            <a:custGeom>
              <a:avLst/>
              <a:gdLst>
                <a:gd name="T0" fmla="*/ 0 w 521"/>
                <a:gd name="T1" fmla="*/ 368 h 379"/>
                <a:gd name="T2" fmla="*/ 16 w 521"/>
                <a:gd name="T3" fmla="*/ 379 h 379"/>
                <a:gd name="T4" fmla="*/ 521 w 521"/>
                <a:gd name="T5" fmla="*/ 19 h 379"/>
                <a:gd name="T6" fmla="*/ 516 w 521"/>
                <a:gd name="T7" fmla="*/ 0 h 379"/>
                <a:gd name="T8" fmla="*/ 0 w 521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9">
                  <a:moveTo>
                    <a:pt x="0" y="368"/>
                  </a:moveTo>
                  <a:cubicBezTo>
                    <a:pt x="6" y="372"/>
                    <a:pt x="11" y="375"/>
                    <a:pt x="16" y="379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20" y="13"/>
                    <a:pt x="518" y="6"/>
                    <a:pt x="516" y="0"/>
                  </a:cubicBezTo>
                  <a:lnTo>
                    <a:pt x="0" y="368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>
              <a:extLst>
                <a:ext uri="{FF2B5EF4-FFF2-40B4-BE49-F238E27FC236}">
                  <a16:creationId xmlns:a16="http://schemas.microsoft.com/office/drawing/2014/main" id="{538CF14D-2249-4445-9214-487F60D971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46189" y="3252890"/>
              <a:ext cx="1695450" cy="1235075"/>
            </a:xfrm>
            <a:custGeom>
              <a:avLst/>
              <a:gdLst>
                <a:gd name="T0" fmla="*/ 0 w 451"/>
                <a:gd name="T1" fmla="*/ 322 h 329"/>
                <a:gd name="T2" fmla="*/ 21 w 451"/>
                <a:gd name="T3" fmla="*/ 329 h 329"/>
                <a:gd name="T4" fmla="*/ 451 w 451"/>
                <a:gd name="T5" fmla="*/ 22 h 329"/>
                <a:gd name="T6" fmla="*/ 451 w 451"/>
                <a:gd name="T7" fmla="*/ 0 h 329"/>
                <a:gd name="T8" fmla="*/ 0 w 451"/>
                <a:gd name="T9" fmla="*/ 3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22"/>
                  </a:moveTo>
                  <a:cubicBezTo>
                    <a:pt x="7" y="324"/>
                    <a:pt x="14" y="327"/>
                    <a:pt x="21" y="329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15"/>
                    <a:pt x="451" y="8"/>
                    <a:pt x="451" y="0"/>
                  </a:cubicBezTo>
                  <a:lnTo>
                    <a:pt x="0" y="322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>
              <a:extLst>
                <a:ext uri="{FF2B5EF4-FFF2-40B4-BE49-F238E27FC236}">
                  <a16:creationId xmlns:a16="http://schemas.microsoft.com/office/drawing/2014/main" id="{139FC690-D3C9-4B2F-B369-98377E802D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42989" y="3286228"/>
              <a:ext cx="1849438" cy="1344613"/>
            </a:xfrm>
            <a:custGeom>
              <a:avLst/>
              <a:gdLst>
                <a:gd name="T0" fmla="*/ 0 w 492"/>
                <a:gd name="T1" fmla="*/ 349 h 358"/>
                <a:gd name="T2" fmla="*/ 18 w 492"/>
                <a:gd name="T3" fmla="*/ 358 h 358"/>
                <a:gd name="T4" fmla="*/ 492 w 492"/>
                <a:gd name="T5" fmla="*/ 20 h 358"/>
                <a:gd name="T6" fmla="*/ 489 w 492"/>
                <a:gd name="T7" fmla="*/ 0 h 358"/>
                <a:gd name="T8" fmla="*/ 0 w 492"/>
                <a:gd name="T9" fmla="*/ 3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8">
                  <a:moveTo>
                    <a:pt x="0" y="349"/>
                  </a:moveTo>
                  <a:cubicBezTo>
                    <a:pt x="6" y="352"/>
                    <a:pt x="12" y="355"/>
                    <a:pt x="18" y="358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13"/>
                    <a:pt x="490" y="7"/>
                    <a:pt x="489" y="0"/>
                  </a:cubicBezTo>
                  <a:lnTo>
                    <a:pt x="0" y="34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>
              <a:extLst>
                <a:ext uri="{FF2B5EF4-FFF2-40B4-BE49-F238E27FC236}">
                  <a16:creationId xmlns:a16="http://schemas.microsoft.com/office/drawing/2014/main" id="{9FF41B6E-2E9F-4DBE-9520-7CAA04464B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04057" y="3396559"/>
              <a:ext cx="2024063" cy="1473200"/>
            </a:xfrm>
            <a:custGeom>
              <a:avLst/>
              <a:gdLst>
                <a:gd name="T0" fmla="*/ 0 w 539"/>
                <a:gd name="T1" fmla="*/ 379 h 392"/>
                <a:gd name="T2" fmla="*/ 13 w 539"/>
                <a:gd name="T3" fmla="*/ 392 h 392"/>
                <a:gd name="T4" fmla="*/ 539 w 539"/>
                <a:gd name="T5" fmla="*/ 17 h 392"/>
                <a:gd name="T6" fmla="*/ 531 w 539"/>
                <a:gd name="T7" fmla="*/ 0 h 392"/>
                <a:gd name="T8" fmla="*/ 0 w 539"/>
                <a:gd name="T9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9"/>
                  </a:moveTo>
                  <a:cubicBezTo>
                    <a:pt x="4" y="383"/>
                    <a:pt x="9" y="388"/>
                    <a:pt x="13" y="392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7" y="11"/>
                    <a:pt x="534" y="6"/>
                    <a:pt x="531" y="0"/>
                  </a:cubicBezTo>
                  <a:lnTo>
                    <a:pt x="0" y="37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>
              <a:extLst>
                <a:ext uri="{FF2B5EF4-FFF2-40B4-BE49-F238E27FC236}">
                  <a16:creationId xmlns:a16="http://schemas.microsoft.com/office/drawing/2014/main" id="{C8C1641A-93AA-4C94-9118-5B836F2F9F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13520" y="4672909"/>
              <a:ext cx="739775" cy="528638"/>
            </a:xfrm>
            <a:custGeom>
              <a:avLst/>
              <a:gdLst>
                <a:gd name="T0" fmla="*/ 197 w 197"/>
                <a:gd name="T1" fmla="*/ 0 h 141"/>
                <a:gd name="T2" fmla="*/ 85 w 197"/>
                <a:gd name="T3" fmla="*/ 52 h 141"/>
                <a:gd name="T4" fmla="*/ 0 w 197"/>
                <a:gd name="T5" fmla="*/ 141 h 141"/>
                <a:gd name="T6" fmla="*/ 197 w 197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1">
                  <a:moveTo>
                    <a:pt x="197" y="0"/>
                  </a:moveTo>
                  <a:cubicBezTo>
                    <a:pt x="158" y="10"/>
                    <a:pt x="120" y="27"/>
                    <a:pt x="85" y="52"/>
                  </a:cubicBezTo>
                  <a:cubicBezTo>
                    <a:pt x="50" y="77"/>
                    <a:pt x="22" y="107"/>
                    <a:pt x="0" y="141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>
              <a:extLst>
                <a:ext uri="{FF2B5EF4-FFF2-40B4-BE49-F238E27FC236}">
                  <a16:creationId xmlns:a16="http://schemas.microsoft.com/office/drawing/2014/main" id="{16991B78-0D2A-433F-B8E1-46F0DD272A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7314" y="4211740"/>
              <a:ext cx="1492250" cy="1082675"/>
            </a:xfrm>
            <a:custGeom>
              <a:avLst/>
              <a:gdLst>
                <a:gd name="T0" fmla="*/ 0 w 397"/>
                <a:gd name="T1" fmla="*/ 288 h 288"/>
                <a:gd name="T2" fmla="*/ 397 w 397"/>
                <a:gd name="T3" fmla="*/ 5 h 288"/>
                <a:gd name="T4" fmla="*/ 372 w 397"/>
                <a:gd name="T5" fmla="*/ 0 h 288"/>
                <a:gd name="T6" fmla="*/ 4 w 397"/>
                <a:gd name="T7" fmla="*/ 263 h 288"/>
                <a:gd name="T8" fmla="*/ 0 w 397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8">
                  <a:moveTo>
                    <a:pt x="0" y="288"/>
                  </a:moveTo>
                  <a:cubicBezTo>
                    <a:pt x="397" y="5"/>
                    <a:pt x="397" y="5"/>
                    <a:pt x="397" y="5"/>
                  </a:cubicBezTo>
                  <a:cubicBezTo>
                    <a:pt x="389" y="3"/>
                    <a:pt x="380" y="2"/>
                    <a:pt x="372" y="0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71"/>
                    <a:pt x="1" y="280"/>
                    <a:pt x="0" y="288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>
              <a:extLst>
                <a:ext uri="{FF2B5EF4-FFF2-40B4-BE49-F238E27FC236}">
                  <a16:creationId xmlns:a16="http://schemas.microsoft.com/office/drawing/2014/main" id="{00BAFC7F-B19F-4165-BD75-BE7E60C2104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71614" y="3240190"/>
              <a:ext cx="1492250" cy="1079500"/>
            </a:xfrm>
            <a:custGeom>
              <a:avLst/>
              <a:gdLst>
                <a:gd name="T0" fmla="*/ 0 w 397"/>
                <a:gd name="T1" fmla="*/ 283 h 287"/>
                <a:gd name="T2" fmla="*/ 25 w 397"/>
                <a:gd name="T3" fmla="*/ 287 h 287"/>
                <a:gd name="T4" fmla="*/ 393 w 397"/>
                <a:gd name="T5" fmla="*/ 25 h 287"/>
                <a:gd name="T6" fmla="*/ 397 w 397"/>
                <a:gd name="T7" fmla="*/ 0 h 287"/>
                <a:gd name="T8" fmla="*/ 0 w 397"/>
                <a:gd name="T9" fmla="*/ 28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7">
                  <a:moveTo>
                    <a:pt x="0" y="283"/>
                  </a:moveTo>
                  <a:cubicBezTo>
                    <a:pt x="8" y="285"/>
                    <a:pt x="17" y="286"/>
                    <a:pt x="25" y="28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5" y="17"/>
                    <a:pt x="396" y="8"/>
                    <a:pt x="397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>
              <a:extLst>
                <a:ext uri="{FF2B5EF4-FFF2-40B4-BE49-F238E27FC236}">
                  <a16:creationId xmlns:a16="http://schemas.microsoft.com/office/drawing/2014/main" id="{4D5B6298-457A-442B-AA01-4F26D21122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835139" y="3256065"/>
              <a:ext cx="1206500" cy="860425"/>
            </a:xfrm>
            <a:custGeom>
              <a:avLst/>
              <a:gdLst>
                <a:gd name="T0" fmla="*/ 309 w 321"/>
                <a:gd name="T1" fmla="*/ 31 h 229"/>
                <a:gd name="T2" fmla="*/ 321 w 321"/>
                <a:gd name="T3" fmla="*/ 0 h 229"/>
                <a:gd name="T4" fmla="*/ 0 w 321"/>
                <a:gd name="T5" fmla="*/ 229 h 229"/>
                <a:gd name="T6" fmla="*/ 33 w 321"/>
                <a:gd name="T7" fmla="*/ 228 h 229"/>
                <a:gd name="T8" fmla="*/ 309 w 321"/>
                <a:gd name="T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29">
                  <a:moveTo>
                    <a:pt x="309" y="31"/>
                  </a:moveTo>
                  <a:cubicBezTo>
                    <a:pt x="314" y="21"/>
                    <a:pt x="317" y="11"/>
                    <a:pt x="321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1" y="229"/>
                    <a:pt x="22" y="229"/>
                    <a:pt x="33" y="228"/>
                  </a:cubicBezTo>
                  <a:lnTo>
                    <a:pt x="309" y="31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>
              <a:extLst>
                <a:ext uri="{FF2B5EF4-FFF2-40B4-BE49-F238E27FC236}">
                  <a16:creationId xmlns:a16="http://schemas.microsoft.com/office/drawing/2014/main" id="{0D653801-CB2E-4BE2-AB35-A7CA137A9A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9595" y="3474347"/>
              <a:ext cx="2058988" cy="1495425"/>
            </a:xfrm>
            <a:custGeom>
              <a:avLst/>
              <a:gdLst>
                <a:gd name="T0" fmla="*/ 0 w 548"/>
                <a:gd name="T1" fmla="*/ 384 h 398"/>
                <a:gd name="T2" fmla="*/ 11 w 548"/>
                <a:gd name="T3" fmla="*/ 398 h 398"/>
                <a:gd name="T4" fmla="*/ 548 w 548"/>
                <a:gd name="T5" fmla="*/ 16 h 398"/>
                <a:gd name="T6" fmla="*/ 538 w 548"/>
                <a:gd name="T7" fmla="*/ 0 h 398"/>
                <a:gd name="T8" fmla="*/ 0 w 548"/>
                <a:gd name="T9" fmla="*/ 3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4"/>
                  </a:moveTo>
                  <a:cubicBezTo>
                    <a:pt x="4" y="389"/>
                    <a:pt x="7" y="394"/>
                    <a:pt x="11" y="398"/>
                  </a:cubicBezTo>
                  <a:cubicBezTo>
                    <a:pt x="548" y="16"/>
                    <a:pt x="548" y="16"/>
                    <a:pt x="548" y="16"/>
                  </a:cubicBezTo>
                  <a:cubicBezTo>
                    <a:pt x="545" y="11"/>
                    <a:pt x="542" y="5"/>
                    <a:pt x="538" y="0"/>
                  </a:cubicBezTo>
                  <a:lnTo>
                    <a:pt x="0" y="384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>
              <a:extLst>
                <a:ext uri="{FF2B5EF4-FFF2-40B4-BE49-F238E27FC236}">
                  <a16:creationId xmlns:a16="http://schemas.microsoft.com/office/drawing/2014/main" id="{302A381B-758A-499E-9479-C20BE7C37C5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09539" y="4414940"/>
              <a:ext cx="1206500" cy="863600"/>
            </a:xfrm>
            <a:custGeom>
              <a:avLst/>
              <a:gdLst>
                <a:gd name="T0" fmla="*/ 12 w 321"/>
                <a:gd name="T1" fmla="*/ 199 h 230"/>
                <a:gd name="T2" fmla="*/ 0 w 321"/>
                <a:gd name="T3" fmla="*/ 230 h 230"/>
                <a:gd name="T4" fmla="*/ 321 w 321"/>
                <a:gd name="T5" fmla="*/ 1 h 230"/>
                <a:gd name="T6" fmla="*/ 289 w 321"/>
                <a:gd name="T7" fmla="*/ 2 h 230"/>
                <a:gd name="T8" fmla="*/ 12 w 321"/>
                <a:gd name="T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30">
                  <a:moveTo>
                    <a:pt x="12" y="199"/>
                  </a:moveTo>
                  <a:cubicBezTo>
                    <a:pt x="8" y="209"/>
                    <a:pt x="4" y="219"/>
                    <a:pt x="0" y="230"/>
                  </a:cubicBezTo>
                  <a:cubicBezTo>
                    <a:pt x="321" y="1"/>
                    <a:pt x="321" y="1"/>
                    <a:pt x="321" y="1"/>
                  </a:cubicBezTo>
                  <a:cubicBezTo>
                    <a:pt x="310" y="0"/>
                    <a:pt x="299" y="1"/>
                    <a:pt x="289" y="2"/>
                  </a:cubicBezTo>
                  <a:lnTo>
                    <a:pt x="12" y="19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>
              <a:extLst>
                <a:ext uri="{FF2B5EF4-FFF2-40B4-BE49-F238E27FC236}">
                  <a16:creationId xmlns:a16="http://schemas.microsoft.com/office/drawing/2014/main" id="{55514EB4-0F2E-4E52-AFD0-5442863E23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2714" y="4045053"/>
              <a:ext cx="1693863" cy="1236663"/>
            </a:xfrm>
            <a:custGeom>
              <a:avLst/>
              <a:gdLst>
                <a:gd name="T0" fmla="*/ 0 w 451"/>
                <a:gd name="T1" fmla="*/ 306 h 329"/>
                <a:gd name="T2" fmla="*/ 0 w 451"/>
                <a:gd name="T3" fmla="*/ 329 h 329"/>
                <a:gd name="T4" fmla="*/ 451 w 451"/>
                <a:gd name="T5" fmla="*/ 7 h 329"/>
                <a:gd name="T6" fmla="*/ 430 w 451"/>
                <a:gd name="T7" fmla="*/ 0 h 329"/>
                <a:gd name="T8" fmla="*/ 0 w 451"/>
                <a:gd name="T9" fmla="*/ 30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06"/>
                  </a:moveTo>
                  <a:cubicBezTo>
                    <a:pt x="0" y="314"/>
                    <a:pt x="0" y="321"/>
                    <a:pt x="0" y="329"/>
                  </a:cubicBezTo>
                  <a:cubicBezTo>
                    <a:pt x="451" y="7"/>
                    <a:pt x="451" y="7"/>
                    <a:pt x="451" y="7"/>
                  </a:cubicBezTo>
                  <a:cubicBezTo>
                    <a:pt x="444" y="4"/>
                    <a:pt x="437" y="2"/>
                    <a:pt x="430" y="0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>
              <a:extLst>
                <a:ext uri="{FF2B5EF4-FFF2-40B4-BE49-F238E27FC236}">
                  <a16:creationId xmlns:a16="http://schemas.microsoft.com/office/drawing/2014/main" id="{34855956-6E53-45CD-9505-95A832365F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197883" y="3333059"/>
              <a:ext cx="739775" cy="525463"/>
            </a:xfrm>
            <a:custGeom>
              <a:avLst/>
              <a:gdLst>
                <a:gd name="T0" fmla="*/ 0 w 197"/>
                <a:gd name="T1" fmla="*/ 140 h 140"/>
                <a:gd name="T2" fmla="*/ 112 w 197"/>
                <a:gd name="T3" fmla="*/ 89 h 140"/>
                <a:gd name="T4" fmla="*/ 197 w 197"/>
                <a:gd name="T5" fmla="*/ 0 h 140"/>
                <a:gd name="T6" fmla="*/ 0 w 197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0">
                  <a:moveTo>
                    <a:pt x="0" y="140"/>
                  </a:moveTo>
                  <a:cubicBezTo>
                    <a:pt x="39" y="131"/>
                    <a:pt x="77" y="114"/>
                    <a:pt x="112" y="89"/>
                  </a:cubicBezTo>
                  <a:cubicBezTo>
                    <a:pt x="147" y="64"/>
                    <a:pt x="175" y="34"/>
                    <a:pt x="197" y="0"/>
                  </a:cubicBezTo>
                  <a:lnTo>
                    <a:pt x="0" y="14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>
              <a:extLst>
                <a:ext uri="{FF2B5EF4-FFF2-40B4-BE49-F238E27FC236}">
                  <a16:creationId xmlns:a16="http://schemas.microsoft.com/office/drawing/2014/main" id="{70A173FA-0762-42C2-807E-1B6E63AF385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59545" y="3901384"/>
              <a:ext cx="1847850" cy="1347788"/>
            </a:xfrm>
            <a:custGeom>
              <a:avLst/>
              <a:gdLst>
                <a:gd name="T0" fmla="*/ 0 w 492"/>
                <a:gd name="T1" fmla="*/ 339 h 359"/>
                <a:gd name="T2" fmla="*/ 3 w 492"/>
                <a:gd name="T3" fmla="*/ 359 h 359"/>
                <a:gd name="T4" fmla="*/ 492 w 492"/>
                <a:gd name="T5" fmla="*/ 10 h 359"/>
                <a:gd name="T6" fmla="*/ 474 w 492"/>
                <a:gd name="T7" fmla="*/ 0 h 359"/>
                <a:gd name="T8" fmla="*/ 0 w 492"/>
                <a:gd name="T9" fmla="*/ 3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9">
                  <a:moveTo>
                    <a:pt x="0" y="339"/>
                  </a:moveTo>
                  <a:cubicBezTo>
                    <a:pt x="1" y="345"/>
                    <a:pt x="2" y="352"/>
                    <a:pt x="3" y="359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86" y="7"/>
                    <a:pt x="480" y="3"/>
                    <a:pt x="474" y="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>
              <a:extLst>
                <a:ext uri="{FF2B5EF4-FFF2-40B4-BE49-F238E27FC236}">
                  <a16:creationId xmlns:a16="http://schemas.microsoft.com/office/drawing/2014/main" id="{CF5F8858-CBAD-4F6C-966A-85BD1033459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0189" y="3776765"/>
              <a:ext cx="1957388" cy="1420813"/>
            </a:xfrm>
            <a:custGeom>
              <a:avLst/>
              <a:gdLst>
                <a:gd name="T0" fmla="*/ 0 w 521"/>
                <a:gd name="T1" fmla="*/ 360 h 378"/>
                <a:gd name="T2" fmla="*/ 5 w 521"/>
                <a:gd name="T3" fmla="*/ 378 h 378"/>
                <a:gd name="T4" fmla="*/ 521 w 521"/>
                <a:gd name="T5" fmla="*/ 11 h 378"/>
                <a:gd name="T6" fmla="*/ 505 w 521"/>
                <a:gd name="T7" fmla="*/ 0 h 378"/>
                <a:gd name="T8" fmla="*/ 0 w 521"/>
                <a:gd name="T9" fmla="*/ 36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8">
                  <a:moveTo>
                    <a:pt x="0" y="360"/>
                  </a:moveTo>
                  <a:cubicBezTo>
                    <a:pt x="1" y="366"/>
                    <a:pt x="3" y="372"/>
                    <a:pt x="5" y="378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16" y="7"/>
                    <a:pt x="510" y="3"/>
                    <a:pt x="505" y="0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>
              <a:extLst>
                <a:ext uri="{FF2B5EF4-FFF2-40B4-BE49-F238E27FC236}">
                  <a16:creationId xmlns:a16="http://schemas.microsoft.com/office/drawing/2014/main" id="{FB27F0B0-FF5C-455D-B840-49C53EE439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1801" y="3564040"/>
              <a:ext cx="2057400" cy="1495425"/>
            </a:xfrm>
            <a:custGeom>
              <a:avLst/>
              <a:gdLst>
                <a:gd name="T0" fmla="*/ 0 w 548"/>
                <a:gd name="T1" fmla="*/ 383 h 398"/>
                <a:gd name="T2" fmla="*/ 10 w 548"/>
                <a:gd name="T3" fmla="*/ 398 h 398"/>
                <a:gd name="T4" fmla="*/ 548 w 548"/>
                <a:gd name="T5" fmla="*/ 15 h 398"/>
                <a:gd name="T6" fmla="*/ 537 w 548"/>
                <a:gd name="T7" fmla="*/ 0 h 398"/>
                <a:gd name="T8" fmla="*/ 0 w 548"/>
                <a:gd name="T9" fmla="*/ 38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3"/>
                  </a:moveTo>
                  <a:cubicBezTo>
                    <a:pt x="3" y="388"/>
                    <a:pt x="7" y="393"/>
                    <a:pt x="10" y="398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4" y="10"/>
                    <a:pt x="541" y="5"/>
                    <a:pt x="537" y="0"/>
                  </a:cubicBezTo>
                  <a:lnTo>
                    <a:pt x="0" y="3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>
              <a:extLst>
                <a:ext uri="{FF2B5EF4-FFF2-40B4-BE49-F238E27FC236}">
                  <a16:creationId xmlns:a16="http://schemas.microsoft.com/office/drawing/2014/main" id="{1E131846-29CD-4B86-8975-C1DAC18942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24645" y="3663259"/>
              <a:ext cx="2024063" cy="1473200"/>
            </a:xfrm>
            <a:custGeom>
              <a:avLst/>
              <a:gdLst>
                <a:gd name="T0" fmla="*/ 0 w 539"/>
                <a:gd name="T1" fmla="*/ 375 h 392"/>
                <a:gd name="T2" fmla="*/ 8 w 539"/>
                <a:gd name="T3" fmla="*/ 392 h 392"/>
                <a:gd name="T4" fmla="*/ 539 w 539"/>
                <a:gd name="T5" fmla="*/ 13 h 392"/>
                <a:gd name="T6" fmla="*/ 526 w 539"/>
                <a:gd name="T7" fmla="*/ 0 h 392"/>
                <a:gd name="T8" fmla="*/ 0 w 539"/>
                <a:gd name="T9" fmla="*/ 37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5"/>
                  </a:moveTo>
                  <a:cubicBezTo>
                    <a:pt x="2" y="380"/>
                    <a:pt x="5" y="386"/>
                    <a:pt x="8" y="392"/>
                  </a:cubicBezTo>
                  <a:cubicBezTo>
                    <a:pt x="539" y="13"/>
                    <a:pt x="539" y="13"/>
                    <a:pt x="539" y="13"/>
                  </a:cubicBezTo>
                  <a:cubicBezTo>
                    <a:pt x="535" y="8"/>
                    <a:pt x="530" y="4"/>
                    <a:pt x="526" y="0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>
              <a:extLst>
                <a:ext uri="{FF2B5EF4-FFF2-40B4-BE49-F238E27FC236}">
                  <a16:creationId xmlns:a16="http://schemas.microsoft.com/office/drawing/2014/main" id="{B32EF7EB-AF8C-4213-8A76-ED45172FE7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0526" y="1452665"/>
              <a:ext cx="274638" cy="214313"/>
            </a:xfrm>
            <a:custGeom>
              <a:avLst/>
              <a:gdLst>
                <a:gd name="T0" fmla="*/ 5 w 73"/>
                <a:gd name="T1" fmla="*/ 57 h 57"/>
                <a:gd name="T2" fmla="*/ 2 w 73"/>
                <a:gd name="T3" fmla="*/ 55 h 57"/>
                <a:gd name="T4" fmla="*/ 2 w 73"/>
                <a:gd name="T5" fmla="*/ 49 h 57"/>
                <a:gd name="T6" fmla="*/ 67 w 73"/>
                <a:gd name="T7" fmla="*/ 1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5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5" y="57"/>
                  </a:moveTo>
                  <a:cubicBezTo>
                    <a:pt x="4" y="57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71" y="0"/>
                    <a:pt x="72" y="2"/>
                  </a:cubicBezTo>
                  <a:cubicBezTo>
                    <a:pt x="73" y="4"/>
                    <a:pt x="73" y="6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>
              <a:extLst>
                <a:ext uri="{FF2B5EF4-FFF2-40B4-BE49-F238E27FC236}">
                  <a16:creationId xmlns:a16="http://schemas.microsoft.com/office/drawing/2014/main" id="{BF892867-DAF9-4DDF-B989-BFCF89C799C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491989" y="1951140"/>
              <a:ext cx="714375" cy="536575"/>
            </a:xfrm>
            <a:custGeom>
              <a:avLst/>
              <a:gdLst>
                <a:gd name="T0" fmla="*/ 5 w 190"/>
                <a:gd name="T1" fmla="*/ 143 h 143"/>
                <a:gd name="T2" fmla="*/ 2 w 190"/>
                <a:gd name="T3" fmla="*/ 142 h 143"/>
                <a:gd name="T4" fmla="*/ 3 w 190"/>
                <a:gd name="T5" fmla="*/ 136 h 143"/>
                <a:gd name="T6" fmla="*/ 183 w 190"/>
                <a:gd name="T7" fmla="*/ 1 h 143"/>
                <a:gd name="T8" fmla="*/ 189 w 190"/>
                <a:gd name="T9" fmla="*/ 2 h 143"/>
                <a:gd name="T10" fmla="*/ 188 w 190"/>
                <a:gd name="T11" fmla="*/ 8 h 143"/>
                <a:gd name="T12" fmla="*/ 7 w 190"/>
                <a:gd name="T13" fmla="*/ 143 h 143"/>
                <a:gd name="T14" fmla="*/ 5 w 19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3">
                  <a:moveTo>
                    <a:pt x="5" y="143"/>
                  </a:moveTo>
                  <a:cubicBezTo>
                    <a:pt x="4" y="143"/>
                    <a:pt x="3" y="143"/>
                    <a:pt x="2" y="142"/>
                  </a:cubicBezTo>
                  <a:cubicBezTo>
                    <a:pt x="0" y="140"/>
                    <a:pt x="1" y="138"/>
                    <a:pt x="3" y="136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7" y="0"/>
                    <a:pt x="189" y="2"/>
                  </a:cubicBezTo>
                  <a:cubicBezTo>
                    <a:pt x="190" y="4"/>
                    <a:pt x="190" y="6"/>
                    <a:pt x="188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6" y="143"/>
                    <a:pt x="5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>
              <a:extLst>
                <a:ext uri="{FF2B5EF4-FFF2-40B4-BE49-F238E27FC236}">
                  <a16:creationId xmlns:a16="http://schemas.microsoft.com/office/drawing/2014/main" id="{233A4372-F731-4141-8C8B-14AE440CE12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1126" y="2762353"/>
              <a:ext cx="220663" cy="173038"/>
            </a:xfrm>
            <a:custGeom>
              <a:avLst/>
              <a:gdLst>
                <a:gd name="T0" fmla="*/ 4 w 59"/>
                <a:gd name="T1" fmla="*/ 46 h 46"/>
                <a:gd name="T2" fmla="*/ 1 w 59"/>
                <a:gd name="T3" fmla="*/ 45 h 46"/>
                <a:gd name="T4" fmla="*/ 2 w 59"/>
                <a:gd name="T5" fmla="*/ 39 h 46"/>
                <a:gd name="T6" fmla="*/ 52 w 59"/>
                <a:gd name="T7" fmla="*/ 2 h 46"/>
                <a:gd name="T8" fmla="*/ 58 w 59"/>
                <a:gd name="T9" fmla="*/ 2 h 46"/>
                <a:gd name="T10" fmla="*/ 57 w 59"/>
                <a:gd name="T11" fmla="*/ 8 h 46"/>
                <a:gd name="T12" fmla="*/ 7 w 59"/>
                <a:gd name="T13" fmla="*/ 46 h 46"/>
                <a:gd name="T14" fmla="*/ 4 w 59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6">
                  <a:moveTo>
                    <a:pt x="4" y="46"/>
                  </a:moveTo>
                  <a:cubicBezTo>
                    <a:pt x="3" y="46"/>
                    <a:pt x="2" y="46"/>
                    <a:pt x="1" y="45"/>
                  </a:cubicBezTo>
                  <a:cubicBezTo>
                    <a:pt x="0" y="43"/>
                    <a:pt x="0" y="41"/>
                    <a:pt x="2" y="39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0"/>
                    <a:pt x="56" y="1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>
              <a:extLst>
                <a:ext uri="{FF2B5EF4-FFF2-40B4-BE49-F238E27FC236}">
                  <a16:creationId xmlns:a16="http://schemas.microsoft.com/office/drawing/2014/main" id="{8BF45857-E849-411A-9B09-3D13EF2AD30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342764" y="1357415"/>
              <a:ext cx="701675" cy="533400"/>
            </a:xfrm>
            <a:custGeom>
              <a:avLst/>
              <a:gdLst>
                <a:gd name="T0" fmla="*/ 4 w 187"/>
                <a:gd name="T1" fmla="*/ 142 h 142"/>
                <a:gd name="T2" fmla="*/ 1 w 187"/>
                <a:gd name="T3" fmla="*/ 141 h 142"/>
                <a:gd name="T4" fmla="*/ 2 w 187"/>
                <a:gd name="T5" fmla="*/ 135 h 142"/>
                <a:gd name="T6" fmla="*/ 74 w 187"/>
                <a:gd name="T7" fmla="*/ 81 h 142"/>
                <a:gd name="T8" fmla="*/ 180 w 187"/>
                <a:gd name="T9" fmla="*/ 2 h 142"/>
                <a:gd name="T10" fmla="*/ 186 w 187"/>
                <a:gd name="T11" fmla="*/ 3 h 142"/>
                <a:gd name="T12" fmla="*/ 185 w 187"/>
                <a:gd name="T13" fmla="*/ 8 h 142"/>
                <a:gd name="T14" fmla="*/ 78 w 187"/>
                <a:gd name="T15" fmla="*/ 87 h 142"/>
                <a:gd name="T16" fmla="*/ 7 w 187"/>
                <a:gd name="T17" fmla="*/ 142 h 142"/>
                <a:gd name="T18" fmla="*/ 4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4" y="142"/>
                  </a:moveTo>
                  <a:cubicBezTo>
                    <a:pt x="3" y="142"/>
                    <a:pt x="2" y="142"/>
                    <a:pt x="1" y="141"/>
                  </a:cubicBezTo>
                  <a:cubicBezTo>
                    <a:pt x="0" y="139"/>
                    <a:pt x="0" y="136"/>
                    <a:pt x="2" y="135"/>
                  </a:cubicBezTo>
                  <a:cubicBezTo>
                    <a:pt x="26" y="117"/>
                    <a:pt x="50" y="99"/>
                    <a:pt x="74" y="81"/>
                  </a:cubicBezTo>
                  <a:cubicBezTo>
                    <a:pt x="108" y="55"/>
                    <a:pt x="144" y="28"/>
                    <a:pt x="180" y="2"/>
                  </a:cubicBezTo>
                  <a:cubicBezTo>
                    <a:pt x="182" y="0"/>
                    <a:pt x="184" y="1"/>
                    <a:pt x="186" y="3"/>
                  </a:cubicBezTo>
                  <a:cubicBezTo>
                    <a:pt x="187" y="5"/>
                    <a:pt x="186" y="7"/>
                    <a:pt x="185" y="8"/>
                  </a:cubicBezTo>
                  <a:cubicBezTo>
                    <a:pt x="148" y="34"/>
                    <a:pt x="113" y="61"/>
                    <a:pt x="78" y="87"/>
                  </a:cubicBezTo>
                  <a:cubicBezTo>
                    <a:pt x="55" y="105"/>
                    <a:pt x="31" y="124"/>
                    <a:pt x="7" y="142"/>
                  </a:cubicBezTo>
                  <a:cubicBezTo>
                    <a:pt x="6" y="142"/>
                    <a:pt x="5" y="142"/>
                    <a:pt x="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>
              <a:extLst>
                <a:ext uri="{FF2B5EF4-FFF2-40B4-BE49-F238E27FC236}">
                  <a16:creationId xmlns:a16="http://schemas.microsoft.com/office/drawing/2014/main" id="{2FA1B28B-7D85-48A6-9FF4-102AC922AD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990464" y="221625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1 w 181"/>
                <a:gd name="T3" fmla="*/ 135 h 137"/>
                <a:gd name="T4" fmla="*/ 2 w 181"/>
                <a:gd name="T5" fmla="*/ 130 h 137"/>
                <a:gd name="T6" fmla="*/ 90 w 181"/>
                <a:gd name="T7" fmla="*/ 64 h 137"/>
                <a:gd name="T8" fmla="*/ 174 w 181"/>
                <a:gd name="T9" fmla="*/ 1 h 137"/>
                <a:gd name="T10" fmla="*/ 180 w 181"/>
                <a:gd name="T11" fmla="*/ 2 h 137"/>
                <a:gd name="T12" fmla="*/ 178 w 181"/>
                <a:gd name="T13" fmla="*/ 8 h 137"/>
                <a:gd name="T14" fmla="*/ 95 w 181"/>
                <a:gd name="T15" fmla="*/ 70 h 137"/>
                <a:gd name="T16" fmla="*/ 7 w 181"/>
                <a:gd name="T17" fmla="*/ 136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3" y="137"/>
                    <a:pt x="2" y="136"/>
                    <a:pt x="1" y="135"/>
                  </a:cubicBezTo>
                  <a:cubicBezTo>
                    <a:pt x="0" y="133"/>
                    <a:pt x="0" y="131"/>
                    <a:pt x="2" y="130"/>
                  </a:cubicBezTo>
                  <a:cubicBezTo>
                    <a:pt x="34" y="109"/>
                    <a:pt x="63" y="86"/>
                    <a:pt x="90" y="64"/>
                  </a:cubicBezTo>
                  <a:cubicBezTo>
                    <a:pt x="117" y="43"/>
                    <a:pt x="144" y="20"/>
                    <a:pt x="174" y="1"/>
                  </a:cubicBezTo>
                  <a:cubicBezTo>
                    <a:pt x="176" y="0"/>
                    <a:pt x="178" y="0"/>
                    <a:pt x="180" y="2"/>
                  </a:cubicBezTo>
                  <a:cubicBezTo>
                    <a:pt x="181" y="4"/>
                    <a:pt x="180" y="7"/>
                    <a:pt x="178" y="8"/>
                  </a:cubicBezTo>
                  <a:cubicBezTo>
                    <a:pt x="149" y="27"/>
                    <a:pt x="122" y="49"/>
                    <a:pt x="95" y="70"/>
                  </a:cubicBezTo>
                  <a:cubicBezTo>
                    <a:pt x="67" y="93"/>
                    <a:pt x="39" y="116"/>
                    <a:pt x="7" y="136"/>
                  </a:cubicBezTo>
                  <a:cubicBezTo>
                    <a:pt x="6" y="137"/>
                    <a:pt x="5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>
              <a:extLst>
                <a:ext uri="{FF2B5EF4-FFF2-40B4-BE49-F238E27FC236}">
                  <a16:creationId xmlns:a16="http://schemas.microsoft.com/office/drawing/2014/main" id="{79E214FE-0CF9-450A-AA57-BDAFBCB3A3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76920" y="1156596"/>
              <a:ext cx="271463" cy="209550"/>
            </a:xfrm>
            <a:custGeom>
              <a:avLst/>
              <a:gdLst>
                <a:gd name="T0" fmla="*/ 4 w 72"/>
                <a:gd name="T1" fmla="*/ 56 h 56"/>
                <a:gd name="T2" fmla="*/ 1 w 72"/>
                <a:gd name="T3" fmla="*/ 54 h 56"/>
                <a:gd name="T4" fmla="*/ 2 w 72"/>
                <a:gd name="T5" fmla="*/ 49 h 56"/>
                <a:gd name="T6" fmla="*/ 65 w 72"/>
                <a:gd name="T7" fmla="*/ 1 h 56"/>
                <a:gd name="T8" fmla="*/ 71 w 72"/>
                <a:gd name="T9" fmla="*/ 2 h 56"/>
                <a:gd name="T10" fmla="*/ 70 w 72"/>
                <a:gd name="T11" fmla="*/ 8 h 56"/>
                <a:gd name="T12" fmla="*/ 7 w 72"/>
                <a:gd name="T13" fmla="*/ 55 h 56"/>
                <a:gd name="T14" fmla="*/ 4 w 72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4" y="56"/>
                  </a:moveTo>
                  <a:cubicBezTo>
                    <a:pt x="3" y="56"/>
                    <a:pt x="2" y="56"/>
                    <a:pt x="1" y="54"/>
                  </a:cubicBezTo>
                  <a:cubicBezTo>
                    <a:pt x="0" y="53"/>
                    <a:pt x="0" y="50"/>
                    <a:pt x="2" y="4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7" y="0"/>
                    <a:pt x="70" y="0"/>
                    <a:pt x="71" y="2"/>
                  </a:cubicBezTo>
                  <a:cubicBezTo>
                    <a:pt x="72" y="4"/>
                    <a:pt x="72" y="6"/>
                    <a:pt x="70" y="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6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>
              <a:extLst>
                <a:ext uri="{FF2B5EF4-FFF2-40B4-BE49-F238E27FC236}">
                  <a16:creationId xmlns:a16="http://schemas.microsoft.com/office/drawing/2014/main" id="{71B37E59-78D0-4F96-B5C4-4349CCEFB02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821395" y="1647134"/>
              <a:ext cx="830263" cy="628650"/>
            </a:xfrm>
            <a:custGeom>
              <a:avLst/>
              <a:gdLst>
                <a:gd name="T0" fmla="*/ 4 w 221"/>
                <a:gd name="T1" fmla="*/ 167 h 167"/>
                <a:gd name="T2" fmla="*/ 1 w 221"/>
                <a:gd name="T3" fmla="*/ 166 h 167"/>
                <a:gd name="T4" fmla="*/ 2 w 221"/>
                <a:gd name="T5" fmla="*/ 160 h 167"/>
                <a:gd name="T6" fmla="*/ 74 w 221"/>
                <a:gd name="T7" fmla="*/ 106 h 167"/>
                <a:gd name="T8" fmla="*/ 214 w 221"/>
                <a:gd name="T9" fmla="*/ 2 h 167"/>
                <a:gd name="T10" fmla="*/ 219 w 221"/>
                <a:gd name="T11" fmla="*/ 2 h 167"/>
                <a:gd name="T12" fmla="*/ 219 w 221"/>
                <a:gd name="T13" fmla="*/ 8 h 167"/>
                <a:gd name="T14" fmla="*/ 79 w 221"/>
                <a:gd name="T15" fmla="*/ 112 h 167"/>
                <a:gd name="T16" fmla="*/ 7 w 221"/>
                <a:gd name="T17" fmla="*/ 166 h 167"/>
                <a:gd name="T18" fmla="*/ 4 w 22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7">
                  <a:moveTo>
                    <a:pt x="4" y="167"/>
                  </a:moveTo>
                  <a:cubicBezTo>
                    <a:pt x="3" y="167"/>
                    <a:pt x="2" y="167"/>
                    <a:pt x="1" y="166"/>
                  </a:cubicBezTo>
                  <a:cubicBezTo>
                    <a:pt x="0" y="164"/>
                    <a:pt x="0" y="161"/>
                    <a:pt x="2" y="160"/>
                  </a:cubicBezTo>
                  <a:cubicBezTo>
                    <a:pt x="26" y="142"/>
                    <a:pt x="50" y="124"/>
                    <a:pt x="74" y="106"/>
                  </a:cubicBezTo>
                  <a:cubicBezTo>
                    <a:pt x="120" y="72"/>
                    <a:pt x="167" y="37"/>
                    <a:pt x="214" y="2"/>
                  </a:cubicBezTo>
                  <a:cubicBezTo>
                    <a:pt x="215" y="0"/>
                    <a:pt x="218" y="1"/>
                    <a:pt x="219" y="2"/>
                  </a:cubicBezTo>
                  <a:cubicBezTo>
                    <a:pt x="221" y="4"/>
                    <a:pt x="220" y="7"/>
                    <a:pt x="219" y="8"/>
                  </a:cubicBezTo>
                  <a:cubicBezTo>
                    <a:pt x="172" y="43"/>
                    <a:pt x="125" y="78"/>
                    <a:pt x="79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7"/>
                    <a:pt x="5" y="167"/>
                    <a:pt x="4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>
              <a:extLst>
                <a:ext uri="{FF2B5EF4-FFF2-40B4-BE49-F238E27FC236}">
                  <a16:creationId xmlns:a16="http://schemas.microsoft.com/office/drawing/2014/main" id="{4DFD2D97-E17B-4AAE-8B45-93F13ADB1C9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8801" y="2557565"/>
              <a:ext cx="120650" cy="98425"/>
            </a:xfrm>
            <a:custGeom>
              <a:avLst/>
              <a:gdLst>
                <a:gd name="T0" fmla="*/ 5 w 32"/>
                <a:gd name="T1" fmla="*/ 26 h 26"/>
                <a:gd name="T2" fmla="*/ 2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5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5" y="26"/>
                  </a:moveTo>
                  <a:cubicBezTo>
                    <a:pt x="4" y="26"/>
                    <a:pt x="2" y="25"/>
                    <a:pt x="2" y="24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10" y="13"/>
                    <a:pt x="17" y="7"/>
                    <a:pt x="25" y="1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22" y="13"/>
                    <a:pt x="15" y="19"/>
                    <a:pt x="7" y="25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>
              <a:extLst>
                <a:ext uri="{FF2B5EF4-FFF2-40B4-BE49-F238E27FC236}">
                  <a16:creationId xmlns:a16="http://schemas.microsoft.com/office/drawing/2014/main" id="{78EE6CDF-45A9-484E-B95B-C7B1E7CBD89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68995" y="1094684"/>
              <a:ext cx="965200" cy="728663"/>
            </a:xfrm>
            <a:custGeom>
              <a:avLst/>
              <a:gdLst>
                <a:gd name="T0" fmla="*/ 4 w 257"/>
                <a:gd name="T1" fmla="*/ 194 h 194"/>
                <a:gd name="T2" fmla="*/ 1 w 257"/>
                <a:gd name="T3" fmla="*/ 192 h 194"/>
                <a:gd name="T4" fmla="*/ 2 w 257"/>
                <a:gd name="T5" fmla="*/ 187 h 194"/>
                <a:gd name="T6" fmla="*/ 138 w 257"/>
                <a:gd name="T7" fmla="*/ 84 h 194"/>
                <a:gd name="T8" fmla="*/ 250 w 257"/>
                <a:gd name="T9" fmla="*/ 1 h 194"/>
                <a:gd name="T10" fmla="*/ 255 w 257"/>
                <a:gd name="T11" fmla="*/ 2 h 194"/>
                <a:gd name="T12" fmla="*/ 254 w 257"/>
                <a:gd name="T13" fmla="*/ 7 h 194"/>
                <a:gd name="T14" fmla="*/ 143 w 257"/>
                <a:gd name="T15" fmla="*/ 91 h 194"/>
                <a:gd name="T16" fmla="*/ 6 w 257"/>
                <a:gd name="T17" fmla="*/ 193 h 194"/>
                <a:gd name="T18" fmla="*/ 4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4" y="194"/>
                  </a:moveTo>
                  <a:cubicBezTo>
                    <a:pt x="3" y="194"/>
                    <a:pt x="2" y="193"/>
                    <a:pt x="1" y="192"/>
                  </a:cubicBezTo>
                  <a:cubicBezTo>
                    <a:pt x="0" y="190"/>
                    <a:pt x="0" y="188"/>
                    <a:pt x="2" y="187"/>
                  </a:cubicBezTo>
                  <a:cubicBezTo>
                    <a:pt x="47" y="152"/>
                    <a:pt x="93" y="118"/>
                    <a:pt x="138" y="84"/>
                  </a:cubicBezTo>
                  <a:cubicBezTo>
                    <a:pt x="175" y="57"/>
                    <a:pt x="212" y="29"/>
                    <a:pt x="250" y="1"/>
                  </a:cubicBezTo>
                  <a:cubicBezTo>
                    <a:pt x="251" y="0"/>
                    <a:pt x="254" y="0"/>
                    <a:pt x="255" y="2"/>
                  </a:cubicBezTo>
                  <a:cubicBezTo>
                    <a:pt x="257" y="4"/>
                    <a:pt x="256" y="6"/>
                    <a:pt x="254" y="7"/>
                  </a:cubicBezTo>
                  <a:cubicBezTo>
                    <a:pt x="217" y="35"/>
                    <a:pt x="179" y="64"/>
                    <a:pt x="143" y="91"/>
                  </a:cubicBezTo>
                  <a:cubicBezTo>
                    <a:pt x="98" y="124"/>
                    <a:pt x="51" y="159"/>
                    <a:pt x="6" y="193"/>
                  </a:cubicBezTo>
                  <a:cubicBezTo>
                    <a:pt x="6" y="194"/>
                    <a:pt x="5" y="194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>
              <a:extLst>
                <a:ext uri="{FF2B5EF4-FFF2-40B4-BE49-F238E27FC236}">
                  <a16:creationId xmlns:a16="http://schemas.microsoft.com/office/drawing/2014/main" id="{57B735B5-A300-4D29-BBDC-53E67ADA646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63551" y="2135290"/>
              <a:ext cx="431800" cy="330200"/>
            </a:xfrm>
            <a:custGeom>
              <a:avLst/>
              <a:gdLst>
                <a:gd name="T0" fmla="*/ 4 w 115"/>
                <a:gd name="T1" fmla="*/ 88 h 88"/>
                <a:gd name="T2" fmla="*/ 1 w 115"/>
                <a:gd name="T3" fmla="*/ 87 h 88"/>
                <a:gd name="T4" fmla="*/ 2 w 115"/>
                <a:gd name="T5" fmla="*/ 81 h 88"/>
                <a:gd name="T6" fmla="*/ 109 w 115"/>
                <a:gd name="T7" fmla="*/ 1 h 88"/>
                <a:gd name="T8" fmla="*/ 114 w 115"/>
                <a:gd name="T9" fmla="*/ 2 h 88"/>
                <a:gd name="T10" fmla="*/ 113 w 115"/>
                <a:gd name="T11" fmla="*/ 7 h 88"/>
                <a:gd name="T12" fmla="*/ 7 w 115"/>
                <a:gd name="T13" fmla="*/ 87 h 88"/>
                <a:gd name="T14" fmla="*/ 4 w 11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4" y="88"/>
                  </a:moveTo>
                  <a:cubicBezTo>
                    <a:pt x="3" y="88"/>
                    <a:pt x="2" y="88"/>
                    <a:pt x="1" y="87"/>
                  </a:cubicBezTo>
                  <a:cubicBezTo>
                    <a:pt x="0" y="85"/>
                    <a:pt x="0" y="82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0"/>
                    <a:pt x="113" y="0"/>
                    <a:pt x="114" y="2"/>
                  </a:cubicBezTo>
                  <a:cubicBezTo>
                    <a:pt x="115" y="4"/>
                    <a:pt x="115" y="6"/>
                    <a:pt x="113" y="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5" y="88"/>
                    <a:pt x="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>
              <a:extLst>
                <a:ext uri="{FF2B5EF4-FFF2-40B4-BE49-F238E27FC236}">
                  <a16:creationId xmlns:a16="http://schemas.microsoft.com/office/drawing/2014/main" id="{97F191A6-43BA-4017-80CC-9633379949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41651" y="4364140"/>
              <a:ext cx="274638" cy="214313"/>
            </a:xfrm>
            <a:custGeom>
              <a:avLst/>
              <a:gdLst>
                <a:gd name="T0" fmla="*/ 4 w 73"/>
                <a:gd name="T1" fmla="*/ 57 h 57"/>
                <a:gd name="T2" fmla="*/ 1 w 73"/>
                <a:gd name="T3" fmla="*/ 55 h 57"/>
                <a:gd name="T4" fmla="*/ 2 w 73"/>
                <a:gd name="T5" fmla="*/ 50 h 57"/>
                <a:gd name="T6" fmla="*/ 66 w 73"/>
                <a:gd name="T7" fmla="*/ 2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4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4" y="57"/>
                  </a:moveTo>
                  <a:cubicBezTo>
                    <a:pt x="3" y="57"/>
                    <a:pt x="2" y="56"/>
                    <a:pt x="1" y="55"/>
                  </a:cubicBezTo>
                  <a:cubicBezTo>
                    <a:pt x="0" y="53"/>
                    <a:pt x="0" y="51"/>
                    <a:pt x="2" y="5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2" y="2"/>
                  </a:cubicBezTo>
                  <a:cubicBezTo>
                    <a:pt x="73" y="4"/>
                    <a:pt x="73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>
              <a:extLst>
                <a:ext uri="{FF2B5EF4-FFF2-40B4-BE49-F238E27FC236}">
                  <a16:creationId xmlns:a16="http://schemas.microsoft.com/office/drawing/2014/main" id="{A898A07E-0979-450F-85E9-2E3353F043C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7083" y="4860234"/>
              <a:ext cx="714375" cy="541338"/>
            </a:xfrm>
            <a:custGeom>
              <a:avLst/>
              <a:gdLst>
                <a:gd name="T0" fmla="*/ 5 w 190"/>
                <a:gd name="T1" fmla="*/ 144 h 144"/>
                <a:gd name="T2" fmla="*/ 1 w 190"/>
                <a:gd name="T3" fmla="*/ 142 h 144"/>
                <a:gd name="T4" fmla="*/ 2 w 190"/>
                <a:gd name="T5" fmla="*/ 137 h 144"/>
                <a:gd name="T6" fmla="*/ 183 w 190"/>
                <a:gd name="T7" fmla="*/ 1 h 144"/>
                <a:gd name="T8" fmla="*/ 188 w 190"/>
                <a:gd name="T9" fmla="*/ 2 h 144"/>
                <a:gd name="T10" fmla="*/ 187 w 190"/>
                <a:gd name="T11" fmla="*/ 8 h 144"/>
                <a:gd name="T12" fmla="*/ 7 w 190"/>
                <a:gd name="T13" fmla="*/ 143 h 144"/>
                <a:gd name="T14" fmla="*/ 5 w 190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4">
                  <a:moveTo>
                    <a:pt x="5" y="144"/>
                  </a:moveTo>
                  <a:cubicBezTo>
                    <a:pt x="3" y="144"/>
                    <a:pt x="2" y="143"/>
                    <a:pt x="1" y="142"/>
                  </a:cubicBezTo>
                  <a:cubicBezTo>
                    <a:pt x="0" y="140"/>
                    <a:pt x="0" y="138"/>
                    <a:pt x="2" y="137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4" y="0"/>
                    <a:pt x="187" y="0"/>
                    <a:pt x="188" y="2"/>
                  </a:cubicBezTo>
                  <a:cubicBezTo>
                    <a:pt x="190" y="4"/>
                    <a:pt x="189" y="7"/>
                    <a:pt x="187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4"/>
                    <a:pt x="5" y="144"/>
                    <a:pt x="5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>
              <a:extLst>
                <a:ext uri="{FF2B5EF4-FFF2-40B4-BE49-F238E27FC236}">
                  <a16:creationId xmlns:a16="http://schemas.microsoft.com/office/drawing/2014/main" id="{51C1F7A7-D154-462A-A851-A364A5A30A6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135426" y="5675415"/>
              <a:ext cx="223838" cy="173038"/>
            </a:xfrm>
            <a:custGeom>
              <a:avLst/>
              <a:gdLst>
                <a:gd name="T0" fmla="*/ 5 w 60"/>
                <a:gd name="T1" fmla="*/ 46 h 46"/>
                <a:gd name="T2" fmla="*/ 1 w 60"/>
                <a:gd name="T3" fmla="*/ 44 h 46"/>
                <a:gd name="T4" fmla="*/ 2 w 60"/>
                <a:gd name="T5" fmla="*/ 39 h 46"/>
                <a:gd name="T6" fmla="*/ 53 w 60"/>
                <a:gd name="T7" fmla="*/ 1 h 46"/>
                <a:gd name="T8" fmla="*/ 58 w 60"/>
                <a:gd name="T9" fmla="*/ 2 h 46"/>
                <a:gd name="T10" fmla="*/ 57 w 60"/>
                <a:gd name="T11" fmla="*/ 7 h 46"/>
                <a:gd name="T12" fmla="*/ 7 w 60"/>
                <a:gd name="T13" fmla="*/ 45 h 46"/>
                <a:gd name="T14" fmla="*/ 5 w 60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6">
                  <a:moveTo>
                    <a:pt x="5" y="46"/>
                  </a:moveTo>
                  <a:cubicBezTo>
                    <a:pt x="3" y="46"/>
                    <a:pt x="2" y="45"/>
                    <a:pt x="1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60" y="3"/>
                    <a:pt x="59" y="6"/>
                    <a:pt x="57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6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05BC465C-AA84-4A41-99C0-CE4651F8D4A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68651" y="4272065"/>
              <a:ext cx="701675" cy="533400"/>
            </a:xfrm>
            <a:custGeom>
              <a:avLst/>
              <a:gdLst>
                <a:gd name="T0" fmla="*/ 5 w 187"/>
                <a:gd name="T1" fmla="*/ 142 h 142"/>
                <a:gd name="T2" fmla="*/ 2 w 187"/>
                <a:gd name="T3" fmla="*/ 140 h 142"/>
                <a:gd name="T4" fmla="*/ 2 w 187"/>
                <a:gd name="T5" fmla="*/ 134 h 142"/>
                <a:gd name="T6" fmla="*/ 74 w 187"/>
                <a:gd name="T7" fmla="*/ 80 h 142"/>
                <a:gd name="T8" fmla="*/ 181 w 187"/>
                <a:gd name="T9" fmla="*/ 1 h 142"/>
                <a:gd name="T10" fmla="*/ 186 w 187"/>
                <a:gd name="T11" fmla="*/ 2 h 142"/>
                <a:gd name="T12" fmla="*/ 185 w 187"/>
                <a:gd name="T13" fmla="*/ 8 h 142"/>
                <a:gd name="T14" fmla="*/ 79 w 187"/>
                <a:gd name="T15" fmla="*/ 87 h 142"/>
                <a:gd name="T16" fmla="*/ 7 w 187"/>
                <a:gd name="T17" fmla="*/ 141 h 142"/>
                <a:gd name="T18" fmla="*/ 5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5" y="142"/>
                  </a:moveTo>
                  <a:cubicBezTo>
                    <a:pt x="4" y="142"/>
                    <a:pt x="2" y="141"/>
                    <a:pt x="2" y="140"/>
                  </a:cubicBezTo>
                  <a:cubicBezTo>
                    <a:pt x="0" y="138"/>
                    <a:pt x="1" y="136"/>
                    <a:pt x="2" y="134"/>
                  </a:cubicBezTo>
                  <a:cubicBezTo>
                    <a:pt x="27" y="117"/>
                    <a:pt x="51" y="98"/>
                    <a:pt x="74" y="80"/>
                  </a:cubicBezTo>
                  <a:cubicBezTo>
                    <a:pt x="109" y="54"/>
                    <a:pt x="144" y="27"/>
                    <a:pt x="181" y="1"/>
                  </a:cubicBezTo>
                  <a:cubicBezTo>
                    <a:pt x="182" y="0"/>
                    <a:pt x="185" y="0"/>
                    <a:pt x="186" y="2"/>
                  </a:cubicBezTo>
                  <a:cubicBezTo>
                    <a:pt x="187" y="4"/>
                    <a:pt x="187" y="6"/>
                    <a:pt x="185" y="8"/>
                  </a:cubicBezTo>
                  <a:cubicBezTo>
                    <a:pt x="149" y="33"/>
                    <a:pt x="113" y="60"/>
                    <a:pt x="79" y="87"/>
                  </a:cubicBezTo>
                  <a:cubicBezTo>
                    <a:pt x="56" y="104"/>
                    <a:pt x="31" y="123"/>
                    <a:pt x="7" y="141"/>
                  </a:cubicBezTo>
                  <a:cubicBezTo>
                    <a:pt x="6" y="141"/>
                    <a:pt x="6" y="142"/>
                    <a:pt x="5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8ABF385E-88ED-47B9-B700-4EC52D6E5B5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913176" y="513090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2 w 181"/>
                <a:gd name="T3" fmla="*/ 135 h 137"/>
                <a:gd name="T4" fmla="*/ 3 w 181"/>
                <a:gd name="T5" fmla="*/ 130 h 137"/>
                <a:gd name="T6" fmla="*/ 91 w 181"/>
                <a:gd name="T7" fmla="*/ 64 h 137"/>
                <a:gd name="T8" fmla="*/ 175 w 181"/>
                <a:gd name="T9" fmla="*/ 1 h 137"/>
                <a:gd name="T10" fmla="*/ 180 w 181"/>
                <a:gd name="T11" fmla="*/ 3 h 137"/>
                <a:gd name="T12" fmla="*/ 179 w 181"/>
                <a:gd name="T13" fmla="*/ 8 h 137"/>
                <a:gd name="T14" fmla="*/ 96 w 181"/>
                <a:gd name="T15" fmla="*/ 70 h 137"/>
                <a:gd name="T16" fmla="*/ 7 w 181"/>
                <a:gd name="T17" fmla="*/ 137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4" y="137"/>
                    <a:pt x="2" y="137"/>
                    <a:pt x="2" y="135"/>
                  </a:cubicBezTo>
                  <a:cubicBezTo>
                    <a:pt x="0" y="134"/>
                    <a:pt x="1" y="131"/>
                    <a:pt x="3" y="130"/>
                  </a:cubicBezTo>
                  <a:cubicBezTo>
                    <a:pt x="34" y="110"/>
                    <a:pt x="63" y="87"/>
                    <a:pt x="91" y="64"/>
                  </a:cubicBezTo>
                  <a:cubicBezTo>
                    <a:pt x="118" y="43"/>
                    <a:pt x="145" y="21"/>
                    <a:pt x="175" y="1"/>
                  </a:cubicBezTo>
                  <a:cubicBezTo>
                    <a:pt x="176" y="0"/>
                    <a:pt x="179" y="1"/>
                    <a:pt x="180" y="3"/>
                  </a:cubicBezTo>
                  <a:cubicBezTo>
                    <a:pt x="181" y="4"/>
                    <a:pt x="181" y="7"/>
                    <a:pt x="179" y="8"/>
                  </a:cubicBezTo>
                  <a:cubicBezTo>
                    <a:pt x="150" y="27"/>
                    <a:pt x="122" y="49"/>
                    <a:pt x="96" y="70"/>
                  </a:cubicBezTo>
                  <a:cubicBezTo>
                    <a:pt x="68" y="93"/>
                    <a:pt x="39" y="116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>
              <a:extLst>
                <a:ext uri="{FF2B5EF4-FFF2-40B4-BE49-F238E27FC236}">
                  <a16:creationId xmlns:a16="http://schemas.microsoft.com/office/drawing/2014/main" id="{AE4884A9-3F05-43B1-B265-A634AD37CEB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97251" y="4068865"/>
              <a:ext cx="274638" cy="211138"/>
            </a:xfrm>
            <a:custGeom>
              <a:avLst/>
              <a:gdLst>
                <a:gd name="T0" fmla="*/ 5 w 73"/>
                <a:gd name="T1" fmla="*/ 56 h 56"/>
                <a:gd name="T2" fmla="*/ 2 w 73"/>
                <a:gd name="T3" fmla="*/ 55 h 56"/>
                <a:gd name="T4" fmla="*/ 2 w 73"/>
                <a:gd name="T5" fmla="*/ 49 h 56"/>
                <a:gd name="T6" fmla="*/ 66 w 73"/>
                <a:gd name="T7" fmla="*/ 2 h 56"/>
                <a:gd name="T8" fmla="*/ 71 w 73"/>
                <a:gd name="T9" fmla="*/ 3 h 56"/>
                <a:gd name="T10" fmla="*/ 71 w 73"/>
                <a:gd name="T11" fmla="*/ 8 h 56"/>
                <a:gd name="T12" fmla="*/ 7 w 73"/>
                <a:gd name="T13" fmla="*/ 56 h 56"/>
                <a:gd name="T14" fmla="*/ 5 w 7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6">
                  <a:moveTo>
                    <a:pt x="5" y="56"/>
                  </a:moveTo>
                  <a:cubicBezTo>
                    <a:pt x="4" y="56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1" y="3"/>
                  </a:cubicBezTo>
                  <a:cubicBezTo>
                    <a:pt x="73" y="4"/>
                    <a:pt x="72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>
              <a:extLst>
                <a:ext uri="{FF2B5EF4-FFF2-40B4-BE49-F238E27FC236}">
                  <a16:creationId xmlns:a16="http://schemas.microsoft.com/office/drawing/2014/main" id="{633B366F-E18C-41EC-9AC5-EA87CD36E7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44901" y="4565753"/>
              <a:ext cx="830263" cy="623888"/>
            </a:xfrm>
            <a:custGeom>
              <a:avLst/>
              <a:gdLst>
                <a:gd name="T0" fmla="*/ 5 w 221"/>
                <a:gd name="T1" fmla="*/ 166 h 166"/>
                <a:gd name="T2" fmla="*/ 2 w 221"/>
                <a:gd name="T3" fmla="*/ 165 h 166"/>
                <a:gd name="T4" fmla="*/ 2 w 221"/>
                <a:gd name="T5" fmla="*/ 159 h 166"/>
                <a:gd name="T6" fmla="*/ 75 w 221"/>
                <a:gd name="T7" fmla="*/ 105 h 166"/>
                <a:gd name="T8" fmla="*/ 214 w 221"/>
                <a:gd name="T9" fmla="*/ 1 h 166"/>
                <a:gd name="T10" fmla="*/ 220 w 221"/>
                <a:gd name="T11" fmla="*/ 2 h 166"/>
                <a:gd name="T12" fmla="*/ 219 w 221"/>
                <a:gd name="T13" fmla="*/ 7 h 166"/>
                <a:gd name="T14" fmla="*/ 80 w 221"/>
                <a:gd name="T15" fmla="*/ 112 h 166"/>
                <a:gd name="T16" fmla="*/ 7 w 221"/>
                <a:gd name="T17" fmla="*/ 166 h 166"/>
                <a:gd name="T18" fmla="*/ 5 w 221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6">
                  <a:moveTo>
                    <a:pt x="5" y="166"/>
                  </a:moveTo>
                  <a:cubicBezTo>
                    <a:pt x="4" y="166"/>
                    <a:pt x="2" y="166"/>
                    <a:pt x="2" y="165"/>
                  </a:cubicBezTo>
                  <a:cubicBezTo>
                    <a:pt x="0" y="163"/>
                    <a:pt x="1" y="161"/>
                    <a:pt x="2" y="159"/>
                  </a:cubicBezTo>
                  <a:cubicBezTo>
                    <a:pt x="26" y="141"/>
                    <a:pt x="51" y="123"/>
                    <a:pt x="75" y="105"/>
                  </a:cubicBezTo>
                  <a:cubicBezTo>
                    <a:pt x="121" y="71"/>
                    <a:pt x="168" y="36"/>
                    <a:pt x="214" y="1"/>
                  </a:cubicBezTo>
                  <a:cubicBezTo>
                    <a:pt x="216" y="0"/>
                    <a:pt x="218" y="0"/>
                    <a:pt x="220" y="2"/>
                  </a:cubicBezTo>
                  <a:cubicBezTo>
                    <a:pt x="221" y="4"/>
                    <a:pt x="221" y="6"/>
                    <a:pt x="219" y="7"/>
                  </a:cubicBezTo>
                  <a:cubicBezTo>
                    <a:pt x="173" y="42"/>
                    <a:pt x="125" y="78"/>
                    <a:pt x="80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6"/>
                    <a:pt x="6" y="166"/>
                    <a:pt x="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>
              <a:extLst>
                <a:ext uri="{FF2B5EF4-FFF2-40B4-BE49-F238E27FC236}">
                  <a16:creationId xmlns:a16="http://schemas.microsoft.com/office/drawing/2014/main" id="{D6DFB4F6-9D58-41B2-8F17-59BF6CDB5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583101" y="5470628"/>
              <a:ext cx="117475" cy="98425"/>
            </a:xfrm>
            <a:custGeom>
              <a:avLst/>
              <a:gdLst>
                <a:gd name="T0" fmla="*/ 4 w 31"/>
                <a:gd name="T1" fmla="*/ 26 h 26"/>
                <a:gd name="T2" fmla="*/ 1 w 31"/>
                <a:gd name="T3" fmla="*/ 24 h 26"/>
                <a:gd name="T4" fmla="*/ 2 w 31"/>
                <a:gd name="T5" fmla="*/ 19 h 26"/>
                <a:gd name="T6" fmla="*/ 25 w 31"/>
                <a:gd name="T7" fmla="*/ 2 h 26"/>
                <a:gd name="T8" fmla="*/ 30 w 31"/>
                <a:gd name="T9" fmla="*/ 2 h 26"/>
                <a:gd name="T10" fmla="*/ 29 w 31"/>
                <a:gd name="T11" fmla="*/ 8 h 26"/>
                <a:gd name="T12" fmla="*/ 7 w 31"/>
                <a:gd name="T13" fmla="*/ 25 h 26"/>
                <a:gd name="T14" fmla="*/ 4 w 31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6" y="0"/>
                    <a:pt x="29" y="1"/>
                    <a:pt x="30" y="2"/>
                  </a:cubicBezTo>
                  <a:cubicBezTo>
                    <a:pt x="31" y="4"/>
                    <a:pt x="31" y="7"/>
                    <a:pt x="29" y="8"/>
                  </a:cubicBezTo>
                  <a:cubicBezTo>
                    <a:pt x="22" y="14"/>
                    <a:pt x="14" y="19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>
              <a:extLst>
                <a:ext uri="{FF2B5EF4-FFF2-40B4-BE49-F238E27FC236}">
                  <a16:creationId xmlns:a16="http://schemas.microsoft.com/office/drawing/2014/main" id="{26B727A5-DFB0-4D0A-8338-C54661F6CD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91708" y="4009334"/>
              <a:ext cx="965200" cy="728663"/>
            </a:xfrm>
            <a:custGeom>
              <a:avLst/>
              <a:gdLst>
                <a:gd name="T0" fmla="*/ 5 w 257"/>
                <a:gd name="T1" fmla="*/ 194 h 194"/>
                <a:gd name="T2" fmla="*/ 1 w 257"/>
                <a:gd name="T3" fmla="*/ 193 h 194"/>
                <a:gd name="T4" fmla="*/ 2 w 257"/>
                <a:gd name="T5" fmla="*/ 187 h 194"/>
                <a:gd name="T6" fmla="*/ 138 w 257"/>
                <a:gd name="T7" fmla="*/ 85 h 194"/>
                <a:gd name="T8" fmla="*/ 250 w 257"/>
                <a:gd name="T9" fmla="*/ 1 h 194"/>
                <a:gd name="T10" fmla="*/ 256 w 257"/>
                <a:gd name="T11" fmla="*/ 2 h 194"/>
                <a:gd name="T12" fmla="*/ 255 w 257"/>
                <a:gd name="T13" fmla="*/ 8 h 194"/>
                <a:gd name="T14" fmla="*/ 143 w 257"/>
                <a:gd name="T15" fmla="*/ 91 h 194"/>
                <a:gd name="T16" fmla="*/ 7 w 257"/>
                <a:gd name="T17" fmla="*/ 193 h 194"/>
                <a:gd name="T18" fmla="*/ 5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5" y="194"/>
                  </a:moveTo>
                  <a:cubicBezTo>
                    <a:pt x="3" y="194"/>
                    <a:pt x="2" y="194"/>
                    <a:pt x="1" y="193"/>
                  </a:cubicBezTo>
                  <a:cubicBezTo>
                    <a:pt x="0" y="191"/>
                    <a:pt x="0" y="188"/>
                    <a:pt x="2" y="187"/>
                  </a:cubicBezTo>
                  <a:cubicBezTo>
                    <a:pt x="47" y="153"/>
                    <a:pt x="94" y="118"/>
                    <a:pt x="138" y="85"/>
                  </a:cubicBezTo>
                  <a:cubicBezTo>
                    <a:pt x="175" y="57"/>
                    <a:pt x="213" y="29"/>
                    <a:pt x="250" y="1"/>
                  </a:cubicBezTo>
                  <a:cubicBezTo>
                    <a:pt x="252" y="0"/>
                    <a:pt x="254" y="0"/>
                    <a:pt x="256" y="2"/>
                  </a:cubicBezTo>
                  <a:cubicBezTo>
                    <a:pt x="257" y="4"/>
                    <a:pt x="257" y="6"/>
                    <a:pt x="255" y="8"/>
                  </a:cubicBezTo>
                  <a:cubicBezTo>
                    <a:pt x="218" y="36"/>
                    <a:pt x="180" y="64"/>
                    <a:pt x="143" y="91"/>
                  </a:cubicBezTo>
                  <a:cubicBezTo>
                    <a:pt x="98" y="125"/>
                    <a:pt x="52" y="159"/>
                    <a:pt x="7" y="193"/>
                  </a:cubicBezTo>
                  <a:cubicBezTo>
                    <a:pt x="6" y="194"/>
                    <a:pt x="5" y="194"/>
                    <a:pt x="5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>
              <a:extLst>
                <a:ext uri="{FF2B5EF4-FFF2-40B4-BE49-F238E27FC236}">
                  <a16:creationId xmlns:a16="http://schemas.microsoft.com/office/drawing/2014/main" id="{EFFD7C31-9769-4599-9665-EFA49D41960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484676" y="5048353"/>
              <a:ext cx="434975" cy="330200"/>
            </a:xfrm>
            <a:custGeom>
              <a:avLst/>
              <a:gdLst>
                <a:gd name="T0" fmla="*/ 5 w 116"/>
                <a:gd name="T1" fmla="*/ 88 h 88"/>
                <a:gd name="T2" fmla="*/ 2 w 116"/>
                <a:gd name="T3" fmla="*/ 87 h 88"/>
                <a:gd name="T4" fmla="*/ 2 w 116"/>
                <a:gd name="T5" fmla="*/ 81 h 88"/>
                <a:gd name="T6" fmla="*/ 109 w 116"/>
                <a:gd name="T7" fmla="*/ 1 h 88"/>
                <a:gd name="T8" fmla="*/ 115 w 116"/>
                <a:gd name="T9" fmla="*/ 2 h 88"/>
                <a:gd name="T10" fmla="*/ 114 w 116"/>
                <a:gd name="T11" fmla="*/ 8 h 88"/>
                <a:gd name="T12" fmla="*/ 7 w 116"/>
                <a:gd name="T13" fmla="*/ 88 h 88"/>
                <a:gd name="T14" fmla="*/ 5 w 116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88">
                  <a:moveTo>
                    <a:pt x="5" y="88"/>
                  </a:moveTo>
                  <a:cubicBezTo>
                    <a:pt x="3" y="88"/>
                    <a:pt x="2" y="88"/>
                    <a:pt x="2" y="87"/>
                  </a:cubicBezTo>
                  <a:cubicBezTo>
                    <a:pt x="0" y="85"/>
                    <a:pt x="1" y="83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1" y="0"/>
                    <a:pt x="113" y="0"/>
                    <a:pt x="115" y="2"/>
                  </a:cubicBezTo>
                  <a:cubicBezTo>
                    <a:pt x="116" y="4"/>
                    <a:pt x="116" y="6"/>
                    <a:pt x="114" y="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3DD0D745-206E-4DBD-9E7C-E3D7D9EE7BA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59470" y="4590359"/>
              <a:ext cx="574675" cy="500063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3DD9C759-3EF1-4C93-B839-E2F01CDB3EC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558914" y="1322490"/>
              <a:ext cx="984250" cy="854075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>
              <a:extLst>
                <a:ext uri="{FF2B5EF4-FFF2-40B4-BE49-F238E27FC236}">
                  <a16:creationId xmlns:a16="http://schemas.microsoft.com/office/drawing/2014/main" id="{88B7F717-4AB6-4DBD-81E8-CD418A6628C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45733" y="4523684"/>
              <a:ext cx="458788" cy="40322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>
              <a:extLst>
                <a:ext uri="{FF2B5EF4-FFF2-40B4-BE49-F238E27FC236}">
                  <a16:creationId xmlns:a16="http://schemas.microsoft.com/office/drawing/2014/main" id="{5C171388-A44E-4827-97D6-C6907C35109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97632" y="1321696"/>
              <a:ext cx="284163" cy="247650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4">
              <a:extLst>
                <a:ext uri="{FF2B5EF4-FFF2-40B4-BE49-F238E27FC236}">
                  <a16:creationId xmlns:a16="http://schemas.microsoft.com/office/drawing/2014/main" id="{9CEB25F0-54F6-48E8-95F0-7E75E560FB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2889" y="5762728"/>
              <a:ext cx="285750" cy="247650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5">
              <a:extLst>
                <a:ext uri="{FF2B5EF4-FFF2-40B4-BE49-F238E27FC236}">
                  <a16:creationId xmlns:a16="http://schemas.microsoft.com/office/drawing/2014/main" id="{0714777B-8C7B-4851-B872-F4EE99AB87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350533" y="4002984"/>
              <a:ext cx="461963" cy="396875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6">
              <a:extLst>
                <a:ext uri="{FF2B5EF4-FFF2-40B4-BE49-F238E27FC236}">
                  <a16:creationId xmlns:a16="http://schemas.microsoft.com/office/drawing/2014/main" id="{9E8A08A8-CC54-4299-B119-3389837B36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7">
              <a:extLst>
                <a:ext uri="{FF2B5EF4-FFF2-40B4-BE49-F238E27FC236}">
                  <a16:creationId xmlns:a16="http://schemas.microsoft.com/office/drawing/2014/main" id="{55F6CCA0-FE22-424A-98FA-AE59365A3E6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8">
              <a:extLst>
                <a:ext uri="{FF2B5EF4-FFF2-40B4-BE49-F238E27FC236}">
                  <a16:creationId xmlns:a16="http://schemas.microsoft.com/office/drawing/2014/main" id="{163D7E26-554F-45F5-A4DB-8321B5BC0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9">
              <a:extLst>
                <a:ext uri="{FF2B5EF4-FFF2-40B4-BE49-F238E27FC236}">
                  <a16:creationId xmlns:a16="http://schemas.microsoft.com/office/drawing/2014/main" id="{643C8B76-D23E-4064-8933-46F648CD6A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0">
              <a:extLst>
                <a:ext uri="{FF2B5EF4-FFF2-40B4-BE49-F238E27FC236}">
                  <a16:creationId xmlns:a16="http://schemas.microsoft.com/office/drawing/2014/main" id="{8311D6F7-7CA9-4623-BDC3-635496AA94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68326" y="1525690"/>
              <a:ext cx="38100" cy="57150"/>
            </a:xfrm>
            <a:custGeom>
              <a:avLst/>
              <a:gdLst>
                <a:gd name="T0" fmla="*/ 0 w 10"/>
                <a:gd name="T1" fmla="*/ 7 h 15"/>
                <a:gd name="T2" fmla="*/ 8 w 10"/>
                <a:gd name="T3" fmla="*/ 15 h 15"/>
                <a:gd name="T4" fmla="*/ 10 w 10"/>
                <a:gd name="T5" fmla="*/ 14 h 15"/>
                <a:gd name="T6" fmla="*/ 5 w 10"/>
                <a:gd name="T7" fmla="*/ 0 h 15"/>
                <a:gd name="T8" fmla="*/ 0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7"/>
                  </a:moveTo>
                  <a:cubicBezTo>
                    <a:pt x="0" y="11"/>
                    <a:pt x="4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8" y="9"/>
                    <a:pt x="7" y="4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71">
              <a:extLst>
                <a:ext uri="{FF2B5EF4-FFF2-40B4-BE49-F238E27FC236}">
                  <a16:creationId xmlns:a16="http://schemas.microsoft.com/office/drawing/2014/main" id="{5B861987-1E23-463D-8E97-5F4030E5BC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2">
              <a:extLst>
                <a:ext uri="{FF2B5EF4-FFF2-40B4-BE49-F238E27FC236}">
                  <a16:creationId xmlns:a16="http://schemas.microsoft.com/office/drawing/2014/main" id="{2DBC2E9B-71E0-43CC-96CC-40701327F2F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3">
              <a:extLst>
                <a:ext uri="{FF2B5EF4-FFF2-40B4-BE49-F238E27FC236}">
                  <a16:creationId xmlns:a16="http://schemas.microsoft.com/office/drawing/2014/main" id="{B7710C9C-557D-4053-8C2C-F9BFE17EFA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4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1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4">
              <a:extLst>
                <a:ext uri="{FF2B5EF4-FFF2-40B4-BE49-F238E27FC236}">
                  <a16:creationId xmlns:a16="http://schemas.microsoft.com/office/drawing/2014/main" id="{726AC459-113F-4BB3-B5AF-F1A89BE3161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36828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7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5">
              <a:extLst>
                <a:ext uri="{FF2B5EF4-FFF2-40B4-BE49-F238E27FC236}">
                  <a16:creationId xmlns:a16="http://schemas.microsoft.com/office/drawing/2014/main" id="{21D0C6D8-23FA-4258-87CB-6B81B30211E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5832" y="1480446"/>
              <a:ext cx="12700" cy="23813"/>
            </a:xfrm>
            <a:custGeom>
              <a:avLst/>
              <a:gdLst>
                <a:gd name="T0" fmla="*/ 0 w 3"/>
                <a:gd name="T1" fmla="*/ 6 h 6"/>
                <a:gd name="T2" fmla="*/ 2 w 3"/>
                <a:gd name="T3" fmla="*/ 6 h 6"/>
                <a:gd name="T4" fmla="*/ 3 w 3"/>
                <a:gd name="T5" fmla="*/ 0 h 6"/>
                <a:gd name="T6" fmla="*/ 0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6">
              <a:extLst>
                <a:ext uri="{FF2B5EF4-FFF2-40B4-BE49-F238E27FC236}">
                  <a16:creationId xmlns:a16="http://schemas.microsoft.com/office/drawing/2014/main" id="{39CB94DC-9C07-4A63-B54F-B412223749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7">
              <a:extLst>
                <a:ext uri="{FF2B5EF4-FFF2-40B4-BE49-F238E27FC236}">
                  <a16:creationId xmlns:a16="http://schemas.microsoft.com/office/drawing/2014/main" id="{5AAE84EC-E78A-456C-8F1D-8A6E13C6C7B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03276" y="1476478"/>
              <a:ext cx="7938" cy="36513"/>
            </a:xfrm>
            <a:custGeom>
              <a:avLst/>
              <a:gdLst>
                <a:gd name="T0" fmla="*/ 2 w 2"/>
                <a:gd name="T1" fmla="*/ 10 h 10"/>
                <a:gd name="T2" fmla="*/ 1 w 2"/>
                <a:gd name="T3" fmla="*/ 0 h 10"/>
                <a:gd name="T4" fmla="*/ 0 w 2"/>
                <a:gd name="T5" fmla="*/ 5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2" y="4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78">
              <a:extLst>
                <a:ext uri="{FF2B5EF4-FFF2-40B4-BE49-F238E27FC236}">
                  <a16:creationId xmlns:a16="http://schemas.microsoft.com/office/drawing/2014/main" id="{01C916DE-CA6F-4A22-A56B-3D73218B01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79">
              <a:extLst>
                <a:ext uri="{FF2B5EF4-FFF2-40B4-BE49-F238E27FC236}">
                  <a16:creationId xmlns:a16="http://schemas.microsoft.com/office/drawing/2014/main" id="{EC99D1C6-ED92-47DC-8DB5-EC961236F5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66142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0">
              <a:extLst>
                <a:ext uri="{FF2B5EF4-FFF2-40B4-BE49-F238E27FC236}">
                  <a16:creationId xmlns:a16="http://schemas.microsoft.com/office/drawing/2014/main" id="{BF232FA0-EF23-4BD2-AFAB-8F898625E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51537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81">
              <a:extLst>
                <a:ext uri="{FF2B5EF4-FFF2-40B4-BE49-F238E27FC236}">
                  <a16:creationId xmlns:a16="http://schemas.microsoft.com/office/drawing/2014/main" id="{DEF5F6F9-C086-4D5A-BC22-C8969C9F5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82">
              <a:extLst>
                <a:ext uri="{FF2B5EF4-FFF2-40B4-BE49-F238E27FC236}">
                  <a16:creationId xmlns:a16="http://schemas.microsoft.com/office/drawing/2014/main" id="{1E6FDC80-4901-4A5B-AC31-2D27128D4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3">
              <a:extLst>
                <a:ext uri="{FF2B5EF4-FFF2-40B4-BE49-F238E27FC236}">
                  <a16:creationId xmlns:a16="http://schemas.microsoft.com/office/drawing/2014/main" id="{42362B9A-6C38-4D4B-878D-5BE1B592A8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4">
              <a:extLst>
                <a:ext uri="{FF2B5EF4-FFF2-40B4-BE49-F238E27FC236}">
                  <a16:creationId xmlns:a16="http://schemas.microsoft.com/office/drawing/2014/main" id="{01795163-02CD-42C9-AA19-8D60983858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5">
              <a:extLst>
                <a:ext uri="{FF2B5EF4-FFF2-40B4-BE49-F238E27FC236}">
                  <a16:creationId xmlns:a16="http://schemas.microsoft.com/office/drawing/2014/main" id="{39158E33-F901-491B-9BD3-688C59855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2145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6">
              <a:extLst>
                <a:ext uri="{FF2B5EF4-FFF2-40B4-BE49-F238E27FC236}">
                  <a16:creationId xmlns:a16="http://schemas.microsoft.com/office/drawing/2014/main" id="{4A5856C4-5FA3-42A2-9631-D7C3F3875D1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7">
              <a:extLst>
                <a:ext uri="{FF2B5EF4-FFF2-40B4-BE49-F238E27FC236}">
                  <a16:creationId xmlns:a16="http://schemas.microsoft.com/office/drawing/2014/main" id="{321E9EF4-EE72-4DA9-B818-B92C47FEC4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5707" y="1602684"/>
              <a:ext cx="60325" cy="30163"/>
            </a:xfrm>
            <a:custGeom>
              <a:avLst/>
              <a:gdLst>
                <a:gd name="T0" fmla="*/ 15 w 16"/>
                <a:gd name="T1" fmla="*/ 4 h 8"/>
                <a:gd name="T2" fmla="*/ 8 w 16"/>
                <a:gd name="T3" fmla="*/ 0 h 8"/>
                <a:gd name="T4" fmla="*/ 2 w 16"/>
                <a:gd name="T5" fmla="*/ 4 h 8"/>
                <a:gd name="T6" fmla="*/ 0 w 16"/>
                <a:gd name="T7" fmla="*/ 8 h 8"/>
                <a:gd name="T8" fmla="*/ 16 w 16"/>
                <a:gd name="T9" fmla="*/ 8 h 8"/>
                <a:gd name="T10" fmla="*/ 15 w 1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0"/>
                    <a:pt x="3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88">
              <a:extLst>
                <a:ext uri="{FF2B5EF4-FFF2-40B4-BE49-F238E27FC236}">
                  <a16:creationId xmlns:a16="http://schemas.microsoft.com/office/drawing/2014/main" id="{ACF9756B-7E71-45D6-8E8F-ADD012B17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1564" y="15891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689">
              <a:extLst>
                <a:ext uri="{FF2B5EF4-FFF2-40B4-BE49-F238E27FC236}">
                  <a16:creationId xmlns:a16="http://schemas.microsoft.com/office/drawing/2014/main" id="{15376B1D-2110-4D5F-B78A-143A97231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90">
              <a:extLst>
                <a:ext uri="{FF2B5EF4-FFF2-40B4-BE49-F238E27FC236}">
                  <a16:creationId xmlns:a16="http://schemas.microsoft.com/office/drawing/2014/main" id="{CA577BF4-42E4-4ADB-96DF-27E483B3E9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250145" y="1518546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8 w 13"/>
                <a:gd name="T3" fmla="*/ 16 h 16"/>
                <a:gd name="T4" fmla="*/ 13 w 13"/>
                <a:gd name="T5" fmla="*/ 2 h 16"/>
                <a:gd name="T6" fmla="*/ 8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3"/>
                    <a:pt x="4" y="16"/>
                    <a:pt x="8" y="16"/>
                  </a:cubicBezTo>
                  <a:cubicBezTo>
                    <a:pt x="10" y="11"/>
                    <a:pt x="11" y="7"/>
                    <a:pt x="13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691">
              <a:extLst>
                <a:ext uri="{FF2B5EF4-FFF2-40B4-BE49-F238E27FC236}">
                  <a16:creationId xmlns:a16="http://schemas.microsoft.com/office/drawing/2014/main" id="{F623ADF1-7706-4F80-A4DD-C462E530E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692">
              <a:extLst>
                <a:ext uri="{FF2B5EF4-FFF2-40B4-BE49-F238E27FC236}">
                  <a16:creationId xmlns:a16="http://schemas.microsoft.com/office/drawing/2014/main" id="{3102A826-87C2-42A4-92C2-2578EDA009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93">
              <a:extLst>
                <a:ext uri="{FF2B5EF4-FFF2-40B4-BE49-F238E27FC236}">
                  <a16:creationId xmlns:a16="http://schemas.microsoft.com/office/drawing/2014/main" id="{2FB37BA8-11D9-42D0-82B2-59046D9D7D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4 h 8"/>
                <a:gd name="T6" fmla="*/ 6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4">
              <a:extLst>
                <a:ext uri="{FF2B5EF4-FFF2-40B4-BE49-F238E27FC236}">
                  <a16:creationId xmlns:a16="http://schemas.microsoft.com/office/drawing/2014/main" id="{14D96278-9DCA-43F3-AC3A-9B69C491319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5">
              <a:extLst>
                <a:ext uri="{FF2B5EF4-FFF2-40B4-BE49-F238E27FC236}">
                  <a16:creationId xmlns:a16="http://schemas.microsoft.com/office/drawing/2014/main" id="{85A8B0F6-B515-4714-8953-CC6B3343EB8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61232" y="1483621"/>
              <a:ext cx="7938" cy="22225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6">
              <a:extLst>
                <a:ext uri="{FF2B5EF4-FFF2-40B4-BE49-F238E27FC236}">
                  <a16:creationId xmlns:a16="http://schemas.microsoft.com/office/drawing/2014/main" id="{737F8E78-B58D-4A6E-95EE-C7E01503EEF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9007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6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7">
              <a:extLst>
                <a:ext uri="{FF2B5EF4-FFF2-40B4-BE49-F238E27FC236}">
                  <a16:creationId xmlns:a16="http://schemas.microsoft.com/office/drawing/2014/main" id="{A1691817-E2FE-4D78-92FE-2DA6CA0B88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8">
              <a:extLst>
                <a:ext uri="{FF2B5EF4-FFF2-40B4-BE49-F238E27FC236}">
                  <a16:creationId xmlns:a16="http://schemas.microsoft.com/office/drawing/2014/main" id="{5BE63BCF-BD96-4837-A522-F72CC75AB4B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73982" y="1624909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5 w 5"/>
                <a:gd name="T5" fmla="*/ 0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9">
              <a:extLst>
                <a:ext uri="{FF2B5EF4-FFF2-40B4-BE49-F238E27FC236}">
                  <a16:creationId xmlns:a16="http://schemas.microsoft.com/office/drawing/2014/main" id="{6D094E77-FB3E-4AF3-868C-3800293E74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46214" y="1678090"/>
              <a:ext cx="36513" cy="46038"/>
            </a:xfrm>
            <a:custGeom>
              <a:avLst/>
              <a:gdLst>
                <a:gd name="T0" fmla="*/ 0 w 10"/>
                <a:gd name="T1" fmla="*/ 8 h 12"/>
                <a:gd name="T2" fmla="*/ 1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9"/>
                    <a:pt x="0" y="11"/>
                    <a:pt x="1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700">
              <a:extLst>
                <a:ext uri="{FF2B5EF4-FFF2-40B4-BE49-F238E27FC236}">
                  <a16:creationId xmlns:a16="http://schemas.microsoft.com/office/drawing/2014/main" id="{393B3964-F3DC-45EB-9B3A-AAF63AA423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01">
              <a:extLst>
                <a:ext uri="{FF2B5EF4-FFF2-40B4-BE49-F238E27FC236}">
                  <a16:creationId xmlns:a16="http://schemas.microsoft.com/office/drawing/2014/main" id="{0CA69345-8EB3-4F2B-9376-41004B9ABD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6857" y="1750321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02">
              <a:extLst>
                <a:ext uri="{FF2B5EF4-FFF2-40B4-BE49-F238E27FC236}">
                  <a16:creationId xmlns:a16="http://schemas.microsoft.com/office/drawing/2014/main" id="{E1D27255-CD35-4112-90C5-FF8F7CB20C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3">
              <a:extLst>
                <a:ext uri="{FF2B5EF4-FFF2-40B4-BE49-F238E27FC236}">
                  <a16:creationId xmlns:a16="http://schemas.microsoft.com/office/drawing/2014/main" id="{04526656-B2DB-43B3-9D48-3AAA901BF2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5870" y="1602684"/>
              <a:ext cx="60325" cy="30163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2 h 8"/>
                <a:gd name="T4" fmla="*/ 16 w 16"/>
                <a:gd name="T5" fmla="*/ 0 h 8"/>
                <a:gd name="T6" fmla="*/ 0 w 16"/>
                <a:gd name="T7" fmla="*/ 0 h 8"/>
                <a:gd name="T8" fmla="*/ 1 w 16"/>
                <a:gd name="T9" fmla="*/ 2 h 8"/>
                <a:gd name="T10" fmla="*/ 8 w 1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5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5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4">
              <a:extLst>
                <a:ext uri="{FF2B5EF4-FFF2-40B4-BE49-F238E27FC236}">
                  <a16:creationId xmlns:a16="http://schemas.microsoft.com/office/drawing/2014/main" id="{DDE71B32-C31D-4C2E-98AC-249116CBD0A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5">
              <a:extLst>
                <a:ext uri="{FF2B5EF4-FFF2-40B4-BE49-F238E27FC236}">
                  <a16:creationId xmlns:a16="http://schemas.microsoft.com/office/drawing/2014/main" id="{E753C15B-BB0D-41D4-B722-25046923F5D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1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6">
              <a:extLst>
                <a:ext uri="{FF2B5EF4-FFF2-40B4-BE49-F238E27FC236}">
                  <a16:creationId xmlns:a16="http://schemas.microsoft.com/office/drawing/2014/main" id="{FEB23E21-4EB2-4309-B567-8B82C5737E4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9882" y="1897959"/>
              <a:ext cx="57150" cy="30163"/>
            </a:xfrm>
            <a:custGeom>
              <a:avLst/>
              <a:gdLst>
                <a:gd name="T0" fmla="*/ 14 w 15"/>
                <a:gd name="T1" fmla="*/ 3 h 8"/>
                <a:gd name="T2" fmla="*/ 8 w 15"/>
                <a:gd name="T3" fmla="*/ 0 h 8"/>
                <a:gd name="T4" fmla="*/ 1 w 15"/>
                <a:gd name="T5" fmla="*/ 3 h 8"/>
                <a:gd name="T6" fmla="*/ 0 w 15"/>
                <a:gd name="T7" fmla="*/ 8 h 8"/>
                <a:gd name="T8" fmla="*/ 15 w 15"/>
                <a:gd name="T9" fmla="*/ 8 h 8"/>
                <a:gd name="T10" fmla="*/ 14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707">
              <a:extLst>
                <a:ext uri="{FF2B5EF4-FFF2-40B4-BE49-F238E27FC236}">
                  <a16:creationId xmlns:a16="http://schemas.microsoft.com/office/drawing/2014/main" id="{CABD2F50-A0DA-494D-95E8-A3AD7D305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4945" y="1883671"/>
              <a:ext cx="5715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708">
              <a:extLst>
                <a:ext uri="{FF2B5EF4-FFF2-40B4-BE49-F238E27FC236}">
                  <a16:creationId xmlns:a16="http://schemas.microsoft.com/office/drawing/2014/main" id="{1D480599-465B-4EA8-97D4-1A034F9E36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709">
              <a:extLst>
                <a:ext uri="{FF2B5EF4-FFF2-40B4-BE49-F238E27FC236}">
                  <a16:creationId xmlns:a16="http://schemas.microsoft.com/office/drawing/2014/main" id="{DE575262-4F96-405B-8227-2E998DFE96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0">
              <a:extLst>
                <a:ext uri="{FF2B5EF4-FFF2-40B4-BE49-F238E27FC236}">
                  <a16:creationId xmlns:a16="http://schemas.microsoft.com/office/drawing/2014/main" id="{3AEE8AE9-19C5-43D2-ADD8-B023CC2C32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0332" y="1958284"/>
              <a:ext cx="60325" cy="55563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7 h 15"/>
                <a:gd name="T6" fmla="*/ 15 w 16"/>
                <a:gd name="T7" fmla="*/ 3 h 15"/>
                <a:gd name="T8" fmla="*/ 7 w 16"/>
                <a:gd name="T9" fmla="*/ 0 h 15"/>
                <a:gd name="T10" fmla="*/ 0 w 16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6"/>
                    <a:pt x="15" y="4"/>
                    <a:pt x="15" y="3"/>
                  </a:cubicBezTo>
                  <a:cubicBezTo>
                    <a:pt x="12" y="2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11">
              <a:extLst>
                <a:ext uri="{FF2B5EF4-FFF2-40B4-BE49-F238E27FC236}">
                  <a16:creationId xmlns:a16="http://schemas.microsoft.com/office/drawing/2014/main" id="{96388EB7-C35C-4679-B753-BD021510BDB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12">
              <a:extLst>
                <a:ext uri="{FF2B5EF4-FFF2-40B4-BE49-F238E27FC236}">
                  <a16:creationId xmlns:a16="http://schemas.microsoft.com/office/drawing/2014/main" id="{645CD0C0-1A8F-4D88-A402-48CBE8CD8E8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8439" y="2017815"/>
              <a:ext cx="30163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13">
              <a:extLst>
                <a:ext uri="{FF2B5EF4-FFF2-40B4-BE49-F238E27FC236}">
                  <a16:creationId xmlns:a16="http://schemas.microsoft.com/office/drawing/2014/main" id="{7A0B717D-D2A5-4B62-A0AB-F2A8463960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0170" y="2045596"/>
              <a:ext cx="19050" cy="14288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3 h 4"/>
                <a:gd name="T4" fmla="*/ 5 w 5"/>
                <a:gd name="T5" fmla="*/ 2 h 4"/>
                <a:gd name="T6" fmla="*/ 5 w 5"/>
                <a:gd name="T7" fmla="*/ 2 h 4"/>
                <a:gd name="T8" fmla="*/ 0 w 5"/>
                <a:gd name="T9" fmla="*/ 0 h 4"/>
                <a:gd name="T10" fmla="*/ 0 w 5"/>
                <a:gd name="T11" fmla="*/ 4 h 4"/>
                <a:gd name="T12" fmla="*/ 2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4">
              <a:extLst>
                <a:ext uri="{FF2B5EF4-FFF2-40B4-BE49-F238E27FC236}">
                  <a16:creationId xmlns:a16="http://schemas.microsoft.com/office/drawing/2014/main" id="{3D139BDB-64EF-446B-A5FC-35923E2119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5">
              <a:extLst>
                <a:ext uri="{FF2B5EF4-FFF2-40B4-BE49-F238E27FC236}">
                  <a16:creationId xmlns:a16="http://schemas.microsoft.com/office/drawing/2014/main" id="{64B4B76C-D6C7-4992-8149-5E3A61AC053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3570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6">
              <a:extLst>
                <a:ext uri="{FF2B5EF4-FFF2-40B4-BE49-F238E27FC236}">
                  <a16:creationId xmlns:a16="http://schemas.microsoft.com/office/drawing/2014/main" id="{FC25AD5E-7CF8-44D7-BC08-F9EC7909ABD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717">
              <a:extLst>
                <a:ext uri="{FF2B5EF4-FFF2-40B4-BE49-F238E27FC236}">
                  <a16:creationId xmlns:a16="http://schemas.microsoft.com/office/drawing/2014/main" id="{D6415442-E005-4905-9BBD-30DDB5FC7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81014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718">
              <a:extLst>
                <a:ext uri="{FF2B5EF4-FFF2-40B4-BE49-F238E27FC236}">
                  <a16:creationId xmlns:a16="http://schemas.microsoft.com/office/drawing/2014/main" id="{AEA7BA02-BFCF-4F64-9BBD-C3C087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719">
              <a:extLst>
                <a:ext uri="{FF2B5EF4-FFF2-40B4-BE49-F238E27FC236}">
                  <a16:creationId xmlns:a16="http://schemas.microsoft.com/office/drawing/2014/main" id="{FD8BEDA2-3A1B-4CAB-8711-76839CB5B8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720">
              <a:extLst>
                <a:ext uri="{FF2B5EF4-FFF2-40B4-BE49-F238E27FC236}">
                  <a16:creationId xmlns:a16="http://schemas.microsoft.com/office/drawing/2014/main" id="{A1E8C24A-E9E8-4919-94FD-849A3A123C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721">
              <a:extLst>
                <a:ext uri="{FF2B5EF4-FFF2-40B4-BE49-F238E27FC236}">
                  <a16:creationId xmlns:a16="http://schemas.microsoft.com/office/drawing/2014/main" id="{E9F62C20-CDC2-4DDC-8951-2D5F86459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22">
              <a:extLst>
                <a:ext uri="{FF2B5EF4-FFF2-40B4-BE49-F238E27FC236}">
                  <a16:creationId xmlns:a16="http://schemas.microsoft.com/office/drawing/2014/main" id="{9B050C0D-39BE-45C0-8261-3B10A0C0ACE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3">
              <a:extLst>
                <a:ext uri="{FF2B5EF4-FFF2-40B4-BE49-F238E27FC236}">
                  <a16:creationId xmlns:a16="http://schemas.microsoft.com/office/drawing/2014/main" id="{AA6E34E7-4194-4E74-AC6B-7F4A8F8012F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2017021"/>
              <a:ext cx="30163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4">
              <a:extLst>
                <a:ext uri="{FF2B5EF4-FFF2-40B4-BE49-F238E27FC236}">
                  <a16:creationId xmlns:a16="http://schemas.microsoft.com/office/drawing/2014/main" id="{673102C7-1008-4C79-B412-A23CE3B890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66990"/>
              <a:ext cx="30163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5">
              <a:extLst>
                <a:ext uri="{FF2B5EF4-FFF2-40B4-BE49-F238E27FC236}">
                  <a16:creationId xmlns:a16="http://schemas.microsoft.com/office/drawing/2014/main" id="{F88E00FA-9F3E-4B0E-83FD-165AE2129C2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8457" y="1899546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0 h 7"/>
                <a:gd name="T8" fmla="*/ 0 w 15"/>
                <a:gd name="T9" fmla="*/ 1 h 7"/>
                <a:gd name="T10" fmla="*/ 8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1" y="7"/>
                    <a:pt x="15" y="5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6">
              <a:extLst>
                <a:ext uri="{FF2B5EF4-FFF2-40B4-BE49-F238E27FC236}">
                  <a16:creationId xmlns:a16="http://schemas.microsoft.com/office/drawing/2014/main" id="{284757E9-072F-421D-9D60-D9E2B7E135B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2033690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7">
              <a:extLst>
                <a:ext uri="{FF2B5EF4-FFF2-40B4-BE49-F238E27FC236}">
                  <a16:creationId xmlns:a16="http://schemas.microsoft.com/office/drawing/2014/main" id="{3C5BB99D-1142-45C0-87EF-C97677AFFD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8">
              <a:extLst>
                <a:ext uri="{FF2B5EF4-FFF2-40B4-BE49-F238E27FC236}">
                  <a16:creationId xmlns:a16="http://schemas.microsoft.com/office/drawing/2014/main" id="{FF0B4ED3-EA7D-4D18-A4B9-43ADB152C7B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10432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9">
              <a:extLst>
                <a:ext uri="{FF2B5EF4-FFF2-40B4-BE49-F238E27FC236}">
                  <a16:creationId xmlns:a16="http://schemas.microsoft.com/office/drawing/2014/main" id="{CA11A9C6-3E9C-4F00-BCBE-4C9894BAA3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730">
              <a:extLst>
                <a:ext uri="{FF2B5EF4-FFF2-40B4-BE49-F238E27FC236}">
                  <a16:creationId xmlns:a16="http://schemas.microsoft.com/office/drawing/2014/main" id="{EE417CD9-13BD-4B7E-BD56-E0FA8D7AE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7876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731">
              <a:extLst>
                <a:ext uri="{FF2B5EF4-FFF2-40B4-BE49-F238E27FC236}">
                  <a16:creationId xmlns:a16="http://schemas.microsoft.com/office/drawing/2014/main" id="{6E202D8E-F677-4616-82D8-A0F35C479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95828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732">
              <a:extLst>
                <a:ext uri="{FF2B5EF4-FFF2-40B4-BE49-F238E27FC236}">
                  <a16:creationId xmlns:a16="http://schemas.microsoft.com/office/drawing/2014/main" id="{86F5A700-6CB7-4441-BEBF-576FC10FF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81223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33">
              <a:extLst>
                <a:ext uri="{FF2B5EF4-FFF2-40B4-BE49-F238E27FC236}">
                  <a16:creationId xmlns:a16="http://schemas.microsoft.com/office/drawing/2014/main" id="{EDEA27DD-AD21-4F73-8B85-9699F48FBB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734">
              <a:extLst>
                <a:ext uri="{FF2B5EF4-FFF2-40B4-BE49-F238E27FC236}">
                  <a16:creationId xmlns:a16="http://schemas.microsoft.com/office/drawing/2014/main" id="{969D3B00-5804-4DAD-9A0D-DDA63125F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5">
              <a:extLst>
                <a:ext uri="{FF2B5EF4-FFF2-40B4-BE49-F238E27FC236}">
                  <a16:creationId xmlns:a16="http://schemas.microsoft.com/office/drawing/2014/main" id="{F774A1A1-626D-4DD3-92E3-CE1D102C69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6">
              <a:extLst>
                <a:ext uri="{FF2B5EF4-FFF2-40B4-BE49-F238E27FC236}">
                  <a16:creationId xmlns:a16="http://schemas.microsoft.com/office/drawing/2014/main" id="{7B089DDA-D757-4604-9A19-6273320C72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2017021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7">
              <a:extLst>
                <a:ext uri="{FF2B5EF4-FFF2-40B4-BE49-F238E27FC236}">
                  <a16:creationId xmlns:a16="http://schemas.microsoft.com/office/drawing/2014/main" id="{5F126F92-42A0-4B47-AF50-91FF6A9BEDB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8">
              <a:extLst>
                <a:ext uri="{FF2B5EF4-FFF2-40B4-BE49-F238E27FC236}">
                  <a16:creationId xmlns:a16="http://schemas.microsoft.com/office/drawing/2014/main" id="{4349AFB1-B2B3-4B81-8CF7-5F0E6827E16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3732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9">
              <a:extLst>
                <a:ext uri="{FF2B5EF4-FFF2-40B4-BE49-F238E27FC236}">
                  <a16:creationId xmlns:a16="http://schemas.microsoft.com/office/drawing/2014/main" id="{B373DE10-9789-483B-90ED-A80B858B57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40">
              <a:extLst>
                <a:ext uri="{FF2B5EF4-FFF2-40B4-BE49-F238E27FC236}">
                  <a16:creationId xmlns:a16="http://schemas.microsoft.com/office/drawing/2014/main" id="{FB64465A-B719-41B0-9A51-1AA4E761AD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65403"/>
              <a:ext cx="30163" cy="30163"/>
            </a:xfrm>
            <a:custGeom>
              <a:avLst/>
              <a:gdLst>
                <a:gd name="T0" fmla="*/ 1 w 8"/>
                <a:gd name="T1" fmla="*/ 4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1 w 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41">
              <a:extLst>
                <a:ext uri="{FF2B5EF4-FFF2-40B4-BE49-F238E27FC236}">
                  <a16:creationId xmlns:a16="http://schemas.microsoft.com/office/drawing/2014/main" id="{28A6536D-3081-430A-A2E2-AA30F0954F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7295" y="1897959"/>
              <a:ext cx="57150" cy="30163"/>
            </a:xfrm>
            <a:custGeom>
              <a:avLst/>
              <a:gdLst>
                <a:gd name="T0" fmla="*/ 8 w 15"/>
                <a:gd name="T1" fmla="*/ 0 h 8"/>
                <a:gd name="T2" fmla="*/ 1 w 15"/>
                <a:gd name="T3" fmla="*/ 4 h 8"/>
                <a:gd name="T4" fmla="*/ 0 w 15"/>
                <a:gd name="T5" fmla="*/ 8 h 8"/>
                <a:gd name="T6" fmla="*/ 15 w 15"/>
                <a:gd name="T7" fmla="*/ 8 h 8"/>
                <a:gd name="T8" fmla="*/ 14 w 15"/>
                <a:gd name="T9" fmla="*/ 4 h 8"/>
                <a:gd name="T10" fmla="*/ 8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42">
              <a:extLst>
                <a:ext uri="{FF2B5EF4-FFF2-40B4-BE49-F238E27FC236}">
                  <a16:creationId xmlns:a16="http://schemas.microsoft.com/office/drawing/2014/main" id="{FC5223A0-5C5D-4B1E-8883-2CE81E0A84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51909"/>
              <a:ext cx="30163" cy="57150"/>
            </a:xfrm>
            <a:custGeom>
              <a:avLst/>
              <a:gdLst>
                <a:gd name="T0" fmla="*/ 0 w 8"/>
                <a:gd name="T1" fmla="*/ 8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743">
              <a:extLst>
                <a:ext uri="{FF2B5EF4-FFF2-40B4-BE49-F238E27FC236}">
                  <a16:creationId xmlns:a16="http://schemas.microsoft.com/office/drawing/2014/main" id="{530E6655-2C3D-434B-B062-3866BCC39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3151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744">
              <a:extLst>
                <a:ext uri="{FF2B5EF4-FFF2-40B4-BE49-F238E27FC236}">
                  <a16:creationId xmlns:a16="http://schemas.microsoft.com/office/drawing/2014/main" id="{2BFC6359-E10C-4EDB-95B1-1422A04C59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745">
              <a:extLst>
                <a:ext uri="{FF2B5EF4-FFF2-40B4-BE49-F238E27FC236}">
                  <a16:creationId xmlns:a16="http://schemas.microsoft.com/office/drawing/2014/main" id="{604DBB17-B2E5-4F22-A164-AA52C95A48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746">
              <a:extLst>
                <a:ext uri="{FF2B5EF4-FFF2-40B4-BE49-F238E27FC236}">
                  <a16:creationId xmlns:a16="http://schemas.microsoft.com/office/drawing/2014/main" id="{C9545119-A0ED-45A8-96FB-645EBA7C3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747">
              <a:extLst>
                <a:ext uri="{FF2B5EF4-FFF2-40B4-BE49-F238E27FC236}">
                  <a16:creationId xmlns:a16="http://schemas.microsoft.com/office/drawing/2014/main" id="{ECB218BE-DB3D-455D-8E70-5BE39AD4D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8">
              <a:extLst>
                <a:ext uri="{FF2B5EF4-FFF2-40B4-BE49-F238E27FC236}">
                  <a16:creationId xmlns:a16="http://schemas.microsoft.com/office/drawing/2014/main" id="{61D47808-E360-449A-AB82-8EE828CE322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2032103"/>
              <a:ext cx="30163" cy="30163"/>
            </a:xfrm>
            <a:custGeom>
              <a:avLst/>
              <a:gdLst>
                <a:gd name="T0" fmla="*/ 6 w 8"/>
                <a:gd name="T1" fmla="*/ 2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7 w 8"/>
                <a:gd name="T11" fmla="*/ 4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7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9">
              <a:extLst>
                <a:ext uri="{FF2B5EF4-FFF2-40B4-BE49-F238E27FC236}">
                  <a16:creationId xmlns:a16="http://schemas.microsoft.com/office/drawing/2014/main" id="{0C8C555D-C5F4-4A0C-9A67-F0CD866B89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50">
              <a:extLst>
                <a:ext uri="{FF2B5EF4-FFF2-40B4-BE49-F238E27FC236}">
                  <a16:creationId xmlns:a16="http://schemas.microsoft.com/office/drawing/2014/main" id="{78BDC5E3-B26B-4280-8D0C-2494FA8EA9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51">
              <a:extLst>
                <a:ext uri="{FF2B5EF4-FFF2-40B4-BE49-F238E27FC236}">
                  <a16:creationId xmlns:a16="http://schemas.microsoft.com/office/drawing/2014/main" id="{5A277419-A7B7-4E39-82D1-1266152736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0595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52">
              <a:extLst>
                <a:ext uri="{FF2B5EF4-FFF2-40B4-BE49-F238E27FC236}">
                  <a16:creationId xmlns:a16="http://schemas.microsoft.com/office/drawing/2014/main" id="{1276AD8D-6142-42DF-9570-8618518378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53">
              <a:extLst>
                <a:ext uri="{FF2B5EF4-FFF2-40B4-BE49-F238E27FC236}">
                  <a16:creationId xmlns:a16="http://schemas.microsoft.com/office/drawing/2014/main" id="{43E41DB0-39EA-46D6-8FB1-4C38A74D1E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1 h 8"/>
                <a:gd name="T6" fmla="*/ 0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6"/>
                    <a:pt x="8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54">
              <a:extLst>
                <a:ext uri="{FF2B5EF4-FFF2-40B4-BE49-F238E27FC236}">
                  <a16:creationId xmlns:a16="http://schemas.microsoft.com/office/drawing/2014/main" id="{35B4E23C-B430-4FC1-9F91-8026A0DBB0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04157" y="1897959"/>
              <a:ext cx="57150" cy="30163"/>
            </a:xfrm>
            <a:custGeom>
              <a:avLst/>
              <a:gdLst>
                <a:gd name="T0" fmla="*/ 12 w 15"/>
                <a:gd name="T1" fmla="*/ 1 h 8"/>
                <a:gd name="T2" fmla="*/ 8 w 15"/>
                <a:gd name="T3" fmla="*/ 0 h 8"/>
                <a:gd name="T4" fmla="*/ 3 w 15"/>
                <a:gd name="T5" fmla="*/ 1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55">
              <a:extLst>
                <a:ext uri="{FF2B5EF4-FFF2-40B4-BE49-F238E27FC236}">
                  <a16:creationId xmlns:a16="http://schemas.microsoft.com/office/drawing/2014/main" id="{8601139F-62D9-4158-A5F0-64E9E8E5F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51909"/>
              <a:ext cx="30163" cy="57150"/>
            </a:xfrm>
            <a:custGeom>
              <a:avLst/>
              <a:gdLst>
                <a:gd name="T0" fmla="*/ 0 w 8"/>
                <a:gd name="T1" fmla="*/ 7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756">
              <a:extLst>
                <a:ext uri="{FF2B5EF4-FFF2-40B4-BE49-F238E27FC236}">
                  <a16:creationId xmlns:a16="http://schemas.microsoft.com/office/drawing/2014/main" id="{BA5E4BB9-0FD4-40AD-A91D-513718A9B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470014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757">
              <a:extLst>
                <a:ext uri="{FF2B5EF4-FFF2-40B4-BE49-F238E27FC236}">
                  <a16:creationId xmlns:a16="http://schemas.microsoft.com/office/drawing/2014/main" id="{604D778E-8814-4E68-9736-3A963C3FAE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758">
              <a:extLst>
                <a:ext uri="{FF2B5EF4-FFF2-40B4-BE49-F238E27FC236}">
                  <a16:creationId xmlns:a16="http://schemas.microsoft.com/office/drawing/2014/main" id="{7C699CC3-3765-4167-9097-B7B6E0283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759">
              <a:extLst>
                <a:ext uri="{FF2B5EF4-FFF2-40B4-BE49-F238E27FC236}">
                  <a16:creationId xmlns:a16="http://schemas.microsoft.com/office/drawing/2014/main" id="{1F3AB0A8-AB81-4916-8D61-FA3D6AAFA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760">
              <a:extLst>
                <a:ext uri="{FF2B5EF4-FFF2-40B4-BE49-F238E27FC236}">
                  <a16:creationId xmlns:a16="http://schemas.microsoft.com/office/drawing/2014/main" id="{A1D01C97-94C1-433F-BCBE-9147B584F2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61">
              <a:extLst>
                <a:ext uri="{FF2B5EF4-FFF2-40B4-BE49-F238E27FC236}">
                  <a16:creationId xmlns:a16="http://schemas.microsoft.com/office/drawing/2014/main" id="{9B41E6F3-55DE-4A2B-808E-88AA9A07DF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2032103"/>
              <a:ext cx="30163" cy="30163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6 w 8"/>
                <a:gd name="T11" fmla="*/ 2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62">
              <a:extLst>
                <a:ext uri="{FF2B5EF4-FFF2-40B4-BE49-F238E27FC236}">
                  <a16:creationId xmlns:a16="http://schemas.microsoft.com/office/drawing/2014/main" id="{88E34281-92FA-42F2-84D1-7BDCFBE1E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63">
              <a:extLst>
                <a:ext uri="{FF2B5EF4-FFF2-40B4-BE49-F238E27FC236}">
                  <a16:creationId xmlns:a16="http://schemas.microsoft.com/office/drawing/2014/main" id="{6EEAFA38-3164-4C18-9FBA-1EBFB33675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2 h 8"/>
                <a:gd name="T6" fmla="*/ 8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64">
              <a:extLst>
                <a:ext uri="{FF2B5EF4-FFF2-40B4-BE49-F238E27FC236}">
                  <a16:creationId xmlns:a16="http://schemas.microsoft.com/office/drawing/2014/main" id="{448375C1-8A44-48C4-A400-17DBCDDEA1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7457" y="1897959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8 w 15"/>
                <a:gd name="T3" fmla="*/ 8 h 8"/>
                <a:gd name="T4" fmla="*/ 15 w 15"/>
                <a:gd name="T5" fmla="*/ 2 h 8"/>
                <a:gd name="T6" fmla="*/ 15 w 15"/>
                <a:gd name="T7" fmla="*/ 0 h 8"/>
                <a:gd name="T8" fmla="*/ 0 w 15"/>
                <a:gd name="T9" fmla="*/ 0 h 8"/>
                <a:gd name="T10" fmla="*/ 0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5"/>
                    <a:pt x="4" y="8"/>
                    <a:pt x="8" y="8"/>
                  </a:cubicBezTo>
                  <a:cubicBezTo>
                    <a:pt x="11" y="8"/>
                    <a:pt x="15" y="5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65">
              <a:extLst>
                <a:ext uri="{FF2B5EF4-FFF2-40B4-BE49-F238E27FC236}">
                  <a16:creationId xmlns:a16="http://schemas.microsoft.com/office/drawing/2014/main" id="{51D9E116-9E1B-40CB-9373-9515A78DDC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766">
              <a:extLst>
                <a:ext uri="{FF2B5EF4-FFF2-40B4-BE49-F238E27FC236}">
                  <a16:creationId xmlns:a16="http://schemas.microsoft.com/office/drawing/2014/main" id="{8C18EAB9-1111-47A6-815C-7ACA0B3F52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90676" y="19574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67">
              <a:extLst>
                <a:ext uri="{FF2B5EF4-FFF2-40B4-BE49-F238E27FC236}">
                  <a16:creationId xmlns:a16="http://schemas.microsoft.com/office/drawing/2014/main" id="{2FA3EF05-0EDE-42D9-BED9-141C1FDEA2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84326" y="184001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8 w 10"/>
                <a:gd name="T5" fmla="*/ 0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68">
              <a:extLst>
                <a:ext uri="{FF2B5EF4-FFF2-40B4-BE49-F238E27FC236}">
                  <a16:creationId xmlns:a16="http://schemas.microsoft.com/office/drawing/2014/main" id="{49DECB21-4C60-4962-822D-F19AC53611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73226" y="2022578"/>
              <a:ext cx="30163" cy="49213"/>
            </a:xfrm>
            <a:custGeom>
              <a:avLst/>
              <a:gdLst>
                <a:gd name="T0" fmla="*/ 6 w 8"/>
                <a:gd name="T1" fmla="*/ 3 h 13"/>
                <a:gd name="T2" fmla="*/ 3 w 8"/>
                <a:gd name="T3" fmla="*/ 1 h 13"/>
                <a:gd name="T4" fmla="*/ 0 w 8"/>
                <a:gd name="T5" fmla="*/ 0 h 13"/>
                <a:gd name="T6" fmla="*/ 0 w 8"/>
                <a:gd name="T7" fmla="*/ 13 h 13"/>
                <a:gd name="T8" fmla="*/ 8 w 8"/>
                <a:gd name="T9" fmla="*/ 10 h 13"/>
                <a:gd name="T10" fmla="*/ 8 w 8"/>
                <a:gd name="T11" fmla="*/ 8 h 13"/>
                <a:gd name="T12" fmla="*/ 6 w 8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6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69">
              <a:extLst>
                <a:ext uri="{FF2B5EF4-FFF2-40B4-BE49-F238E27FC236}">
                  <a16:creationId xmlns:a16="http://schemas.microsoft.com/office/drawing/2014/main" id="{62A5B77A-6E5B-4560-83B1-B104E64D4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5432" y="1782071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4 w 4"/>
                <a:gd name="T5" fmla="*/ 0 h 3"/>
                <a:gd name="T6" fmla="*/ 0 w 4"/>
                <a:gd name="T7" fmla="*/ 0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70">
              <a:extLst>
                <a:ext uri="{FF2B5EF4-FFF2-40B4-BE49-F238E27FC236}">
                  <a16:creationId xmlns:a16="http://schemas.microsoft.com/office/drawing/2014/main" id="{DF417B31-48DA-472D-ACAE-813820EEE8A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34320" y="1897959"/>
              <a:ext cx="57150" cy="30163"/>
            </a:xfrm>
            <a:custGeom>
              <a:avLst/>
              <a:gdLst>
                <a:gd name="T0" fmla="*/ 0 w 15"/>
                <a:gd name="T1" fmla="*/ 1 h 8"/>
                <a:gd name="T2" fmla="*/ 2 w 15"/>
                <a:gd name="T3" fmla="*/ 5 h 8"/>
                <a:gd name="T4" fmla="*/ 3 w 15"/>
                <a:gd name="T5" fmla="*/ 6 h 8"/>
                <a:gd name="T6" fmla="*/ 6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2 w 15"/>
                <a:gd name="T13" fmla="*/ 6 h 8"/>
                <a:gd name="T14" fmla="*/ 13 w 15"/>
                <a:gd name="T15" fmla="*/ 5 h 8"/>
                <a:gd name="T16" fmla="*/ 15 w 15"/>
                <a:gd name="T17" fmla="*/ 1 h 8"/>
                <a:gd name="T18" fmla="*/ 15 w 15"/>
                <a:gd name="T19" fmla="*/ 0 h 8"/>
                <a:gd name="T20" fmla="*/ 0 w 15"/>
                <a:gd name="T21" fmla="*/ 0 h 8"/>
                <a:gd name="T22" fmla="*/ 0 w 15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71">
              <a:extLst>
                <a:ext uri="{FF2B5EF4-FFF2-40B4-BE49-F238E27FC236}">
                  <a16:creationId xmlns:a16="http://schemas.microsoft.com/office/drawing/2014/main" id="{74FA8EB2-4BEB-4F05-9D8E-CF6FA40B125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781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6 h 8"/>
                <a:gd name="T8" fmla="*/ 6 w 8"/>
                <a:gd name="T9" fmla="*/ 5 h 8"/>
                <a:gd name="T10" fmla="*/ 8 w 8"/>
                <a:gd name="T11" fmla="*/ 1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72">
              <a:extLst>
                <a:ext uri="{FF2B5EF4-FFF2-40B4-BE49-F238E27FC236}">
                  <a16:creationId xmlns:a16="http://schemas.microsoft.com/office/drawing/2014/main" id="{D40FF739-C575-4FE2-87C4-9D89339AE45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23814" y="2195615"/>
              <a:ext cx="60325" cy="2540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7 h 7"/>
                <a:gd name="T4" fmla="*/ 14 w 16"/>
                <a:gd name="T5" fmla="*/ 2 h 7"/>
                <a:gd name="T6" fmla="*/ 4 w 16"/>
                <a:gd name="T7" fmla="*/ 0 h 7"/>
                <a:gd name="T8" fmla="*/ 3 w 16"/>
                <a:gd name="T9" fmla="*/ 0 h 7"/>
                <a:gd name="T10" fmla="*/ 0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73">
              <a:extLst>
                <a:ext uri="{FF2B5EF4-FFF2-40B4-BE49-F238E27FC236}">
                  <a16:creationId xmlns:a16="http://schemas.microsoft.com/office/drawing/2014/main" id="{F1A421EB-085A-4D33-AB28-13DB50DF21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730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2 h 8"/>
                <a:gd name="T6" fmla="*/ 5 w 8"/>
                <a:gd name="T7" fmla="*/ 1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74">
              <a:extLst>
                <a:ext uri="{FF2B5EF4-FFF2-40B4-BE49-F238E27FC236}">
                  <a16:creationId xmlns:a16="http://schemas.microsoft.com/office/drawing/2014/main" id="{3CF42260-2CC7-4022-B7D1-AC9ED1FDF7C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2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75">
              <a:extLst>
                <a:ext uri="{FF2B5EF4-FFF2-40B4-BE49-F238E27FC236}">
                  <a16:creationId xmlns:a16="http://schemas.microsoft.com/office/drawing/2014/main" id="{A62E6472-3E19-4464-A77F-A3AE2A65B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8295" y="2193234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8 w 16"/>
                <a:gd name="T3" fmla="*/ 0 h 8"/>
                <a:gd name="T4" fmla="*/ 1 w 16"/>
                <a:gd name="T5" fmla="*/ 3 h 8"/>
                <a:gd name="T6" fmla="*/ 0 w 16"/>
                <a:gd name="T7" fmla="*/ 8 h 8"/>
                <a:gd name="T8" fmla="*/ 16 w 16"/>
                <a:gd name="T9" fmla="*/ 8 h 8"/>
                <a:gd name="T10" fmla="*/ 14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76">
              <a:extLst>
                <a:ext uri="{FF2B5EF4-FFF2-40B4-BE49-F238E27FC236}">
                  <a16:creationId xmlns:a16="http://schemas.microsoft.com/office/drawing/2014/main" id="{09F611EF-B06B-474A-81E9-B679A5A68B7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047184"/>
              <a:ext cx="28575" cy="5873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777">
              <a:extLst>
                <a:ext uri="{FF2B5EF4-FFF2-40B4-BE49-F238E27FC236}">
                  <a16:creationId xmlns:a16="http://schemas.microsoft.com/office/drawing/2014/main" id="{168CB3A0-01A3-4A03-AB54-333CA7E12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3357" y="217894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778">
              <a:extLst>
                <a:ext uri="{FF2B5EF4-FFF2-40B4-BE49-F238E27FC236}">
                  <a16:creationId xmlns:a16="http://schemas.microsoft.com/office/drawing/2014/main" id="{F617D0EA-12C8-4FBC-803A-591370325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779">
              <a:extLst>
                <a:ext uri="{FF2B5EF4-FFF2-40B4-BE49-F238E27FC236}">
                  <a16:creationId xmlns:a16="http://schemas.microsoft.com/office/drawing/2014/main" id="{71D688F5-A2D7-401F-A6C3-F8077A2104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6114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780">
              <a:extLst>
                <a:ext uri="{FF2B5EF4-FFF2-40B4-BE49-F238E27FC236}">
                  <a16:creationId xmlns:a16="http://schemas.microsoft.com/office/drawing/2014/main" id="{33C6075D-24D9-4312-B87C-94165A6B60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0332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781">
              <a:extLst>
                <a:ext uri="{FF2B5EF4-FFF2-40B4-BE49-F238E27FC236}">
                  <a16:creationId xmlns:a16="http://schemas.microsoft.com/office/drawing/2014/main" id="{F221FAF0-3BD8-4233-8B6A-299448154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2714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82">
              <a:extLst>
                <a:ext uri="{FF2B5EF4-FFF2-40B4-BE49-F238E27FC236}">
                  <a16:creationId xmlns:a16="http://schemas.microsoft.com/office/drawing/2014/main" id="{2FE85857-94F9-4E55-BEC8-3392A4BA95C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83">
              <a:extLst>
                <a:ext uri="{FF2B5EF4-FFF2-40B4-BE49-F238E27FC236}">
                  <a16:creationId xmlns:a16="http://schemas.microsoft.com/office/drawing/2014/main" id="{CC38E1E0-4188-4CBE-BF45-31E061C590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313884"/>
              <a:ext cx="28575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84">
              <a:extLst>
                <a:ext uri="{FF2B5EF4-FFF2-40B4-BE49-F238E27FC236}">
                  <a16:creationId xmlns:a16="http://schemas.microsoft.com/office/drawing/2014/main" id="{9FBEC3DF-0265-425A-AF3C-73C81CD115F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9851" y="2063853"/>
              <a:ext cx="28575" cy="25400"/>
            </a:xfrm>
            <a:custGeom>
              <a:avLst/>
              <a:gdLst>
                <a:gd name="T0" fmla="*/ 3 w 8"/>
                <a:gd name="T1" fmla="*/ 4 h 7"/>
                <a:gd name="T2" fmla="*/ 4 w 8"/>
                <a:gd name="T3" fmla="*/ 5 h 7"/>
                <a:gd name="T4" fmla="*/ 7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3 h 7"/>
                <a:gd name="T12" fmla="*/ 0 w 8"/>
                <a:gd name="T13" fmla="*/ 0 h 7"/>
                <a:gd name="T14" fmla="*/ 0 w 8"/>
                <a:gd name="T15" fmla="*/ 0 h 7"/>
                <a:gd name="T16" fmla="*/ 3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3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85">
              <a:extLst>
                <a:ext uri="{FF2B5EF4-FFF2-40B4-BE49-F238E27FC236}">
                  <a16:creationId xmlns:a16="http://schemas.microsoft.com/office/drawing/2014/main" id="{953C4943-3AE1-4207-93E6-085565239E7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51595" y="2193234"/>
              <a:ext cx="60325" cy="30163"/>
            </a:xfrm>
            <a:custGeom>
              <a:avLst/>
              <a:gdLst>
                <a:gd name="T0" fmla="*/ 2 w 16"/>
                <a:gd name="T1" fmla="*/ 5 h 8"/>
                <a:gd name="T2" fmla="*/ 3 w 16"/>
                <a:gd name="T3" fmla="*/ 6 h 8"/>
                <a:gd name="T4" fmla="*/ 6 w 16"/>
                <a:gd name="T5" fmla="*/ 7 h 8"/>
                <a:gd name="T6" fmla="*/ 8 w 16"/>
                <a:gd name="T7" fmla="*/ 8 h 8"/>
                <a:gd name="T8" fmla="*/ 9 w 16"/>
                <a:gd name="T9" fmla="*/ 7 h 8"/>
                <a:gd name="T10" fmla="*/ 12 w 16"/>
                <a:gd name="T11" fmla="*/ 6 h 8"/>
                <a:gd name="T12" fmla="*/ 13 w 16"/>
                <a:gd name="T13" fmla="*/ 5 h 8"/>
                <a:gd name="T14" fmla="*/ 15 w 16"/>
                <a:gd name="T15" fmla="*/ 1 h 8"/>
                <a:gd name="T16" fmla="*/ 16 w 16"/>
                <a:gd name="T17" fmla="*/ 0 h 8"/>
                <a:gd name="T18" fmla="*/ 0 w 16"/>
                <a:gd name="T19" fmla="*/ 0 h 8"/>
                <a:gd name="T20" fmla="*/ 0 w 16"/>
                <a:gd name="T21" fmla="*/ 1 h 8"/>
                <a:gd name="T22" fmla="*/ 2 w 16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86">
              <a:extLst>
                <a:ext uri="{FF2B5EF4-FFF2-40B4-BE49-F238E27FC236}">
                  <a16:creationId xmlns:a16="http://schemas.microsoft.com/office/drawing/2014/main" id="{AB976228-A0C4-492D-9E5E-11A7F6478A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7470" y="2328171"/>
              <a:ext cx="28575" cy="30163"/>
            </a:xfrm>
            <a:custGeom>
              <a:avLst/>
              <a:gdLst>
                <a:gd name="T0" fmla="*/ 3 w 8"/>
                <a:gd name="T1" fmla="*/ 7 h 8"/>
                <a:gd name="T2" fmla="*/ 5 w 8"/>
                <a:gd name="T3" fmla="*/ 6 h 8"/>
                <a:gd name="T4" fmla="*/ 6 w 8"/>
                <a:gd name="T5" fmla="*/ 5 h 8"/>
                <a:gd name="T6" fmla="*/ 8 w 8"/>
                <a:gd name="T7" fmla="*/ 1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  <a:gd name="T14" fmla="*/ 2 w 8"/>
                <a:gd name="T15" fmla="*/ 7 h 8"/>
                <a:gd name="T16" fmla="*/ 3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87">
              <a:extLst>
                <a:ext uri="{FF2B5EF4-FFF2-40B4-BE49-F238E27FC236}">
                  <a16:creationId xmlns:a16="http://schemas.microsoft.com/office/drawing/2014/main" id="{A8A26EB1-D5CD-4140-B726-3ED86C3EC4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2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88">
              <a:extLst>
                <a:ext uri="{FF2B5EF4-FFF2-40B4-BE49-F238E27FC236}">
                  <a16:creationId xmlns:a16="http://schemas.microsoft.com/office/drawing/2014/main" id="{CCEFB37D-BC48-4DE5-AFBF-96D9B49C4F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89">
              <a:extLst>
                <a:ext uri="{FF2B5EF4-FFF2-40B4-BE49-F238E27FC236}">
                  <a16:creationId xmlns:a16="http://schemas.microsoft.com/office/drawing/2014/main" id="{A40FC297-E07C-4963-941A-7FC511A2F4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046390"/>
              <a:ext cx="28575" cy="6032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790">
              <a:extLst>
                <a:ext uri="{FF2B5EF4-FFF2-40B4-BE49-F238E27FC236}">
                  <a16:creationId xmlns:a16="http://schemas.microsoft.com/office/drawing/2014/main" id="{156952EB-1483-4985-BBAE-FD72D939D7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791">
              <a:extLst>
                <a:ext uri="{FF2B5EF4-FFF2-40B4-BE49-F238E27FC236}">
                  <a16:creationId xmlns:a16="http://schemas.microsoft.com/office/drawing/2014/main" id="{67B7CC53-DE9B-4F3C-B2E0-DD5974FB87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792">
              <a:extLst>
                <a:ext uri="{FF2B5EF4-FFF2-40B4-BE49-F238E27FC236}">
                  <a16:creationId xmlns:a16="http://schemas.microsoft.com/office/drawing/2014/main" id="{85790534-035A-4144-8355-C6EDC5C03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800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793">
              <a:extLst>
                <a:ext uri="{FF2B5EF4-FFF2-40B4-BE49-F238E27FC236}">
                  <a16:creationId xmlns:a16="http://schemas.microsoft.com/office/drawing/2014/main" id="{5328E9A3-949C-41B3-9411-80B30CBD76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94">
              <a:extLst>
                <a:ext uri="{FF2B5EF4-FFF2-40B4-BE49-F238E27FC236}">
                  <a16:creationId xmlns:a16="http://schemas.microsoft.com/office/drawing/2014/main" id="{820B6C06-CD92-417C-B9D8-AB870BB6FE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719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95">
              <a:extLst>
                <a:ext uri="{FF2B5EF4-FFF2-40B4-BE49-F238E27FC236}">
                  <a16:creationId xmlns:a16="http://schemas.microsoft.com/office/drawing/2014/main" id="{3ED5238D-4C61-467A-9A87-C0E98257E7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96">
              <a:extLst>
                <a:ext uri="{FF2B5EF4-FFF2-40B4-BE49-F238E27FC236}">
                  <a16:creationId xmlns:a16="http://schemas.microsoft.com/office/drawing/2014/main" id="{E29D999D-C7E1-4F22-9874-AADC59B6D02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313090"/>
              <a:ext cx="28575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97">
              <a:extLst>
                <a:ext uri="{FF2B5EF4-FFF2-40B4-BE49-F238E27FC236}">
                  <a16:creationId xmlns:a16="http://schemas.microsoft.com/office/drawing/2014/main" id="{DB53B9C9-2FDF-48F4-81A8-CD0FD1461F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063059"/>
              <a:ext cx="28575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8">
              <a:extLst>
                <a:ext uri="{FF2B5EF4-FFF2-40B4-BE49-F238E27FC236}">
                  <a16:creationId xmlns:a16="http://schemas.microsoft.com/office/drawing/2014/main" id="{0DD4FA91-2FE1-498D-8EBA-1160C06F24D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6870" y="2194821"/>
              <a:ext cx="60325" cy="26988"/>
            </a:xfrm>
            <a:custGeom>
              <a:avLst/>
              <a:gdLst>
                <a:gd name="T0" fmla="*/ 8 w 16"/>
                <a:gd name="T1" fmla="*/ 7 h 7"/>
                <a:gd name="T2" fmla="*/ 15 w 16"/>
                <a:gd name="T3" fmla="*/ 1 h 7"/>
                <a:gd name="T4" fmla="*/ 16 w 16"/>
                <a:gd name="T5" fmla="*/ 0 h 7"/>
                <a:gd name="T6" fmla="*/ 0 w 16"/>
                <a:gd name="T7" fmla="*/ 0 h 7"/>
                <a:gd name="T8" fmla="*/ 0 w 16"/>
                <a:gd name="T9" fmla="*/ 1 h 7"/>
                <a:gd name="T10" fmla="*/ 8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8" y="7"/>
                  </a:moveTo>
                  <a:cubicBezTo>
                    <a:pt x="12" y="7"/>
                    <a:pt x="15" y="5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99">
              <a:extLst>
                <a:ext uri="{FF2B5EF4-FFF2-40B4-BE49-F238E27FC236}">
                  <a16:creationId xmlns:a16="http://schemas.microsoft.com/office/drawing/2014/main" id="{91202E66-C0B7-49BB-945A-FB021C2F57C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329759"/>
              <a:ext cx="28575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00">
              <a:extLst>
                <a:ext uri="{FF2B5EF4-FFF2-40B4-BE49-F238E27FC236}">
                  <a16:creationId xmlns:a16="http://schemas.microsoft.com/office/drawing/2014/main" id="{A7647BB6-ACA1-4735-BD60-385008A9FE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4720" y="2061471"/>
              <a:ext cx="28575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01">
              <a:extLst>
                <a:ext uri="{FF2B5EF4-FFF2-40B4-BE49-F238E27FC236}">
                  <a16:creationId xmlns:a16="http://schemas.microsoft.com/office/drawing/2014/main" id="{7EFF90F9-290D-48FD-9A35-D134D4DA73C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2">
              <a:extLst>
                <a:ext uri="{FF2B5EF4-FFF2-40B4-BE49-F238E27FC236}">
                  <a16:creationId xmlns:a16="http://schemas.microsoft.com/office/drawing/2014/main" id="{EB45B4F8-4611-4969-9B9F-82DB0281054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2164" y="2046390"/>
              <a:ext cx="28575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03">
              <a:extLst>
                <a:ext uri="{FF2B5EF4-FFF2-40B4-BE49-F238E27FC236}">
                  <a16:creationId xmlns:a16="http://schemas.microsoft.com/office/drawing/2014/main" id="{BAC9DD6D-8A29-4B9E-B446-9E99A59B95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804">
              <a:extLst>
                <a:ext uri="{FF2B5EF4-FFF2-40B4-BE49-F238E27FC236}">
                  <a16:creationId xmlns:a16="http://schemas.microsoft.com/office/drawing/2014/main" id="{4160A235-18FE-4535-B9EB-6041F304C4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805">
              <a:extLst>
                <a:ext uri="{FF2B5EF4-FFF2-40B4-BE49-F238E27FC236}">
                  <a16:creationId xmlns:a16="http://schemas.microsoft.com/office/drawing/2014/main" id="{A13AC8E6-3975-468D-A239-401604FC28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2489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06">
              <a:extLst>
                <a:ext uri="{FF2B5EF4-FFF2-40B4-BE49-F238E27FC236}">
                  <a16:creationId xmlns:a16="http://schemas.microsoft.com/office/drawing/2014/main" id="{0DA44F71-A035-417C-A5D6-B7C1EFA5FC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07">
              <a:extLst>
                <a:ext uri="{FF2B5EF4-FFF2-40B4-BE49-F238E27FC236}">
                  <a16:creationId xmlns:a16="http://schemas.microsoft.com/office/drawing/2014/main" id="{2F111936-8213-45C6-8D36-0EB995A835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405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8" name="Group 1009">
              <a:extLst>
                <a:ext uri="{FF2B5EF4-FFF2-40B4-BE49-F238E27FC236}">
                  <a16:creationId xmlns:a16="http://schemas.microsoft.com/office/drawing/2014/main" id="{7002FB48-D76C-4E5A-BB3F-DA0E484DBE0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31789" y="1766990"/>
              <a:ext cx="1138238" cy="1728788"/>
              <a:chOff x="4114" y="1000"/>
              <a:chExt cx="717" cy="1089"/>
            </a:xfrm>
          </p:grpSpPr>
          <p:sp>
            <p:nvSpPr>
              <p:cNvPr id="501" name="Freeform 809">
                <a:extLst>
                  <a:ext uri="{FF2B5EF4-FFF2-40B4-BE49-F238E27FC236}">
                    <a16:creationId xmlns:a16="http://schemas.microsoft.com/office/drawing/2014/main" id="{F80E24EE-32A3-4543-B39A-CAFCB55A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59"/>
                <a:ext cx="18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10">
                <a:extLst>
                  <a:ext uri="{FF2B5EF4-FFF2-40B4-BE49-F238E27FC236}">
                    <a16:creationId xmlns:a16="http://schemas.microsoft.com/office/drawing/2014/main" id="{F254DF51-ED51-42F2-AE06-545990F6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66"/>
                <a:ext cx="18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0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11">
                <a:extLst>
                  <a:ext uri="{FF2B5EF4-FFF2-40B4-BE49-F238E27FC236}">
                    <a16:creationId xmlns:a16="http://schemas.microsoft.com/office/drawing/2014/main" id="{C17BB1BB-7753-49F2-AFCA-F0F1A860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391"/>
                <a:ext cx="18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12">
                <a:extLst>
                  <a:ext uri="{FF2B5EF4-FFF2-40B4-BE49-F238E27FC236}">
                    <a16:creationId xmlns:a16="http://schemas.microsoft.com/office/drawing/2014/main" id="{D3B1BD1E-9E37-4ED9-A774-F4254027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3">
                <a:extLst>
                  <a:ext uri="{FF2B5EF4-FFF2-40B4-BE49-F238E27FC236}">
                    <a16:creationId xmlns:a16="http://schemas.microsoft.com/office/drawing/2014/main" id="{06B51BDE-5EA2-4555-BAB4-3886E1CE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391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4">
                <a:extLst>
                  <a:ext uri="{FF2B5EF4-FFF2-40B4-BE49-F238E27FC236}">
                    <a16:creationId xmlns:a16="http://schemas.microsoft.com/office/drawing/2014/main" id="{33E69160-27BB-476E-B04A-80DA68061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46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5">
                <a:extLst>
                  <a:ext uri="{FF2B5EF4-FFF2-40B4-BE49-F238E27FC236}">
                    <a16:creationId xmlns:a16="http://schemas.microsoft.com/office/drawing/2014/main" id="{67BFD37B-252A-4C6B-B971-1D3D04E6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6">
                <a:extLst>
                  <a:ext uri="{FF2B5EF4-FFF2-40B4-BE49-F238E27FC236}">
                    <a16:creationId xmlns:a16="http://schemas.microsoft.com/office/drawing/2014/main" id="{3C87C8D8-4E04-47E4-A241-61D69AE3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653"/>
                <a:ext cx="18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817">
                <a:extLst>
                  <a:ext uri="{FF2B5EF4-FFF2-40B4-BE49-F238E27FC236}">
                    <a16:creationId xmlns:a16="http://schemas.microsoft.com/office/drawing/2014/main" id="{B3AB1D00-ED7C-4E85-BB81-2C6E280B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Oval 818">
                <a:extLst>
                  <a:ext uri="{FF2B5EF4-FFF2-40B4-BE49-F238E27FC236}">
                    <a16:creationId xmlns:a16="http://schemas.microsoft.com/office/drawing/2014/main" id="{EDBA8EB8-B2BB-4113-B4FE-8B07059D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Oval 819">
                <a:extLst>
                  <a:ext uri="{FF2B5EF4-FFF2-40B4-BE49-F238E27FC236}">
                    <a16:creationId xmlns:a16="http://schemas.microsoft.com/office/drawing/2014/main" id="{97C739CF-2ECF-4F88-A0CB-0787940A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820">
                <a:extLst>
                  <a:ext uri="{FF2B5EF4-FFF2-40B4-BE49-F238E27FC236}">
                    <a16:creationId xmlns:a16="http://schemas.microsoft.com/office/drawing/2014/main" id="{3DAC756A-EFCD-489D-9AB6-0666DB370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821">
                <a:extLst>
                  <a:ext uri="{FF2B5EF4-FFF2-40B4-BE49-F238E27FC236}">
                    <a16:creationId xmlns:a16="http://schemas.microsoft.com/office/drawing/2014/main" id="{37FEA697-2DC2-4DC7-803C-20E42DFEE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22">
                <a:extLst>
                  <a:ext uri="{FF2B5EF4-FFF2-40B4-BE49-F238E27FC236}">
                    <a16:creationId xmlns:a16="http://schemas.microsoft.com/office/drawing/2014/main" id="{4948297C-98EE-458A-826D-48FC808F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46"/>
                <a:ext cx="18" cy="19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23">
                <a:extLst>
                  <a:ext uri="{FF2B5EF4-FFF2-40B4-BE49-F238E27FC236}">
                    <a16:creationId xmlns:a16="http://schemas.microsoft.com/office/drawing/2014/main" id="{1EBD94F3-1A1E-4A4F-9AF9-E68D47EF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3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24">
                <a:extLst>
                  <a:ext uri="{FF2B5EF4-FFF2-40B4-BE49-F238E27FC236}">
                    <a16:creationId xmlns:a16="http://schemas.microsoft.com/office/drawing/2014/main" id="{BFD06986-89D8-45DC-8490-EC3F703C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578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25">
                <a:extLst>
                  <a:ext uri="{FF2B5EF4-FFF2-40B4-BE49-F238E27FC236}">
                    <a16:creationId xmlns:a16="http://schemas.microsoft.com/office/drawing/2014/main" id="{D0635993-BFE6-4953-B72A-F8B783D0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26">
                <a:extLst>
                  <a:ext uri="{FF2B5EF4-FFF2-40B4-BE49-F238E27FC236}">
                    <a16:creationId xmlns:a16="http://schemas.microsoft.com/office/drawing/2014/main" id="{919485A1-A210-470E-8FC8-F26EB454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78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27">
                <a:extLst>
                  <a:ext uri="{FF2B5EF4-FFF2-40B4-BE49-F238E27FC236}">
                    <a16:creationId xmlns:a16="http://schemas.microsoft.com/office/drawing/2014/main" id="{EFDA9EDC-B3B8-4864-ABBE-DF3E513B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33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28">
                <a:extLst>
                  <a:ext uri="{FF2B5EF4-FFF2-40B4-BE49-F238E27FC236}">
                    <a16:creationId xmlns:a16="http://schemas.microsoft.com/office/drawing/2014/main" id="{E3A13BC8-C5C5-4E67-B774-8AD22292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29">
                <a:extLst>
                  <a:ext uri="{FF2B5EF4-FFF2-40B4-BE49-F238E27FC236}">
                    <a16:creationId xmlns:a16="http://schemas.microsoft.com/office/drawing/2014/main" id="{B2191C27-CCBC-4100-AA75-57E7A8AF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40"/>
                <a:ext cx="18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830">
                <a:extLst>
                  <a:ext uri="{FF2B5EF4-FFF2-40B4-BE49-F238E27FC236}">
                    <a16:creationId xmlns:a16="http://schemas.microsoft.com/office/drawing/2014/main" id="{D72B3F78-033F-40B3-8581-C5447965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831">
                <a:extLst>
                  <a:ext uri="{FF2B5EF4-FFF2-40B4-BE49-F238E27FC236}">
                    <a16:creationId xmlns:a16="http://schemas.microsoft.com/office/drawing/2014/main" id="{0FC9BA4D-8DA4-49F7-9964-44E81F90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832">
                <a:extLst>
                  <a:ext uri="{FF2B5EF4-FFF2-40B4-BE49-F238E27FC236}">
                    <a16:creationId xmlns:a16="http://schemas.microsoft.com/office/drawing/2014/main" id="{C5882C73-8B77-4B9B-BA8B-DF3F65847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833">
                <a:extLst>
                  <a:ext uri="{FF2B5EF4-FFF2-40B4-BE49-F238E27FC236}">
                    <a16:creationId xmlns:a16="http://schemas.microsoft.com/office/drawing/2014/main" id="{8A7C1369-B35D-4915-B959-4B3B86B9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834">
                <a:extLst>
                  <a:ext uri="{FF2B5EF4-FFF2-40B4-BE49-F238E27FC236}">
                    <a16:creationId xmlns:a16="http://schemas.microsoft.com/office/drawing/2014/main" id="{76E303D0-B90F-4FD7-A769-BA39449E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35">
                <a:extLst>
                  <a:ext uri="{FF2B5EF4-FFF2-40B4-BE49-F238E27FC236}">
                    <a16:creationId xmlns:a16="http://schemas.microsoft.com/office/drawing/2014/main" id="{317CC106-6AA7-4D79-9D67-3DC6F63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36">
                <a:extLst>
                  <a:ext uri="{FF2B5EF4-FFF2-40B4-BE49-F238E27FC236}">
                    <a16:creationId xmlns:a16="http://schemas.microsoft.com/office/drawing/2014/main" id="{0B1340DF-8620-40E1-B3AE-DFB1BF44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40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37">
                <a:extLst>
                  <a:ext uri="{FF2B5EF4-FFF2-40B4-BE49-F238E27FC236}">
                    <a16:creationId xmlns:a16="http://schemas.microsoft.com/office/drawing/2014/main" id="{2D2761D5-8B2F-4EDA-9634-9EAAF13C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65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38">
                <a:extLst>
                  <a:ext uri="{FF2B5EF4-FFF2-40B4-BE49-F238E27FC236}">
                    <a16:creationId xmlns:a16="http://schemas.microsoft.com/office/drawing/2014/main" id="{9D59A38F-9A44-4F7A-B376-20167C80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39">
                <a:extLst>
                  <a:ext uri="{FF2B5EF4-FFF2-40B4-BE49-F238E27FC236}">
                    <a16:creationId xmlns:a16="http://schemas.microsoft.com/office/drawing/2014/main" id="{D29ED2AD-FFCE-4B17-89A6-1CE7975D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40">
                <a:extLst>
                  <a:ext uri="{FF2B5EF4-FFF2-40B4-BE49-F238E27FC236}">
                    <a16:creationId xmlns:a16="http://schemas.microsoft.com/office/drawing/2014/main" id="{FCF84730-76E2-4ACF-ADF2-086A951D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025"/>
                <a:ext cx="18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841">
                <a:extLst>
                  <a:ext uri="{FF2B5EF4-FFF2-40B4-BE49-F238E27FC236}">
                    <a16:creationId xmlns:a16="http://schemas.microsoft.com/office/drawing/2014/main" id="{2DE79902-E0E8-47FE-9C18-4B5F2C0F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42">
                <a:extLst>
                  <a:ext uri="{FF2B5EF4-FFF2-40B4-BE49-F238E27FC236}">
                    <a16:creationId xmlns:a16="http://schemas.microsoft.com/office/drawing/2014/main" id="{C70C33DA-6886-4954-8FE3-1B18C00B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72"/>
                <a:ext cx="35" cy="17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843">
                <a:extLst>
                  <a:ext uri="{FF2B5EF4-FFF2-40B4-BE49-F238E27FC236}">
                    <a16:creationId xmlns:a16="http://schemas.microsoft.com/office/drawing/2014/main" id="{C03627A8-FF18-4B49-8C13-A321BAE3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844">
                <a:extLst>
                  <a:ext uri="{FF2B5EF4-FFF2-40B4-BE49-F238E27FC236}">
                    <a16:creationId xmlns:a16="http://schemas.microsoft.com/office/drawing/2014/main" id="{2F6C423F-033B-41E8-A85C-8FF1E622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45">
                <a:extLst>
                  <a:ext uri="{FF2B5EF4-FFF2-40B4-BE49-F238E27FC236}">
                    <a16:creationId xmlns:a16="http://schemas.microsoft.com/office/drawing/2014/main" id="{CC41C44C-F32E-43BD-A96B-A4B48F18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025"/>
                <a:ext cx="18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6">
                <a:extLst>
                  <a:ext uri="{FF2B5EF4-FFF2-40B4-BE49-F238E27FC236}">
                    <a16:creationId xmlns:a16="http://schemas.microsoft.com/office/drawing/2014/main" id="{D4B6F4F1-C951-422B-9B1A-6106FD715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52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47">
                <a:extLst>
                  <a:ext uri="{FF2B5EF4-FFF2-40B4-BE49-F238E27FC236}">
                    <a16:creationId xmlns:a16="http://schemas.microsoft.com/office/drawing/2014/main" id="{A96D3FB3-26E5-40E7-9192-FE7586A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5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48">
                <a:extLst>
                  <a:ext uri="{FF2B5EF4-FFF2-40B4-BE49-F238E27FC236}">
                    <a16:creationId xmlns:a16="http://schemas.microsoft.com/office/drawing/2014/main" id="{68AF2309-9068-4133-9874-EFD78C7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49">
                <a:extLst>
                  <a:ext uri="{FF2B5EF4-FFF2-40B4-BE49-F238E27FC236}">
                    <a16:creationId xmlns:a16="http://schemas.microsoft.com/office/drawing/2014/main" id="{8592278E-7296-49AF-A7A8-21C0D6CE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00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50">
                <a:extLst>
                  <a:ext uri="{FF2B5EF4-FFF2-40B4-BE49-F238E27FC236}">
                    <a16:creationId xmlns:a16="http://schemas.microsoft.com/office/drawing/2014/main" id="{C1838EDD-6217-4EC9-BAD6-6749DC31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03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51">
                <a:extLst>
                  <a:ext uri="{FF2B5EF4-FFF2-40B4-BE49-F238E27FC236}">
                    <a16:creationId xmlns:a16="http://schemas.microsoft.com/office/drawing/2014/main" id="{1CA9E246-2894-45A0-8D3D-02C633B3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2">
                <a:extLst>
                  <a:ext uri="{FF2B5EF4-FFF2-40B4-BE49-F238E27FC236}">
                    <a16:creationId xmlns:a16="http://schemas.microsoft.com/office/drawing/2014/main" id="{3D562CE8-1656-4425-A87C-BBD1DE15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187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53">
                <a:extLst>
                  <a:ext uri="{FF2B5EF4-FFF2-40B4-BE49-F238E27FC236}">
                    <a16:creationId xmlns:a16="http://schemas.microsoft.com/office/drawing/2014/main" id="{9CE0ABC6-A7D5-4286-81E3-DCA10799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93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854">
                <a:extLst>
                  <a:ext uri="{FF2B5EF4-FFF2-40B4-BE49-F238E27FC236}">
                    <a16:creationId xmlns:a16="http://schemas.microsoft.com/office/drawing/2014/main" id="{75868FFF-F14D-46CB-B4DA-8D23A43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855">
                <a:extLst>
                  <a:ext uri="{FF2B5EF4-FFF2-40B4-BE49-F238E27FC236}">
                    <a16:creationId xmlns:a16="http://schemas.microsoft.com/office/drawing/2014/main" id="{1C4B16E9-6FA8-4ED4-86A1-33B31C4C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856">
                <a:extLst>
                  <a:ext uri="{FF2B5EF4-FFF2-40B4-BE49-F238E27FC236}">
                    <a16:creationId xmlns:a16="http://schemas.microsoft.com/office/drawing/2014/main" id="{B24DF068-EB7C-4691-8995-CBDAE0C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140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Oval 857">
                <a:extLst>
                  <a:ext uri="{FF2B5EF4-FFF2-40B4-BE49-F238E27FC236}">
                    <a16:creationId xmlns:a16="http://schemas.microsoft.com/office/drawing/2014/main" id="{716900D0-6DFF-4FC9-97BF-9A45A6A4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048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858">
                <a:extLst>
                  <a:ext uri="{FF2B5EF4-FFF2-40B4-BE49-F238E27FC236}">
                    <a16:creationId xmlns:a16="http://schemas.microsoft.com/office/drawing/2014/main" id="{D5D8A724-FC71-448E-90F2-D3797E57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048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59">
                <a:extLst>
                  <a:ext uri="{FF2B5EF4-FFF2-40B4-BE49-F238E27FC236}">
                    <a16:creationId xmlns:a16="http://schemas.microsoft.com/office/drawing/2014/main" id="{5BC28463-A05E-4501-AEFE-9A9D8FAA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187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60">
                <a:extLst>
                  <a:ext uri="{FF2B5EF4-FFF2-40B4-BE49-F238E27FC236}">
                    <a16:creationId xmlns:a16="http://schemas.microsoft.com/office/drawing/2014/main" id="{5F2B818D-C931-4606-9274-E945C634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93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61">
                <a:extLst>
                  <a:ext uri="{FF2B5EF4-FFF2-40B4-BE49-F238E27FC236}">
                    <a16:creationId xmlns:a16="http://schemas.microsoft.com/office/drawing/2014/main" id="{0F381F9C-2C25-4C85-876D-625263CB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1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7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62">
                <a:extLst>
                  <a:ext uri="{FF2B5EF4-FFF2-40B4-BE49-F238E27FC236}">
                    <a16:creationId xmlns:a16="http://schemas.microsoft.com/office/drawing/2014/main" id="{03D6309B-AAB1-4D5C-9A7B-C6D91C57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19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7 h 8"/>
                  <a:gd name="T8" fmla="*/ 8 w 16"/>
                  <a:gd name="T9" fmla="*/ 8 h 8"/>
                  <a:gd name="T10" fmla="*/ 9 w 16"/>
                  <a:gd name="T11" fmla="*/ 7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63">
                <a:extLst>
                  <a:ext uri="{FF2B5EF4-FFF2-40B4-BE49-F238E27FC236}">
                    <a16:creationId xmlns:a16="http://schemas.microsoft.com/office/drawing/2014/main" id="{1A7CDA39-64B9-4234-B912-DDF43B6B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24"/>
                <a:ext cx="18" cy="14"/>
              </a:xfrm>
              <a:custGeom>
                <a:avLst/>
                <a:gdLst>
                  <a:gd name="T0" fmla="*/ 2 w 8"/>
                  <a:gd name="T1" fmla="*/ 5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2 h 6"/>
                  <a:gd name="T10" fmla="*/ 0 w 8"/>
                  <a:gd name="T11" fmla="*/ 6 h 6"/>
                  <a:gd name="T12" fmla="*/ 2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64">
                <a:extLst>
                  <a:ext uri="{FF2B5EF4-FFF2-40B4-BE49-F238E27FC236}">
                    <a16:creationId xmlns:a16="http://schemas.microsoft.com/office/drawing/2014/main" id="{9C5EE939-83C7-485D-81F9-654A885D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65">
                <a:extLst>
                  <a:ext uri="{FF2B5EF4-FFF2-40B4-BE49-F238E27FC236}">
                    <a16:creationId xmlns:a16="http://schemas.microsoft.com/office/drawing/2014/main" id="{D2C03D2E-1919-48A2-8E5C-BFAF1D5C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66">
                <a:extLst>
                  <a:ext uri="{FF2B5EF4-FFF2-40B4-BE49-F238E27FC236}">
                    <a16:creationId xmlns:a16="http://schemas.microsoft.com/office/drawing/2014/main" id="{5A181962-2FA6-4FDC-852A-A74909F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867">
                <a:extLst>
                  <a:ext uri="{FF2B5EF4-FFF2-40B4-BE49-F238E27FC236}">
                    <a16:creationId xmlns:a16="http://schemas.microsoft.com/office/drawing/2014/main" id="{EFB9D597-C7A1-47E8-ADBB-946B3D13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868">
                <a:extLst>
                  <a:ext uri="{FF2B5EF4-FFF2-40B4-BE49-F238E27FC236}">
                    <a16:creationId xmlns:a16="http://schemas.microsoft.com/office/drawing/2014/main" id="{16E93C8E-9FFC-47E2-8DFF-2201B682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869">
                <a:extLst>
                  <a:ext uri="{FF2B5EF4-FFF2-40B4-BE49-F238E27FC236}">
                    <a16:creationId xmlns:a16="http://schemas.microsoft.com/office/drawing/2014/main" id="{A28D6039-0A5A-4566-BB17-427415D8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327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870">
                <a:extLst>
                  <a:ext uri="{FF2B5EF4-FFF2-40B4-BE49-F238E27FC236}">
                    <a16:creationId xmlns:a16="http://schemas.microsoft.com/office/drawing/2014/main" id="{81B469C0-4ACF-4FF5-A423-2E05B11B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871">
                <a:extLst>
                  <a:ext uri="{FF2B5EF4-FFF2-40B4-BE49-F238E27FC236}">
                    <a16:creationId xmlns:a16="http://schemas.microsoft.com/office/drawing/2014/main" id="{2B396537-F2D9-4FE1-958F-02DC1D97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232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72">
                <a:extLst>
                  <a:ext uri="{FF2B5EF4-FFF2-40B4-BE49-F238E27FC236}">
                    <a16:creationId xmlns:a16="http://schemas.microsoft.com/office/drawing/2014/main" id="{5FAC94B8-57D7-48CE-8683-C7273F8E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7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73">
                <a:extLst>
                  <a:ext uri="{FF2B5EF4-FFF2-40B4-BE49-F238E27FC236}">
                    <a16:creationId xmlns:a16="http://schemas.microsoft.com/office/drawing/2014/main" id="{8519BFE3-0345-4A21-8D57-590AA33B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79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74">
                <a:extLst>
                  <a:ext uri="{FF2B5EF4-FFF2-40B4-BE49-F238E27FC236}">
                    <a16:creationId xmlns:a16="http://schemas.microsoft.com/office/drawing/2014/main" id="{8CA963D8-E07B-41FD-BC70-6DC72240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06"/>
                <a:ext cx="19" cy="1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1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75">
                <a:extLst>
                  <a:ext uri="{FF2B5EF4-FFF2-40B4-BE49-F238E27FC236}">
                    <a16:creationId xmlns:a16="http://schemas.microsoft.com/office/drawing/2014/main" id="{150D9FFB-6CFB-4456-8AE9-4789A02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876">
                <a:extLst>
                  <a:ext uri="{FF2B5EF4-FFF2-40B4-BE49-F238E27FC236}">
                    <a16:creationId xmlns:a16="http://schemas.microsoft.com/office/drawing/2014/main" id="{A8F875F3-6702-47C2-8C2C-7277718E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06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7 h 7"/>
                  <a:gd name="T4" fmla="*/ 8 w 8"/>
                  <a:gd name="T5" fmla="*/ 1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877">
                <a:extLst>
                  <a:ext uri="{FF2B5EF4-FFF2-40B4-BE49-F238E27FC236}">
                    <a16:creationId xmlns:a16="http://schemas.microsoft.com/office/drawing/2014/main" id="{EAAE124B-426C-4662-B335-F8C6110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878">
                <a:extLst>
                  <a:ext uri="{FF2B5EF4-FFF2-40B4-BE49-F238E27FC236}">
                    <a16:creationId xmlns:a16="http://schemas.microsoft.com/office/drawing/2014/main" id="{176D8D77-B752-4E49-A847-CFBFEE2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79">
                <a:extLst>
                  <a:ext uri="{FF2B5EF4-FFF2-40B4-BE49-F238E27FC236}">
                    <a16:creationId xmlns:a16="http://schemas.microsoft.com/office/drawing/2014/main" id="{1E80C892-0F6C-4A59-B30E-D47E54FD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880">
                <a:extLst>
                  <a:ext uri="{FF2B5EF4-FFF2-40B4-BE49-F238E27FC236}">
                    <a16:creationId xmlns:a16="http://schemas.microsoft.com/office/drawing/2014/main" id="{3FE52A49-F82F-4A2D-A2EE-0F86296AF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881">
                <a:extLst>
                  <a:ext uri="{FF2B5EF4-FFF2-40B4-BE49-F238E27FC236}">
                    <a16:creationId xmlns:a16="http://schemas.microsoft.com/office/drawing/2014/main" id="{AA0B45E0-0B66-4758-B948-4D2A1C03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882">
                <a:extLst>
                  <a:ext uri="{FF2B5EF4-FFF2-40B4-BE49-F238E27FC236}">
                    <a16:creationId xmlns:a16="http://schemas.microsoft.com/office/drawing/2014/main" id="{91F4B16C-3EB0-4F5A-A9F1-B98B7EA8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514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883">
                <a:extLst>
                  <a:ext uri="{FF2B5EF4-FFF2-40B4-BE49-F238E27FC236}">
                    <a16:creationId xmlns:a16="http://schemas.microsoft.com/office/drawing/2014/main" id="{70408759-E72F-4DF8-A724-55F30FC4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884">
                <a:extLst>
                  <a:ext uri="{FF2B5EF4-FFF2-40B4-BE49-F238E27FC236}">
                    <a16:creationId xmlns:a16="http://schemas.microsoft.com/office/drawing/2014/main" id="{7EE44A2E-77B9-41DD-B3CD-D20EC0702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419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885">
                <a:extLst>
                  <a:ext uri="{FF2B5EF4-FFF2-40B4-BE49-F238E27FC236}">
                    <a16:creationId xmlns:a16="http://schemas.microsoft.com/office/drawing/2014/main" id="{E5BD08C5-CFC9-401B-A2C7-13CF47E75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59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886">
                <a:extLst>
                  <a:ext uri="{FF2B5EF4-FFF2-40B4-BE49-F238E27FC236}">
                    <a16:creationId xmlns:a16="http://schemas.microsoft.com/office/drawing/2014/main" id="{5B727D4C-B603-4B0B-B4BB-45378548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6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887">
                <a:extLst>
                  <a:ext uri="{FF2B5EF4-FFF2-40B4-BE49-F238E27FC236}">
                    <a16:creationId xmlns:a16="http://schemas.microsoft.com/office/drawing/2014/main" id="{7F343515-D8D5-4812-9FB7-740E6006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91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888">
                <a:extLst>
                  <a:ext uri="{FF2B5EF4-FFF2-40B4-BE49-F238E27FC236}">
                    <a16:creationId xmlns:a16="http://schemas.microsoft.com/office/drawing/2014/main" id="{557E8D30-AAA5-46AF-A9C0-64530F35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889">
                <a:extLst>
                  <a:ext uri="{FF2B5EF4-FFF2-40B4-BE49-F238E27FC236}">
                    <a16:creationId xmlns:a16="http://schemas.microsoft.com/office/drawing/2014/main" id="{A4306944-8B6F-42F5-8F0B-5F257516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91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890">
                <a:extLst>
                  <a:ext uri="{FF2B5EF4-FFF2-40B4-BE49-F238E27FC236}">
                    <a16:creationId xmlns:a16="http://schemas.microsoft.com/office/drawing/2014/main" id="{9ACD19F2-3D7D-4142-BD52-69BDDBCD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891">
                <a:extLst>
                  <a:ext uri="{FF2B5EF4-FFF2-40B4-BE49-F238E27FC236}">
                    <a16:creationId xmlns:a16="http://schemas.microsoft.com/office/drawing/2014/main" id="{169C40F7-AC7D-42BB-8BD4-94CF773C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892">
                <a:extLst>
                  <a:ext uri="{FF2B5EF4-FFF2-40B4-BE49-F238E27FC236}">
                    <a16:creationId xmlns:a16="http://schemas.microsoft.com/office/drawing/2014/main" id="{F53CA2A3-90EA-468D-96AF-250162AE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653"/>
                <a:ext cx="19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893">
                <a:extLst>
                  <a:ext uri="{FF2B5EF4-FFF2-40B4-BE49-F238E27FC236}">
                    <a16:creationId xmlns:a16="http://schemas.microsoft.com/office/drawing/2014/main" id="{986ED7EF-E112-4A89-8762-AE871072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894">
                <a:extLst>
                  <a:ext uri="{FF2B5EF4-FFF2-40B4-BE49-F238E27FC236}">
                    <a16:creationId xmlns:a16="http://schemas.microsoft.com/office/drawing/2014/main" id="{8C3C75FE-6D2C-4BD5-99C5-BE5AC851F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895">
                <a:extLst>
                  <a:ext uri="{FF2B5EF4-FFF2-40B4-BE49-F238E27FC236}">
                    <a16:creationId xmlns:a16="http://schemas.microsoft.com/office/drawing/2014/main" id="{1610D2D3-88E6-48B3-A9CE-703E7C264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896">
                <a:extLst>
                  <a:ext uri="{FF2B5EF4-FFF2-40B4-BE49-F238E27FC236}">
                    <a16:creationId xmlns:a16="http://schemas.microsoft.com/office/drawing/2014/main" id="{64536191-AC97-4E2A-9DC3-882470F0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897">
                <a:extLst>
                  <a:ext uri="{FF2B5EF4-FFF2-40B4-BE49-F238E27FC236}">
                    <a16:creationId xmlns:a16="http://schemas.microsoft.com/office/drawing/2014/main" id="{5F4A798F-1860-458B-A64F-31BFBBEB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98">
                <a:extLst>
                  <a:ext uri="{FF2B5EF4-FFF2-40B4-BE49-F238E27FC236}">
                    <a16:creationId xmlns:a16="http://schemas.microsoft.com/office/drawing/2014/main" id="{C817379C-DAF0-47D1-9F3A-3FEC80DF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6"/>
                <a:ext cx="18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99">
                <a:extLst>
                  <a:ext uri="{FF2B5EF4-FFF2-40B4-BE49-F238E27FC236}">
                    <a16:creationId xmlns:a16="http://schemas.microsoft.com/office/drawing/2014/main" id="{6C7C6EB0-9167-40B9-9D68-A54A8CA6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653"/>
                <a:ext cx="18" cy="36"/>
              </a:xfrm>
              <a:custGeom>
                <a:avLst/>
                <a:gdLst>
                  <a:gd name="T0" fmla="*/ 8 w 8"/>
                  <a:gd name="T1" fmla="*/ 8 h 15"/>
                  <a:gd name="T2" fmla="*/ 2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2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6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00">
                <a:extLst>
                  <a:ext uri="{FF2B5EF4-FFF2-40B4-BE49-F238E27FC236}">
                    <a16:creationId xmlns:a16="http://schemas.microsoft.com/office/drawing/2014/main" id="{787E5425-2834-4FBB-8250-E7C194A3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01">
                <a:extLst>
                  <a:ext uri="{FF2B5EF4-FFF2-40B4-BE49-F238E27FC236}">
                    <a16:creationId xmlns:a16="http://schemas.microsoft.com/office/drawing/2014/main" id="{AEFFC78E-4E4B-484F-A521-433873A9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02">
                <a:extLst>
                  <a:ext uri="{FF2B5EF4-FFF2-40B4-BE49-F238E27FC236}">
                    <a16:creationId xmlns:a16="http://schemas.microsoft.com/office/drawing/2014/main" id="{35137095-3564-49DC-8621-BE1C2D82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78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03">
                <a:extLst>
                  <a:ext uri="{FF2B5EF4-FFF2-40B4-BE49-F238E27FC236}">
                    <a16:creationId xmlns:a16="http://schemas.microsoft.com/office/drawing/2014/main" id="{C016AE69-2A38-4B1F-9448-83FB9F71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3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04">
                <a:extLst>
                  <a:ext uri="{FF2B5EF4-FFF2-40B4-BE49-F238E27FC236}">
                    <a16:creationId xmlns:a16="http://schemas.microsoft.com/office/drawing/2014/main" id="{206B404E-C0AB-4887-80B9-47C3CE6A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05">
                <a:extLst>
                  <a:ext uri="{FF2B5EF4-FFF2-40B4-BE49-F238E27FC236}">
                    <a16:creationId xmlns:a16="http://schemas.microsoft.com/office/drawing/2014/main" id="{4C15710B-C861-4927-A394-4FA86E8D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40"/>
                <a:ext cx="19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906">
                <a:extLst>
                  <a:ext uri="{FF2B5EF4-FFF2-40B4-BE49-F238E27FC236}">
                    <a16:creationId xmlns:a16="http://schemas.microsoft.com/office/drawing/2014/main" id="{7BF286FA-2A59-4354-8CDC-6A82BFC9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907">
                <a:extLst>
                  <a:ext uri="{FF2B5EF4-FFF2-40B4-BE49-F238E27FC236}">
                    <a16:creationId xmlns:a16="http://schemas.microsoft.com/office/drawing/2014/main" id="{B22CCE10-7C67-4155-8B10-F356281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908">
                <a:extLst>
                  <a:ext uri="{FF2B5EF4-FFF2-40B4-BE49-F238E27FC236}">
                    <a16:creationId xmlns:a16="http://schemas.microsoft.com/office/drawing/2014/main" id="{FD642EEC-CB67-42AB-8BCA-DD906BDD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909">
                <a:extLst>
                  <a:ext uri="{FF2B5EF4-FFF2-40B4-BE49-F238E27FC236}">
                    <a16:creationId xmlns:a16="http://schemas.microsoft.com/office/drawing/2014/main" id="{8F24924E-EF2B-4CBC-9A39-E3D43AF7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910">
                <a:extLst>
                  <a:ext uri="{FF2B5EF4-FFF2-40B4-BE49-F238E27FC236}">
                    <a16:creationId xmlns:a16="http://schemas.microsoft.com/office/drawing/2014/main" id="{F7B5FD9A-ACB8-40D4-97CB-CBC8BEBE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1">
                <a:extLst>
                  <a:ext uri="{FF2B5EF4-FFF2-40B4-BE49-F238E27FC236}">
                    <a16:creationId xmlns:a16="http://schemas.microsoft.com/office/drawing/2014/main" id="{6D539899-3B1B-453F-AA3B-1B5D4DE9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12">
                <a:extLst>
                  <a:ext uri="{FF2B5EF4-FFF2-40B4-BE49-F238E27FC236}">
                    <a16:creationId xmlns:a16="http://schemas.microsoft.com/office/drawing/2014/main" id="{16881655-667B-4903-801F-2CE9D976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840"/>
                <a:ext cx="18" cy="36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7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4"/>
                      <a:pt x="8" y="11"/>
                      <a:pt x="8" y="7"/>
                    </a:cubicBezTo>
                    <a:cubicBezTo>
                      <a:pt x="8" y="4"/>
                      <a:pt x="6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13">
                <a:extLst>
                  <a:ext uri="{FF2B5EF4-FFF2-40B4-BE49-F238E27FC236}">
                    <a16:creationId xmlns:a16="http://schemas.microsoft.com/office/drawing/2014/main" id="{7C446CB9-A10B-49E8-A95B-9EAF5AB9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14">
                <a:extLst>
                  <a:ext uri="{FF2B5EF4-FFF2-40B4-BE49-F238E27FC236}">
                    <a16:creationId xmlns:a16="http://schemas.microsoft.com/office/drawing/2014/main" id="{89E523E4-7CC6-4315-B392-5CEF5690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15">
                <a:extLst>
                  <a:ext uri="{FF2B5EF4-FFF2-40B4-BE49-F238E27FC236}">
                    <a16:creationId xmlns:a16="http://schemas.microsoft.com/office/drawing/2014/main" id="{17D80417-E1DB-48D0-85A2-BA7E1F44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16">
                <a:extLst>
                  <a:ext uri="{FF2B5EF4-FFF2-40B4-BE49-F238E27FC236}">
                    <a16:creationId xmlns:a16="http://schemas.microsoft.com/office/drawing/2014/main" id="{0D7CCFB1-14E7-41E5-BE56-F5A764A8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25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917">
                <a:extLst>
                  <a:ext uri="{FF2B5EF4-FFF2-40B4-BE49-F238E27FC236}">
                    <a16:creationId xmlns:a16="http://schemas.microsoft.com/office/drawing/2014/main" id="{30A901E3-E431-4F70-8223-90F68FAAC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18">
                <a:extLst>
                  <a:ext uri="{FF2B5EF4-FFF2-40B4-BE49-F238E27FC236}">
                    <a16:creationId xmlns:a16="http://schemas.microsoft.com/office/drawing/2014/main" id="{7D61FA00-6521-466E-9DF6-FF592C36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72"/>
                <a:ext cx="35" cy="15"/>
              </a:xfrm>
              <a:custGeom>
                <a:avLst/>
                <a:gdLst>
                  <a:gd name="T0" fmla="*/ 8 w 15"/>
                  <a:gd name="T1" fmla="*/ 0 h 6"/>
                  <a:gd name="T2" fmla="*/ 0 w 15"/>
                  <a:gd name="T3" fmla="*/ 5 h 6"/>
                  <a:gd name="T4" fmla="*/ 15 w 15"/>
                  <a:gd name="T5" fmla="*/ 6 h 6"/>
                  <a:gd name="T6" fmla="*/ 8 w 1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6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919">
                <a:extLst>
                  <a:ext uri="{FF2B5EF4-FFF2-40B4-BE49-F238E27FC236}">
                    <a16:creationId xmlns:a16="http://schemas.microsoft.com/office/drawing/2014/main" id="{21ED6C17-AD68-44C2-ABAD-F43AE0C8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920">
                <a:extLst>
                  <a:ext uri="{FF2B5EF4-FFF2-40B4-BE49-F238E27FC236}">
                    <a16:creationId xmlns:a16="http://schemas.microsoft.com/office/drawing/2014/main" id="{D885A29F-5C94-485F-A422-DFF8B378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21">
                <a:extLst>
                  <a:ext uri="{FF2B5EF4-FFF2-40B4-BE49-F238E27FC236}">
                    <a16:creationId xmlns:a16="http://schemas.microsoft.com/office/drawing/2014/main" id="{C956BD1F-9E9B-47A9-A7E4-60C2D122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25"/>
                <a:ext cx="18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0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22">
                <a:extLst>
                  <a:ext uri="{FF2B5EF4-FFF2-40B4-BE49-F238E27FC236}">
                    <a16:creationId xmlns:a16="http://schemas.microsoft.com/office/drawing/2014/main" id="{4F798416-8CFC-4660-B101-3690BC5F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52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23">
                <a:extLst>
                  <a:ext uri="{FF2B5EF4-FFF2-40B4-BE49-F238E27FC236}">
                    <a16:creationId xmlns:a16="http://schemas.microsoft.com/office/drawing/2014/main" id="{7CB3FF02-F26B-44B9-8F1D-F4C8C2251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24">
                <a:extLst>
                  <a:ext uri="{FF2B5EF4-FFF2-40B4-BE49-F238E27FC236}">
                    <a16:creationId xmlns:a16="http://schemas.microsoft.com/office/drawing/2014/main" id="{D149B6D4-9DE7-4864-8FE0-045EF495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5 h 8"/>
                  <a:gd name="T8" fmla="*/ 8 w 8"/>
                  <a:gd name="T9" fmla="*/ 1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25">
                <a:extLst>
                  <a:ext uri="{FF2B5EF4-FFF2-40B4-BE49-F238E27FC236}">
                    <a16:creationId xmlns:a16="http://schemas.microsoft.com/office/drawing/2014/main" id="{DD201894-0156-4285-933A-ED37B4A19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187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26">
                <a:extLst>
                  <a:ext uri="{FF2B5EF4-FFF2-40B4-BE49-F238E27FC236}">
                    <a16:creationId xmlns:a16="http://schemas.microsoft.com/office/drawing/2014/main" id="{DC6DF29A-F1F6-4883-AE10-7CA9331E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187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5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27">
                <a:extLst>
                  <a:ext uri="{FF2B5EF4-FFF2-40B4-BE49-F238E27FC236}">
                    <a16:creationId xmlns:a16="http://schemas.microsoft.com/office/drawing/2014/main" id="{684F0916-1424-4AE3-867E-74E8658F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093"/>
                <a:ext cx="17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928">
                <a:extLst>
                  <a:ext uri="{FF2B5EF4-FFF2-40B4-BE49-F238E27FC236}">
                    <a16:creationId xmlns:a16="http://schemas.microsoft.com/office/drawing/2014/main" id="{5F14CE66-F131-497C-A98A-0DD2CE44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929">
                <a:extLst>
                  <a:ext uri="{FF2B5EF4-FFF2-40B4-BE49-F238E27FC236}">
                    <a16:creationId xmlns:a16="http://schemas.microsoft.com/office/drawing/2014/main" id="{68320F19-E338-454C-8839-312C597D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930">
                <a:extLst>
                  <a:ext uri="{FF2B5EF4-FFF2-40B4-BE49-F238E27FC236}">
                    <a16:creationId xmlns:a16="http://schemas.microsoft.com/office/drawing/2014/main" id="{C94C8D9F-AAB0-493E-9F61-128491FF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31">
                <a:extLst>
                  <a:ext uri="{FF2B5EF4-FFF2-40B4-BE49-F238E27FC236}">
                    <a16:creationId xmlns:a16="http://schemas.microsoft.com/office/drawing/2014/main" id="{33D7CC22-3C56-48A6-BB2A-06905368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048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7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32">
                <a:extLst>
                  <a:ext uri="{FF2B5EF4-FFF2-40B4-BE49-F238E27FC236}">
                    <a16:creationId xmlns:a16="http://schemas.microsoft.com/office/drawing/2014/main" id="{4C96F710-8FB0-43E2-A0A4-79AA10137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18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33">
                <a:extLst>
                  <a:ext uri="{FF2B5EF4-FFF2-40B4-BE49-F238E27FC236}">
                    <a16:creationId xmlns:a16="http://schemas.microsoft.com/office/drawing/2014/main" id="{DB31A891-7823-4D41-892C-F2612334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029"/>
                <a:ext cx="10" cy="9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34">
                <a:extLst>
                  <a:ext uri="{FF2B5EF4-FFF2-40B4-BE49-F238E27FC236}">
                    <a16:creationId xmlns:a16="http://schemas.microsoft.com/office/drawing/2014/main" id="{88F0B13E-8ECE-49D8-BD04-0E365A8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2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35">
                <a:extLst>
                  <a:ext uri="{FF2B5EF4-FFF2-40B4-BE49-F238E27FC236}">
                    <a16:creationId xmlns:a16="http://schemas.microsoft.com/office/drawing/2014/main" id="{D1148EAE-1232-4115-9BF8-2CAFA3285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36">
                <a:extLst>
                  <a:ext uri="{FF2B5EF4-FFF2-40B4-BE49-F238E27FC236}">
                    <a16:creationId xmlns:a16="http://schemas.microsoft.com/office/drawing/2014/main" id="{782DA853-75DF-43B1-994F-7AA91966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79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937">
                <a:extLst>
                  <a:ext uri="{FF2B5EF4-FFF2-40B4-BE49-F238E27FC236}">
                    <a16:creationId xmlns:a16="http://schemas.microsoft.com/office/drawing/2014/main" id="{BF364ABF-58E0-4FFB-9463-8C47100E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938">
                <a:extLst>
                  <a:ext uri="{FF2B5EF4-FFF2-40B4-BE49-F238E27FC236}">
                    <a16:creationId xmlns:a16="http://schemas.microsoft.com/office/drawing/2014/main" id="{9DF0392A-F9D8-4F5D-B9D6-31800495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939">
                <a:extLst>
                  <a:ext uri="{FF2B5EF4-FFF2-40B4-BE49-F238E27FC236}">
                    <a16:creationId xmlns:a16="http://schemas.microsoft.com/office/drawing/2014/main" id="{68C39D76-B03F-43D7-8E42-AF0BA25E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940">
                <a:extLst>
                  <a:ext uri="{FF2B5EF4-FFF2-40B4-BE49-F238E27FC236}">
                    <a16:creationId xmlns:a16="http://schemas.microsoft.com/office/drawing/2014/main" id="{00D13AB6-6B09-4235-A3AA-D187AEF2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941">
                <a:extLst>
                  <a:ext uri="{FF2B5EF4-FFF2-40B4-BE49-F238E27FC236}">
                    <a16:creationId xmlns:a16="http://schemas.microsoft.com/office/drawing/2014/main" id="{8262BDAF-FA87-4448-9BA3-864823DD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42">
                <a:extLst>
                  <a:ext uri="{FF2B5EF4-FFF2-40B4-BE49-F238E27FC236}">
                    <a16:creationId xmlns:a16="http://schemas.microsoft.com/office/drawing/2014/main" id="{58FD6534-C3A9-46E2-9910-553FF965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7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43">
                <a:extLst>
                  <a:ext uri="{FF2B5EF4-FFF2-40B4-BE49-F238E27FC236}">
                    <a16:creationId xmlns:a16="http://schemas.microsoft.com/office/drawing/2014/main" id="{938A35FE-AB1A-4CFA-AAE9-9E82C6F3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7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44">
                <a:extLst>
                  <a:ext uri="{FF2B5EF4-FFF2-40B4-BE49-F238E27FC236}">
                    <a16:creationId xmlns:a16="http://schemas.microsoft.com/office/drawing/2014/main" id="{873E1BB9-9559-404A-A89B-DEC5DED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06"/>
                <a:ext cx="17" cy="1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1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45">
                <a:extLst>
                  <a:ext uri="{FF2B5EF4-FFF2-40B4-BE49-F238E27FC236}">
                    <a16:creationId xmlns:a16="http://schemas.microsoft.com/office/drawing/2014/main" id="{D0F82739-E1CF-44C9-9DCB-1BC2B82E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46">
                <a:extLst>
                  <a:ext uri="{FF2B5EF4-FFF2-40B4-BE49-F238E27FC236}">
                    <a16:creationId xmlns:a16="http://schemas.microsoft.com/office/drawing/2014/main" id="{1C7D5AE8-41F0-4DDC-9316-CB88D41F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06"/>
                <a:ext cx="19" cy="17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1 w 8"/>
                  <a:gd name="T9" fmla="*/ 7 h 7"/>
                  <a:gd name="T10" fmla="*/ 7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47">
                <a:extLst>
                  <a:ext uri="{FF2B5EF4-FFF2-40B4-BE49-F238E27FC236}">
                    <a16:creationId xmlns:a16="http://schemas.microsoft.com/office/drawing/2014/main" id="{A5E781DB-16B0-4506-B880-FA1C259A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59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48">
                <a:extLst>
                  <a:ext uri="{FF2B5EF4-FFF2-40B4-BE49-F238E27FC236}">
                    <a16:creationId xmlns:a16="http://schemas.microsoft.com/office/drawing/2014/main" id="{FB7D2A15-D858-4975-87D7-D725FCD0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49">
                <a:extLst>
                  <a:ext uri="{FF2B5EF4-FFF2-40B4-BE49-F238E27FC236}">
                    <a16:creationId xmlns:a16="http://schemas.microsoft.com/office/drawing/2014/main" id="{2FBDBBCA-E2B8-4253-971F-E74C817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466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950">
                <a:extLst>
                  <a:ext uri="{FF2B5EF4-FFF2-40B4-BE49-F238E27FC236}">
                    <a16:creationId xmlns:a16="http://schemas.microsoft.com/office/drawing/2014/main" id="{156901C0-DEEA-4EAF-B5F4-C448BFEB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951">
                <a:extLst>
                  <a:ext uri="{FF2B5EF4-FFF2-40B4-BE49-F238E27FC236}">
                    <a16:creationId xmlns:a16="http://schemas.microsoft.com/office/drawing/2014/main" id="{FBE2E17E-6BA1-43A1-AE18-E7D78A89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952">
                <a:extLst>
                  <a:ext uri="{FF2B5EF4-FFF2-40B4-BE49-F238E27FC236}">
                    <a16:creationId xmlns:a16="http://schemas.microsoft.com/office/drawing/2014/main" id="{817B6708-C502-481D-8961-5EBDB62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953">
                <a:extLst>
                  <a:ext uri="{FF2B5EF4-FFF2-40B4-BE49-F238E27FC236}">
                    <a16:creationId xmlns:a16="http://schemas.microsoft.com/office/drawing/2014/main" id="{AFB1CFB0-CF07-43B6-820C-0632B8FF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954">
                <a:extLst>
                  <a:ext uri="{FF2B5EF4-FFF2-40B4-BE49-F238E27FC236}">
                    <a16:creationId xmlns:a16="http://schemas.microsoft.com/office/drawing/2014/main" id="{0001AFCE-4B4D-4B91-8D35-5F165F47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55">
                <a:extLst>
                  <a:ext uri="{FF2B5EF4-FFF2-40B4-BE49-F238E27FC236}">
                    <a16:creationId xmlns:a16="http://schemas.microsoft.com/office/drawing/2014/main" id="{B6F6C588-5DF0-4D1A-BCB1-1C81A193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9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56">
                <a:extLst>
                  <a:ext uri="{FF2B5EF4-FFF2-40B4-BE49-F238E27FC236}">
                    <a16:creationId xmlns:a16="http://schemas.microsoft.com/office/drawing/2014/main" id="{1E434E39-35A3-4DC5-A508-01F37D31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57">
                <a:extLst>
                  <a:ext uri="{FF2B5EF4-FFF2-40B4-BE49-F238E27FC236}">
                    <a16:creationId xmlns:a16="http://schemas.microsoft.com/office/drawing/2014/main" id="{62013D6B-E74C-435B-B049-0A0D337D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91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58">
                <a:extLst>
                  <a:ext uri="{FF2B5EF4-FFF2-40B4-BE49-F238E27FC236}">
                    <a16:creationId xmlns:a16="http://schemas.microsoft.com/office/drawing/2014/main" id="{11512DEC-F0C0-4583-8961-E40CA59F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9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59">
                <a:extLst>
                  <a:ext uri="{FF2B5EF4-FFF2-40B4-BE49-F238E27FC236}">
                    <a16:creationId xmlns:a16="http://schemas.microsoft.com/office/drawing/2014/main" id="{1719E7D9-DD0D-46B0-B638-850B97EC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91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60">
                <a:extLst>
                  <a:ext uri="{FF2B5EF4-FFF2-40B4-BE49-F238E27FC236}">
                    <a16:creationId xmlns:a16="http://schemas.microsoft.com/office/drawing/2014/main" id="{FE9824F9-4C8D-47EE-99EB-1A1039DE6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46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61">
                <a:extLst>
                  <a:ext uri="{FF2B5EF4-FFF2-40B4-BE49-F238E27FC236}">
                    <a16:creationId xmlns:a16="http://schemas.microsoft.com/office/drawing/2014/main" id="{03222315-7260-4E2F-BA30-0CDC2C5C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62">
                <a:extLst>
                  <a:ext uri="{FF2B5EF4-FFF2-40B4-BE49-F238E27FC236}">
                    <a16:creationId xmlns:a16="http://schemas.microsoft.com/office/drawing/2014/main" id="{B05B544B-460F-4B1B-A778-70524CF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653"/>
                <a:ext cx="17" cy="36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963">
                <a:extLst>
                  <a:ext uri="{FF2B5EF4-FFF2-40B4-BE49-F238E27FC236}">
                    <a16:creationId xmlns:a16="http://schemas.microsoft.com/office/drawing/2014/main" id="{5CDE20EC-5D81-4050-AE2B-6353178D6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964">
                <a:extLst>
                  <a:ext uri="{FF2B5EF4-FFF2-40B4-BE49-F238E27FC236}">
                    <a16:creationId xmlns:a16="http://schemas.microsoft.com/office/drawing/2014/main" id="{BBB2CFFE-327B-421A-B5EC-A9698338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965">
                <a:extLst>
                  <a:ext uri="{FF2B5EF4-FFF2-40B4-BE49-F238E27FC236}">
                    <a16:creationId xmlns:a16="http://schemas.microsoft.com/office/drawing/2014/main" id="{AC816F6B-E8FD-4CEE-B57B-126C2376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966">
                <a:extLst>
                  <a:ext uri="{FF2B5EF4-FFF2-40B4-BE49-F238E27FC236}">
                    <a16:creationId xmlns:a16="http://schemas.microsoft.com/office/drawing/2014/main" id="{F8842C06-0379-4C7D-84A3-0F80DAC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967">
                <a:extLst>
                  <a:ext uri="{FF2B5EF4-FFF2-40B4-BE49-F238E27FC236}">
                    <a16:creationId xmlns:a16="http://schemas.microsoft.com/office/drawing/2014/main" id="{8D5F5E94-8040-4331-B127-41FCC0E7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68">
                <a:extLst>
                  <a:ext uri="{FF2B5EF4-FFF2-40B4-BE49-F238E27FC236}">
                    <a16:creationId xmlns:a16="http://schemas.microsoft.com/office/drawing/2014/main" id="{792DF7B6-F0F0-4739-9C3C-FBFE5BB59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4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69">
                <a:extLst>
                  <a:ext uri="{FF2B5EF4-FFF2-40B4-BE49-F238E27FC236}">
                    <a16:creationId xmlns:a16="http://schemas.microsoft.com/office/drawing/2014/main" id="{40C9BF10-E56B-4EE6-9D10-4586F32E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53"/>
                <a:ext cx="19" cy="36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70">
                <a:extLst>
                  <a:ext uri="{FF2B5EF4-FFF2-40B4-BE49-F238E27FC236}">
                    <a16:creationId xmlns:a16="http://schemas.microsoft.com/office/drawing/2014/main" id="{57F7EB0B-857E-40C7-98EE-6C1D1310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8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71">
                <a:extLst>
                  <a:ext uri="{FF2B5EF4-FFF2-40B4-BE49-F238E27FC236}">
                    <a16:creationId xmlns:a16="http://schemas.microsoft.com/office/drawing/2014/main" id="{6CB87787-5DB1-4BF5-A15E-8C4BD6C3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72">
                <a:extLst>
                  <a:ext uri="{FF2B5EF4-FFF2-40B4-BE49-F238E27FC236}">
                    <a16:creationId xmlns:a16="http://schemas.microsoft.com/office/drawing/2014/main" id="{5CF8B103-21C5-41BE-88FE-1D83135C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78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73">
                <a:extLst>
                  <a:ext uri="{FF2B5EF4-FFF2-40B4-BE49-F238E27FC236}">
                    <a16:creationId xmlns:a16="http://schemas.microsoft.com/office/drawing/2014/main" id="{2AA7F0EE-9565-4EBC-AA39-16CDBFC8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33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74">
                <a:extLst>
                  <a:ext uri="{FF2B5EF4-FFF2-40B4-BE49-F238E27FC236}">
                    <a16:creationId xmlns:a16="http://schemas.microsoft.com/office/drawing/2014/main" id="{D0B8F3DC-A077-4417-95E3-AB27FAC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75">
                <a:extLst>
                  <a:ext uri="{FF2B5EF4-FFF2-40B4-BE49-F238E27FC236}">
                    <a16:creationId xmlns:a16="http://schemas.microsoft.com/office/drawing/2014/main" id="{FCB27CC1-F9B0-4D85-BE7A-027FBBE3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40"/>
                <a:ext cx="17" cy="36"/>
              </a:xfrm>
              <a:custGeom>
                <a:avLst/>
                <a:gdLst>
                  <a:gd name="T0" fmla="*/ 0 w 7"/>
                  <a:gd name="T1" fmla="*/ 7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7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976">
                <a:extLst>
                  <a:ext uri="{FF2B5EF4-FFF2-40B4-BE49-F238E27FC236}">
                    <a16:creationId xmlns:a16="http://schemas.microsoft.com/office/drawing/2014/main" id="{B09F8756-FFCA-46EC-821D-C17CC829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977">
                <a:extLst>
                  <a:ext uri="{FF2B5EF4-FFF2-40B4-BE49-F238E27FC236}">
                    <a16:creationId xmlns:a16="http://schemas.microsoft.com/office/drawing/2014/main" id="{1066BE8D-5E9F-44A9-A588-C5C583B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978">
                <a:extLst>
                  <a:ext uri="{FF2B5EF4-FFF2-40B4-BE49-F238E27FC236}">
                    <a16:creationId xmlns:a16="http://schemas.microsoft.com/office/drawing/2014/main" id="{7BC53C9B-7ACA-4059-B9F8-527123AC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979">
                <a:extLst>
                  <a:ext uri="{FF2B5EF4-FFF2-40B4-BE49-F238E27FC236}">
                    <a16:creationId xmlns:a16="http://schemas.microsoft.com/office/drawing/2014/main" id="{AF78C2FE-5E19-40DB-B858-D0061644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980">
                <a:extLst>
                  <a:ext uri="{FF2B5EF4-FFF2-40B4-BE49-F238E27FC236}">
                    <a16:creationId xmlns:a16="http://schemas.microsoft.com/office/drawing/2014/main" id="{B4724758-3862-479F-9D0F-00CB9720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981">
                <a:extLst>
                  <a:ext uri="{FF2B5EF4-FFF2-40B4-BE49-F238E27FC236}">
                    <a16:creationId xmlns:a16="http://schemas.microsoft.com/office/drawing/2014/main" id="{B8B2C438-BC32-4640-944C-704A8AB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33"/>
                <a:ext cx="19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982">
                <a:extLst>
                  <a:ext uri="{FF2B5EF4-FFF2-40B4-BE49-F238E27FC236}">
                    <a16:creationId xmlns:a16="http://schemas.microsoft.com/office/drawing/2014/main" id="{56BB1ABA-2721-4620-A502-C52CD921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40"/>
                <a:ext cx="19" cy="36"/>
              </a:xfrm>
              <a:custGeom>
                <a:avLst/>
                <a:gdLst>
                  <a:gd name="T0" fmla="*/ 8 w 8"/>
                  <a:gd name="T1" fmla="*/ 7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4"/>
                      <a:pt x="8" y="11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983">
                <a:extLst>
                  <a:ext uri="{FF2B5EF4-FFF2-40B4-BE49-F238E27FC236}">
                    <a16:creationId xmlns:a16="http://schemas.microsoft.com/office/drawing/2014/main" id="{7E5306BB-4500-4269-9709-6BB78462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65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984">
                <a:extLst>
                  <a:ext uri="{FF2B5EF4-FFF2-40B4-BE49-F238E27FC236}">
                    <a16:creationId xmlns:a16="http://schemas.microsoft.com/office/drawing/2014/main" id="{C5BF4875-4667-44C5-B073-25909E27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985">
                <a:extLst>
                  <a:ext uri="{FF2B5EF4-FFF2-40B4-BE49-F238E27FC236}">
                    <a16:creationId xmlns:a16="http://schemas.microsoft.com/office/drawing/2014/main" id="{4B35E063-9526-4629-A777-D1E63350E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65"/>
                <a:ext cx="19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986">
                <a:extLst>
                  <a:ext uri="{FF2B5EF4-FFF2-40B4-BE49-F238E27FC236}">
                    <a16:creationId xmlns:a16="http://schemas.microsoft.com/office/drawing/2014/main" id="{D2AE7C02-F44B-4D8A-A48D-AAC00983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025"/>
                <a:ext cx="17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987">
                <a:extLst>
                  <a:ext uri="{FF2B5EF4-FFF2-40B4-BE49-F238E27FC236}">
                    <a16:creationId xmlns:a16="http://schemas.microsoft.com/office/drawing/2014/main" id="{DE214045-8BA0-4AB4-AF52-8EA411C2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980"/>
                <a:ext cx="17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988">
                <a:extLst>
                  <a:ext uri="{FF2B5EF4-FFF2-40B4-BE49-F238E27FC236}">
                    <a16:creationId xmlns:a16="http://schemas.microsoft.com/office/drawing/2014/main" id="{68CCDC8D-A21D-497C-8F36-93176D79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989">
                <a:extLst>
                  <a:ext uri="{FF2B5EF4-FFF2-40B4-BE49-F238E27FC236}">
                    <a16:creationId xmlns:a16="http://schemas.microsoft.com/office/drawing/2014/main" id="{E4367866-7D5E-4982-80FC-B07FEA14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52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2 w 7"/>
                  <a:gd name="T5" fmla="*/ 5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990">
                <a:extLst>
                  <a:ext uri="{FF2B5EF4-FFF2-40B4-BE49-F238E27FC236}">
                    <a16:creationId xmlns:a16="http://schemas.microsoft.com/office/drawing/2014/main" id="{20E679C1-3EC9-4224-BDCA-063F3D6A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3 w 16"/>
                  <a:gd name="T3" fmla="*/ 5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991">
                <a:extLst>
                  <a:ext uri="{FF2B5EF4-FFF2-40B4-BE49-F238E27FC236}">
                    <a16:creationId xmlns:a16="http://schemas.microsoft.com/office/drawing/2014/main" id="{D23002D2-5167-4131-8686-AAF49BC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952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992">
                <a:extLst>
                  <a:ext uri="{FF2B5EF4-FFF2-40B4-BE49-F238E27FC236}">
                    <a16:creationId xmlns:a16="http://schemas.microsoft.com/office/drawing/2014/main" id="{E1EA79C9-212A-4CB4-98AD-D948AB85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993">
                <a:extLst>
                  <a:ext uri="{FF2B5EF4-FFF2-40B4-BE49-F238E27FC236}">
                    <a16:creationId xmlns:a16="http://schemas.microsoft.com/office/drawing/2014/main" id="{35CBFE9D-880B-4121-B795-298ADAA6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994">
                <a:extLst>
                  <a:ext uri="{FF2B5EF4-FFF2-40B4-BE49-F238E27FC236}">
                    <a16:creationId xmlns:a16="http://schemas.microsoft.com/office/drawing/2014/main" id="{F1C5429C-8665-4DAB-BB4A-5DBAEF78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2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995">
                <a:extLst>
                  <a:ext uri="{FF2B5EF4-FFF2-40B4-BE49-F238E27FC236}">
                    <a16:creationId xmlns:a16="http://schemas.microsoft.com/office/drawing/2014/main" id="{CCB2C82D-FBBA-42DD-A469-7483ED7F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996">
                <a:extLst>
                  <a:ext uri="{FF2B5EF4-FFF2-40B4-BE49-F238E27FC236}">
                    <a16:creationId xmlns:a16="http://schemas.microsoft.com/office/drawing/2014/main" id="{D11D5753-2037-4295-B829-88BC1013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9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997">
                <a:extLst>
                  <a:ext uri="{FF2B5EF4-FFF2-40B4-BE49-F238E27FC236}">
                    <a16:creationId xmlns:a16="http://schemas.microsoft.com/office/drawing/2014/main" id="{BF850BFC-614F-476F-A480-83C234B8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2"/>
                <a:ext cx="19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3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998">
                <a:extLst>
                  <a:ext uri="{FF2B5EF4-FFF2-40B4-BE49-F238E27FC236}">
                    <a16:creationId xmlns:a16="http://schemas.microsoft.com/office/drawing/2014/main" id="{ABC293FB-829A-4B73-80AE-DD807D76F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999">
                <a:extLst>
                  <a:ext uri="{FF2B5EF4-FFF2-40B4-BE49-F238E27FC236}">
                    <a16:creationId xmlns:a16="http://schemas.microsoft.com/office/drawing/2014/main" id="{E725DDD2-D4B8-4966-AA7E-63A1DDC3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00">
                <a:extLst>
                  <a:ext uri="{FF2B5EF4-FFF2-40B4-BE49-F238E27FC236}">
                    <a16:creationId xmlns:a16="http://schemas.microsoft.com/office/drawing/2014/main" id="{6BEF18E3-074A-446E-8127-53E638E5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06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0 h 7"/>
                  <a:gd name="T4" fmla="*/ 0 w 8"/>
                  <a:gd name="T5" fmla="*/ 1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01">
                <a:extLst>
                  <a:ext uri="{FF2B5EF4-FFF2-40B4-BE49-F238E27FC236}">
                    <a16:creationId xmlns:a16="http://schemas.microsoft.com/office/drawing/2014/main" id="{6848D11A-EA25-4C7F-A066-69AFB53C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02">
                <a:extLst>
                  <a:ext uri="{FF2B5EF4-FFF2-40B4-BE49-F238E27FC236}">
                    <a16:creationId xmlns:a16="http://schemas.microsoft.com/office/drawing/2014/main" id="{F14C3E3F-8787-4523-8B44-83B0387F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59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03">
                <a:extLst>
                  <a:ext uri="{FF2B5EF4-FFF2-40B4-BE49-F238E27FC236}">
                    <a16:creationId xmlns:a16="http://schemas.microsoft.com/office/drawing/2014/main" id="{BF0F727C-579D-4E7D-B9F6-F9EBA410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004">
                <a:extLst>
                  <a:ext uri="{FF2B5EF4-FFF2-40B4-BE49-F238E27FC236}">
                    <a16:creationId xmlns:a16="http://schemas.microsoft.com/office/drawing/2014/main" id="{073CE0EE-EFEB-423E-BBFE-A5DE4F6A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005">
                <a:extLst>
                  <a:ext uri="{FF2B5EF4-FFF2-40B4-BE49-F238E27FC236}">
                    <a16:creationId xmlns:a16="http://schemas.microsoft.com/office/drawing/2014/main" id="{E5EF6328-D12A-4230-BD38-FFE34F8E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514"/>
                <a:ext cx="36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1006">
                <a:extLst>
                  <a:ext uri="{FF2B5EF4-FFF2-40B4-BE49-F238E27FC236}">
                    <a16:creationId xmlns:a16="http://schemas.microsoft.com/office/drawing/2014/main" id="{D648D9B2-218F-4566-8334-D7E78E80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007">
                <a:extLst>
                  <a:ext uri="{FF2B5EF4-FFF2-40B4-BE49-F238E27FC236}">
                    <a16:creationId xmlns:a16="http://schemas.microsoft.com/office/drawing/2014/main" id="{DF1530D5-560E-4B74-B1AC-BEA81A6A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419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008">
                <a:extLst>
                  <a:ext uri="{FF2B5EF4-FFF2-40B4-BE49-F238E27FC236}">
                    <a16:creationId xmlns:a16="http://schemas.microsoft.com/office/drawing/2014/main" id="{5EE23B9E-9BE4-4C31-9CF8-6EBE4495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9" name="Group 1210">
              <a:extLst>
                <a:ext uri="{FF2B5EF4-FFF2-40B4-BE49-F238E27FC236}">
                  <a16:creationId xmlns:a16="http://schemas.microsoft.com/office/drawing/2014/main" id="{EE854DC5-0E33-4FEE-AF61-D6641DA0EA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363401" y="1468540"/>
              <a:ext cx="3940175" cy="4781550"/>
              <a:chOff x="2458" y="248"/>
              <a:chExt cx="2482" cy="3012"/>
            </a:xfrm>
          </p:grpSpPr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1FC5FC72-A1C8-4D79-8B66-6031EA0F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6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677B65EF-F931-45E3-9700-024FEB46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8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C7E95607-EC90-45FE-A0FF-56FBCF38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91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1360B600-E5E3-4DE7-B968-37963465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9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149613B9-9813-4F74-8729-A8E5740A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A79150F6-F424-42A5-A70C-5D0545EB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572D7B30-BB25-49EE-B305-C7885BD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53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723D949E-D36A-4692-90A9-177E32B5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292B7B41-0BB3-4F0E-903D-BB5E3A55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98"/>
                <a:ext cx="26" cy="38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DD07741D-B14A-40B7-AD8E-08155A6F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553FE7DF-8F11-4BB6-8AC1-E81758507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606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30735C25-DA56-4FCE-8E09-61E6B34F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8DFFDA49-2720-4F9C-80D8-87002EDC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2D4A109D-9B5D-497E-9197-A61CDFA1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78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D865A1A2-3A7E-442B-ABE4-056D6C59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78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A85C9529-6923-4D2D-9163-1275EE21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3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68CDA574-680B-4060-94DB-61B474E4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40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B5AAFA38-52FA-48BA-BD63-E986000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F381F2EE-4354-4385-932F-11396CF1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85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A8F4D50E-38D9-4F31-BC1C-4A192B27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ADE29984-33F0-48B7-A92B-D22DDB81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AF8B0CD3-B95F-4B12-BE00-360E495C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5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32">
                <a:extLst>
                  <a:ext uri="{FF2B5EF4-FFF2-40B4-BE49-F238E27FC236}">
                    <a16:creationId xmlns:a16="http://schemas.microsoft.com/office/drawing/2014/main" id="{A5C6F6B4-D502-4A7A-9428-D307455E4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48"/>
                <a:ext cx="1062" cy="1060"/>
              </a:xfrm>
              <a:custGeom>
                <a:avLst/>
                <a:gdLst>
                  <a:gd name="T0" fmla="*/ 209 w 449"/>
                  <a:gd name="T1" fmla="*/ 444 h 448"/>
                  <a:gd name="T2" fmla="*/ 240 w 449"/>
                  <a:gd name="T3" fmla="*/ 444 h 448"/>
                  <a:gd name="T4" fmla="*/ 193 w 449"/>
                  <a:gd name="T5" fmla="*/ 446 h 448"/>
                  <a:gd name="T6" fmla="*/ 193 w 449"/>
                  <a:gd name="T7" fmla="*/ 446 h 448"/>
                  <a:gd name="T8" fmla="*/ 288 w 449"/>
                  <a:gd name="T9" fmla="*/ 439 h 448"/>
                  <a:gd name="T10" fmla="*/ 148 w 449"/>
                  <a:gd name="T11" fmla="*/ 431 h 448"/>
                  <a:gd name="T12" fmla="*/ 302 w 449"/>
                  <a:gd name="T13" fmla="*/ 430 h 448"/>
                  <a:gd name="T14" fmla="*/ 132 w 449"/>
                  <a:gd name="T15" fmla="*/ 428 h 448"/>
                  <a:gd name="T16" fmla="*/ 132 w 449"/>
                  <a:gd name="T17" fmla="*/ 428 h 448"/>
                  <a:gd name="T18" fmla="*/ 346 w 449"/>
                  <a:gd name="T19" fmla="*/ 413 h 448"/>
                  <a:gd name="T20" fmla="*/ 93 w 449"/>
                  <a:gd name="T21" fmla="*/ 401 h 448"/>
                  <a:gd name="T22" fmla="*/ 356 w 449"/>
                  <a:gd name="T23" fmla="*/ 400 h 448"/>
                  <a:gd name="T24" fmla="*/ 78 w 449"/>
                  <a:gd name="T25" fmla="*/ 394 h 448"/>
                  <a:gd name="T26" fmla="*/ 78 w 449"/>
                  <a:gd name="T27" fmla="*/ 394 h 448"/>
                  <a:gd name="T28" fmla="*/ 394 w 449"/>
                  <a:gd name="T29" fmla="*/ 371 h 448"/>
                  <a:gd name="T30" fmla="*/ 48 w 449"/>
                  <a:gd name="T31" fmla="*/ 356 h 448"/>
                  <a:gd name="T32" fmla="*/ 401 w 449"/>
                  <a:gd name="T33" fmla="*/ 356 h 448"/>
                  <a:gd name="T34" fmla="*/ 36 w 449"/>
                  <a:gd name="T35" fmla="*/ 346 h 448"/>
                  <a:gd name="T36" fmla="*/ 36 w 449"/>
                  <a:gd name="T37" fmla="*/ 346 h 448"/>
                  <a:gd name="T38" fmla="*/ 428 w 449"/>
                  <a:gd name="T39" fmla="*/ 317 h 448"/>
                  <a:gd name="T40" fmla="*/ 18 w 449"/>
                  <a:gd name="T41" fmla="*/ 302 h 448"/>
                  <a:gd name="T42" fmla="*/ 431 w 449"/>
                  <a:gd name="T43" fmla="*/ 301 h 448"/>
                  <a:gd name="T44" fmla="*/ 9 w 449"/>
                  <a:gd name="T45" fmla="*/ 288 h 448"/>
                  <a:gd name="T46" fmla="*/ 9 w 449"/>
                  <a:gd name="T47" fmla="*/ 288 h 448"/>
                  <a:gd name="T48" fmla="*/ 446 w 449"/>
                  <a:gd name="T49" fmla="*/ 256 h 448"/>
                  <a:gd name="T50" fmla="*/ 5 w 449"/>
                  <a:gd name="T51" fmla="*/ 240 h 448"/>
                  <a:gd name="T52" fmla="*/ 444 w 449"/>
                  <a:gd name="T53" fmla="*/ 240 h 448"/>
                  <a:gd name="T54" fmla="*/ 449 w 449"/>
                  <a:gd name="T55" fmla="*/ 224 h 448"/>
                  <a:gd name="T56" fmla="*/ 0 w 449"/>
                  <a:gd name="T57" fmla="*/ 224 h 448"/>
                  <a:gd name="T58" fmla="*/ 4 w 449"/>
                  <a:gd name="T59" fmla="*/ 225 h 448"/>
                  <a:gd name="T60" fmla="*/ 448 w 449"/>
                  <a:gd name="T61" fmla="*/ 207 h 448"/>
                  <a:gd name="T62" fmla="*/ 5 w 449"/>
                  <a:gd name="T63" fmla="*/ 177 h 448"/>
                  <a:gd name="T64" fmla="*/ 436 w 449"/>
                  <a:gd name="T65" fmla="*/ 161 h 448"/>
                  <a:gd name="T66" fmla="*/ 13 w 449"/>
                  <a:gd name="T67" fmla="*/ 163 h 448"/>
                  <a:gd name="T68" fmla="*/ 13 w 449"/>
                  <a:gd name="T69" fmla="*/ 163 h 448"/>
                  <a:gd name="T70" fmla="*/ 434 w 449"/>
                  <a:gd name="T71" fmla="*/ 145 h 448"/>
                  <a:gd name="T72" fmla="*/ 27 w 449"/>
                  <a:gd name="T73" fmla="*/ 117 h 448"/>
                  <a:gd name="T74" fmla="*/ 409 w 449"/>
                  <a:gd name="T75" fmla="*/ 104 h 448"/>
                  <a:gd name="T76" fmla="*/ 39 w 449"/>
                  <a:gd name="T77" fmla="*/ 106 h 448"/>
                  <a:gd name="T78" fmla="*/ 39 w 449"/>
                  <a:gd name="T79" fmla="*/ 106 h 448"/>
                  <a:gd name="T80" fmla="*/ 403 w 449"/>
                  <a:gd name="T81" fmla="*/ 89 h 448"/>
                  <a:gd name="T82" fmla="*/ 66 w 449"/>
                  <a:gd name="T83" fmla="*/ 66 h 448"/>
                  <a:gd name="T84" fmla="*/ 368 w 449"/>
                  <a:gd name="T85" fmla="*/ 57 h 448"/>
                  <a:gd name="T86" fmla="*/ 80 w 449"/>
                  <a:gd name="T87" fmla="*/ 58 h 448"/>
                  <a:gd name="T88" fmla="*/ 80 w 449"/>
                  <a:gd name="T89" fmla="*/ 58 h 448"/>
                  <a:gd name="T90" fmla="*/ 358 w 449"/>
                  <a:gd name="T91" fmla="*/ 44 h 448"/>
                  <a:gd name="T92" fmla="*/ 116 w 449"/>
                  <a:gd name="T93" fmla="*/ 28 h 448"/>
                  <a:gd name="T94" fmla="*/ 315 w 449"/>
                  <a:gd name="T95" fmla="*/ 23 h 448"/>
                  <a:gd name="T96" fmla="*/ 132 w 449"/>
                  <a:gd name="T97" fmla="*/ 24 h 448"/>
                  <a:gd name="T98" fmla="*/ 132 w 449"/>
                  <a:gd name="T99" fmla="*/ 24 h 448"/>
                  <a:gd name="T100" fmla="*/ 302 w 449"/>
                  <a:gd name="T101" fmla="*/ 14 h 448"/>
                  <a:gd name="T102" fmla="*/ 176 w 449"/>
                  <a:gd name="T103" fmla="*/ 5 h 448"/>
                  <a:gd name="T104" fmla="*/ 255 w 449"/>
                  <a:gd name="T105" fmla="*/ 6 h 448"/>
                  <a:gd name="T106" fmla="*/ 192 w 449"/>
                  <a:gd name="T107" fmla="*/ 6 h 448"/>
                  <a:gd name="T108" fmla="*/ 192 w 449"/>
                  <a:gd name="T109" fmla="*/ 6 h 448"/>
                  <a:gd name="T110" fmla="*/ 224 w 449"/>
                  <a:gd name="T11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448">
                    <a:moveTo>
                      <a:pt x="225" y="448"/>
                    </a:move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19" y="448"/>
                      <a:pt x="214" y="448"/>
                      <a:pt x="209" y="448"/>
                    </a:cubicBezTo>
                    <a:cubicBezTo>
                      <a:pt x="209" y="444"/>
                      <a:pt x="209" y="444"/>
                      <a:pt x="209" y="444"/>
                    </a:cubicBezTo>
                    <a:cubicBezTo>
                      <a:pt x="214" y="444"/>
                      <a:pt x="219" y="444"/>
                      <a:pt x="224" y="444"/>
                    </a:cubicBezTo>
                    <a:lnTo>
                      <a:pt x="225" y="448"/>
                    </a:lnTo>
                    <a:close/>
                    <a:moveTo>
                      <a:pt x="241" y="448"/>
                    </a:moveTo>
                    <a:cubicBezTo>
                      <a:pt x="240" y="444"/>
                      <a:pt x="240" y="444"/>
                      <a:pt x="240" y="444"/>
                    </a:cubicBezTo>
                    <a:cubicBezTo>
                      <a:pt x="246" y="443"/>
                      <a:pt x="251" y="443"/>
                      <a:pt x="256" y="442"/>
                    </a:cubicBezTo>
                    <a:cubicBezTo>
                      <a:pt x="257" y="446"/>
                      <a:pt x="257" y="446"/>
                      <a:pt x="257" y="446"/>
                    </a:cubicBezTo>
                    <a:cubicBezTo>
                      <a:pt x="251" y="447"/>
                      <a:pt x="246" y="447"/>
                      <a:pt x="241" y="448"/>
                    </a:cubicBezTo>
                    <a:close/>
                    <a:moveTo>
                      <a:pt x="193" y="446"/>
                    </a:moveTo>
                    <a:cubicBezTo>
                      <a:pt x="188" y="445"/>
                      <a:pt x="182" y="444"/>
                      <a:pt x="177" y="443"/>
                    </a:cubicBezTo>
                    <a:cubicBezTo>
                      <a:pt x="178" y="439"/>
                      <a:pt x="178" y="439"/>
                      <a:pt x="178" y="439"/>
                    </a:cubicBezTo>
                    <a:cubicBezTo>
                      <a:pt x="183" y="441"/>
                      <a:pt x="188" y="441"/>
                      <a:pt x="193" y="442"/>
                    </a:cubicBezTo>
                    <a:lnTo>
                      <a:pt x="193" y="446"/>
                    </a:lnTo>
                    <a:close/>
                    <a:moveTo>
                      <a:pt x="272" y="443"/>
                    </a:moveTo>
                    <a:cubicBezTo>
                      <a:pt x="271" y="439"/>
                      <a:pt x="271" y="439"/>
                      <a:pt x="271" y="439"/>
                    </a:cubicBezTo>
                    <a:cubicBezTo>
                      <a:pt x="277" y="438"/>
                      <a:pt x="282" y="437"/>
                      <a:pt x="287" y="435"/>
                    </a:cubicBezTo>
                    <a:cubicBezTo>
                      <a:pt x="288" y="439"/>
                      <a:pt x="288" y="439"/>
                      <a:pt x="288" y="439"/>
                    </a:cubicBezTo>
                    <a:cubicBezTo>
                      <a:pt x="283" y="441"/>
                      <a:pt x="277" y="442"/>
                      <a:pt x="272" y="443"/>
                    </a:cubicBezTo>
                    <a:close/>
                    <a:moveTo>
                      <a:pt x="162" y="439"/>
                    </a:moveTo>
                    <a:cubicBezTo>
                      <a:pt x="156" y="438"/>
                      <a:pt x="151" y="436"/>
                      <a:pt x="146" y="434"/>
                    </a:cubicBezTo>
                    <a:cubicBezTo>
                      <a:pt x="148" y="431"/>
                      <a:pt x="148" y="431"/>
                      <a:pt x="148" y="431"/>
                    </a:cubicBezTo>
                    <a:cubicBezTo>
                      <a:pt x="153" y="432"/>
                      <a:pt x="158" y="434"/>
                      <a:pt x="163" y="436"/>
                    </a:cubicBezTo>
                    <a:lnTo>
                      <a:pt x="162" y="439"/>
                    </a:lnTo>
                    <a:close/>
                    <a:moveTo>
                      <a:pt x="303" y="434"/>
                    </a:moveTo>
                    <a:cubicBezTo>
                      <a:pt x="302" y="430"/>
                      <a:pt x="302" y="430"/>
                      <a:pt x="302" y="430"/>
                    </a:cubicBezTo>
                    <a:cubicBezTo>
                      <a:pt x="306" y="429"/>
                      <a:pt x="311" y="427"/>
                      <a:pt x="316" y="424"/>
                    </a:cubicBezTo>
                    <a:cubicBezTo>
                      <a:pt x="318" y="428"/>
                      <a:pt x="318" y="428"/>
                      <a:pt x="318" y="428"/>
                    </a:cubicBezTo>
                    <a:cubicBezTo>
                      <a:pt x="313" y="430"/>
                      <a:pt x="308" y="432"/>
                      <a:pt x="303" y="434"/>
                    </a:cubicBezTo>
                    <a:close/>
                    <a:moveTo>
                      <a:pt x="132" y="428"/>
                    </a:moveTo>
                    <a:cubicBezTo>
                      <a:pt x="127" y="426"/>
                      <a:pt x="122" y="424"/>
                      <a:pt x="117" y="421"/>
                    </a:cubicBezTo>
                    <a:cubicBezTo>
                      <a:pt x="119" y="418"/>
                      <a:pt x="119" y="418"/>
                      <a:pt x="119" y="418"/>
                    </a:cubicBezTo>
                    <a:cubicBezTo>
                      <a:pt x="124" y="420"/>
                      <a:pt x="128" y="422"/>
                      <a:pt x="133" y="425"/>
                    </a:cubicBezTo>
                    <a:lnTo>
                      <a:pt x="132" y="428"/>
                    </a:lnTo>
                    <a:close/>
                    <a:moveTo>
                      <a:pt x="332" y="421"/>
                    </a:moveTo>
                    <a:cubicBezTo>
                      <a:pt x="330" y="417"/>
                      <a:pt x="330" y="417"/>
                      <a:pt x="330" y="417"/>
                    </a:cubicBezTo>
                    <a:cubicBezTo>
                      <a:pt x="335" y="415"/>
                      <a:pt x="339" y="412"/>
                      <a:pt x="344" y="409"/>
                    </a:cubicBezTo>
                    <a:cubicBezTo>
                      <a:pt x="346" y="413"/>
                      <a:pt x="346" y="413"/>
                      <a:pt x="346" y="413"/>
                    </a:cubicBezTo>
                    <a:cubicBezTo>
                      <a:pt x="341" y="416"/>
                      <a:pt x="337" y="418"/>
                      <a:pt x="332" y="421"/>
                    </a:cubicBezTo>
                    <a:close/>
                    <a:moveTo>
                      <a:pt x="103" y="413"/>
                    </a:moveTo>
                    <a:cubicBezTo>
                      <a:pt x="99" y="410"/>
                      <a:pt x="95" y="407"/>
                      <a:pt x="90" y="404"/>
                    </a:cubicBezTo>
                    <a:cubicBezTo>
                      <a:pt x="93" y="401"/>
                      <a:pt x="93" y="401"/>
                      <a:pt x="93" y="401"/>
                    </a:cubicBezTo>
                    <a:cubicBezTo>
                      <a:pt x="97" y="404"/>
                      <a:pt x="101" y="407"/>
                      <a:pt x="106" y="410"/>
                    </a:cubicBezTo>
                    <a:lnTo>
                      <a:pt x="103" y="413"/>
                    </a:lnTo>
                    <a:close/>
                    <a:moveTo>
                      <a:pt x="359" y="404"/>
                    </a:moveTo>
                    <a:cubicBezTo>
                      <a:pt x="356" y="400"/>
                      <a:pt x="356" y="400"/>
                      <a:pt x="356" y="400"/>
                    </a:cubicBezTo>
                    <a:cubicBezTo>
                      <a:pt x="361" y="397"/>
                      <a:pt x="365" y="394"/>
                      <a:pt x="369" y="391"/>
                    </a:cubicBezTo>
                    <a:cubicBezTo>
                      <a:pt x="371" y="394"/>
                      <a:pt x="371" y="394"/>
                      <a:pt x="371" y="394"/>
                    </a:cubicBezTo>
                    <a:cubicBezTo>
                      <a:pt x="367" y="397"/>
                      <a:pt x="363" y="400"/>
                      <a:pt x="359" y="404"/>
                    </a:cubicBezTo>
                    <a:close/>
                    <a:moveTo>
                      <a:pt x="78" y="394"/>
                    </a:moveTo>
                    <a:cubicBezTo>
                      <a:pt x="74" y="390"/>
                      <a:pt x="70" y="387"/>
                      <a:pt x="66" y="383"/>
                    </a:cubicBezTo>
                    <a:cubicBezTo>
                      <a:pt x="69" y="380"/>
                      <a:pt x="69" y="380"/>
                      <a:pt x="69" y="380"/>
                    </a:cubicBezTo>
                    <a:cubicBezTo>
                      <a:pt x="73" y="384"/>
                      <a:pt x="77" y="387"/>
                      <a:pt x="80" y="391"/>
                    </a:cubicBezTo>
                    <a:lnTo>
                      <a:pt x="78" y="394"/>
                    </a:lnTo>
                    <a:close/>
                    <a:moveTo>
                      <a:pt x="383" y="383"/>
                    </a:moveTo>
                    <a:cubicBezTo>
                      <a:pt x="380" y="380"/>
                      <a:pt x="380" y="380"/>
                      <a:pt x="380" y="380"/>
                    </a:cubicBezTo>
                    <a:cubicBezTo>
                      <a:pt x="384" y="376"/>
                      <a:pt x="387" y="372"/>
                      <a:pt x="391" y="368"/>
                    </a:cubicBezTo>
                    <a:cubicBezTo>
                      <a:pt x="394" y="371"/>
                      <a:pt x="394" y="371"/>
                      <a:pt x="394" y="371"/>
                    </a:cubicBezTo>
                    <a:cubicBezTo>
                      <a:pt x="390" y="375"/>
                      <a:pt x="387" y="379"/>
                      <a:pt x="383" y="383"/>
                    </a:cubicBezTo>
                    <a:close/>
                    <a:moveTo>
                      <a:pt x="55" y="371"/>
                    </a:moveTo>
                    <a:cubicBezTo>
                      <a:pt x="52" y="367"/>
                      <a:pt x="48" y="363"/>
                      <a:pt x="45" y="359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61"/>
                      <a:pt x="55" y="365"/>
                      <a:pt x="58" y="369"/>
                    </a:cubicBezTo>
                    <a:lnTo>
                      <a:pt x="55" y="371"/>
                    </a:lnTo>
                    <a:close/>
                    <a:moveTo>
                      <a:pt x="404" y="358"/>
                    </a:moveTo>
                    <a:cubicBezTo>
                      <a:pt x="401" y="356"/>
                      <a:pt x="401" y="356"/>
                      <a:pt x="401" y="356"/>
                    </a:cubicBezTo>
                    <a:cubicBezTo>
                      <a:pt x="404" y="352"/>
                      <a:pt x="407" y="348"/>
                      <a:pt x="410" y="343"/>
                    </a:cubicBezTo>
                    <a:cubicBezTo>
                      <a:pt x="413" y="345"/>
                      <a:pt x="413" y="345"/>
                      <a:pt x="413" y="345"/>
                    </a:cubicBezTo>
                    <a:cubicBezTo>
                      <a:pt x="410" y="350"/>
                      <a:pt x="407" y="354"/>
                      <a:pt x="404" y="358"/>
                    </a:cubicBezTo>
                    <a:close/>
                    <a:moveTo>
                      <a:pt x="36" y="346"/>
                    </a:moveTo>
                    <a:cubicBezTo>
                      <a:pt x="33" y="341"/>
                      <a:pt x="30" y="337"/>
                      <a:pt x="28" y="332"/>
                    </a:cubicBezTo>
                    <a:cubicBezTo>
                      <a:pt x="31" y="330"/>
                      <a:pt x="31" y="330"/>
                      <a:pt x="31" y="330"/>
                    </a:cubicBezTo>
                    <a:cubicBezTo>
                      <a:pt x="34" y="335"/>
                      <a:pt x="37" y="339"/>
                      <a:pt x="39" y="343"/>
                    </a:cubicBezTo>
                    <a:lnTo>
                      <a:pt x="36" y="346"/>
                    </a:lnTo>
                    <a:close/>
                    <a:moveTo>
                      <a:pt x="421" y="332"/>
                    </a:moveTo>
                    <a:cubicBezTo>
                      <a:pt x="418" y="330"/>
                      <a:pt x="418" y="330"/>
                      <a:pt x="418" y="330"/>
                    </a:cubicBezTo>
                    <a:cubicBezTo>
                      <a:pt x="420" y="325"/>
                      <a:pt x="423" y="320"/>
                      <a:pt x="425" y="316"/>
                    </a:cubicBezTo>
                    <a:cubicBezTo>
                      <a:pt x="428" y="317"/>
                      <a:pt x="428" y="317"/>
                      <a:pt x="428" y="317"/>
                    </a:cubicBezTo>
                    <a:cubicBezTo>
                      <a:pt x="426" y="322"/>
                      <a:pt x="424" y="327"/>
                      <a:pt x="421" y="332"/>
                    </a:cubicBezTo>
                    <a:close/>
                    <a:moveTo>
                      <a:pt x="21" y="318"/>
                    </a:moveTo>
                    <a:cubicBezTo>
                      <a:pt x="18" y="313"/>
                      <a:pt x="16" y="308"/>
                      <a:pt x="14" y="303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20" y="306"/>
                      <a:pt x="22" y="311"/>
                      <a:pt x="24" y="316"/>
                    </a:cubicBezTo>
                    <a:lnTo>
                      <a:pt x="21" y="318"/>
                    </a:lnTo>
                    <a:close/>
                    <a:moveTo>
                      <a:pt x="435" y="302"/>
                    </a:moveTo>
                    <a:cubicBezTo>
                      <a:pt x="431" y="301"/>
                      <a:pt x="431" y="301"/>
                      <a:pt x="431" y="301"/>
                    </a:cubicBezTo>
                    <a:cubicBezTo>
                      <a:pt x="433" y="296"/>
                      <a:pt x="434" y="291"/>
                      <a:pt x="436" y="286"/>
                    </a:cubicBezTo>
                    <a:cubicBezTo>
                      <a:pt x="440" y="287"/>
                      <a:pt x="440" y="287"/>
                      <a:pt x="440" y="287"/>
                    </a:cubicBezTo>
                    <a:cubicBezTo>
                      <a:pt x="438" y="292"/>
                      <a:pt x="436" y="297"/>
                      <a:pt x="435" y="302"/>
                    </a:cubicBezTo>
                    <a:close/>
                    <a:moveTo>
                      <a:pt x="9" y="288"/>
                    </a:moveTo>
                    <a:cubicBezTo>
                      <a:pt x="8" y="283"/>
                      <a:pt x="7" y="277"/>
                      <a:pt x="5" y="27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0" y="276"/>
                      <a:pt x="12" y="282"/>
                      <a:pt x="13" y="287"/>
                    </a:cubicBezTo>
                    <a:lnTo>
                      <a:pt x="9" y="288"/>
                    </a:lnTo>
                    <a:close/>
                    <a:moveTo>
                      <a:pt x="444" y="272"/>
                    </a:moveTo>
                    <a:cubicBezTo>
                      <a:pt x="440" y="271"/>
                      <a:pt x="440" y="271"/>
                      <a:pt x="440" y="271"/>
                    </a:cubicBezTo>
                    <a:cubicBezTo>
                      <a:pt x="441" y="266"/>
                      <a:pt x="442" y="261"/>
                      <a:pt x="442" y="255"/>
                    </a:cubicBezTo>
                    <a:cubicBezTo>
                      <a:pt x="446" y="256"/>
                      <a:pt x="446" y="256"/>
                      <a:pt x="446" y="256"/>
                    </a:cubicBezTo>
                    <a:cubicBezTo>
                      <a:pt x="446" y="261"/>
                      <a:pt x="445" y="267"/>
                      <a:pt x="444" y="272"/>
                    </a:cubicBezTo>
                    <a:close/>
                    <a:moveTo>
                      <a:pt x="3" y="257"/>
                    </a:moveTo>
                    <a:cubicBezTo>
                      <a:pt x="2" y="251"/>
                      <a:pt x="1" y="246"/>
                      <a:pt x="1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6"/>
                      <a:pt x="6" y="251"/>
                      <a:pt x="7" y="256"/>
                    </a:cubicBezTo>
                    <a:lnTo>
                      <a:pt x="3" y="257"/>
                    </a:lnTo>
                    <a:close/>
                    <a:moveTo>
                      <a:pt x="448" y="240"/>
                    </a:moveTo>
                    <a:cubicBezTo>
                      <a:pt x="444" y="240"/>
                      <a:pt x="444" y="240"/>
                      <a:pt x="444" y="240"/>
                    </a:cubicBezTo>
                    <a:cubicBezTo>
                      <a:pt x="444" y="235"/>
                      <a:pt x="445" y="229"/>
                      <a:pt x="445" y="224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49" y="223"/>
                      <a:pt x="449" y="223"/>
                      <a:pt x="449" y="223"/>
                    </a:cubicBezTo>
                    <a:cubicBezTo>
                      <a:pt x="449" y="224"/>
                      <a:pt x="449" y="224"/>
                      <a:pt x="449" y="224"/>
                    </a:cubicBezTo>
                    <a:cubicBezTo>
                      <a:pt x="449" y="229"/>
                      <a:pt x="448" y="235"/>
                      <a:pt x="448" y="240"/>
                    </a:cubicBezTo>
                    <a:close/>
                    <a:moveTo>
                      <a:pt x="4" y="225"/>
                    </a:move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19"/>
                      <a:pt x="0" y="214"/>
                      <a:pt x="1" y="209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4" y="214"/>
                      <a:pt x="4" y="219"/>
                      <a:pt x="4" y="224"/>
                    </a:cubicBezTo>
                    <a:lnTo>
                      <a:pt x="4" y="225"/>
                    </a:lnTo>
                    <a:close/>
                    <a:moveTo>
                      <a:pt x="444" y="207"/>
                    </a:moveTo>
                    <a:cubicBezTo>
                      <a:pt x="444" y="202"/>
                      <a:pt x="443" y="197"/>
                      <a:pt x="442" y="192"/>
                    </a:cubicBezTo>
                    <a:cubicBezTo>
                      <a:pt x="446" y="191"/>
                      <a:pt x="446" y="191"/>
                      <a:pt x="446" y="191"/>
                    </a:cubicBezTo>
                    <a:cubicBezTo>
                      <a:pt x="447" y="197"/>
                      <a:pt x="448" y="202"/>
                      <a:pt x="448" y="207"/>
                    </a:cubicBezTo>
                    <a:lnTo>
                      <a:pt x="444" y="207"/>
                    </a:lnTo>
                    <a:close/>
                    <a:moveTo>
                      <a:pt x="6" y="193"/>
                    </a:moveTo>
                    <a:cubicBezTo>
                      <a:pt x="2" y="193"/>
                      <a:pt x="2" y="193"/>
                      <a:pt x="2" y="193"/>
                    </a:cubicBezTo>
                    <a:cubicBezTo>
                      <a:pt x="3" y="187"/>
                      <a:pt x="4" y="182"/>
                      <a:pt x="5" y="177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8" y="183"/>
                      <a:pt x="7" y="188"/>
                      <a:pt x="6" y="193"/>
                    </a:cubicBezTo>
                    <a:close/>
                    <a:moveTo>
                      <a:pt x="439" y="176"/>
                    </a:moveTo>
                    <a:cubicBezTo>
                      <a:pt x="438" y="171"/>
                      <a:pt x="437" y="166"/>
                      <a:pt x="436" y="161"/>
                    </a:cubicBezTo>
                    <a:cubicBezTo>
                      <a:pt x="439" y="160"/>
                      <a:pt x="439" y="160"/>
                      <a:pt x="439" y="160"/>
                    </a:cubicBezTo>
                    <a:cubicBezTo>
                      <a:pt x="441" y="165"/>
                      <a:pt x="442" y="170"/>
                      <a:pt x="443" y="176"/>
                    </a:cubicBezTo>
                    <a:lnTo>
                      <a:pt x="439" y="176"/>
                    </a:lnTo>
                    <a:close/>
                    <a:moveTo>
                      <a:pt x="13" y="163"/>
                    </a:moveTo>
                    <a:cubicBezTo>
                      <a:pt x="9" y="161"/>
                      <a:pt x="9" y="161"/>
                      <a:pt x="9" y="161"/>
                    </a:cubicBezTo>
                    <a:cubicBezTo>
                      <a:pt x="11" y="156"/>
                      <a:pt x="12" y="151"/>
                      <a:pt x="14" y="146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6" y="153"/>
                      <a:pt x="14" y="158"/>
                      <a:pt x="13" y="163"/>
                    </a:cubicBezTo>
                    <a:close/>
                    <a:moveTo>
                      <a:pt x="431" y="146"/>
                    </a:moveTo>
                    <a:cubicBezTo>
                      <a:pt x="429" y="141"/>
                      <a:pt x="427" y="137"/>
                      <a:pt x="424" y="132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30" y="135"/>
                      <a:pt x="432" y="140"/>
                      <a:pt x="434" y="145"/>
                    </a:cubicBezTo>
                    <a:lnTo>
                      <a:pt x="431" y="146"/>
                    </a:lnTo>
                    <a:close/>
                    <a:moveTo>
                      <a:pt x="24" y="133"/>
                    </a:move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27"/>
                      <a:pt x="25" y="122"/>
                      <a:pt x="27" y="11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28" y="124"/>
                      <a:pt x="26" y="128"/>
                      <a:pt x="24" y="133"/>
                    </a:cubicBezTo>
                    <a:close/>
                    <a:moveTo>
                      <a:pt x="417" y="118"/>
                    </a:moveTo>
                    <a:cubicBezTo>
                      <a:pt x="415" y="113"/>
                      <a:pt x="412" y="109"/>
                      <a:pt x="409" y="104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6" y="107"/>
                      <a:pt x="418" y="111"/>
                      <a:pt x="421" y="116"/>
                    </a:cubicBezTo>
                    <a:lnTo>
                      <a:pt x="417" y="118"/>
                    </a:lnTo>
                    <a:close/>
                    <a:moveTo>
                      <a:pt x="39" y="106"/>
                    </a:move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99"/>
                      <a:pt x="41" y="94"/>
                      <a:pt x="45" y="90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5" y="97"/>
                      <a:pt x="42" y="101"/>
                      <a:pt x="39" y="106"/>
                    </a:cubicBezTo>
                    <a:close/>
                    <a:moveTo>
                      <a:pt x="400" y="92"/>
                    </a:moveTo>
                    <a:cubicBezTo>
                      <a:pt x="397" y="87"/>
                      <a:pt x="394" y="83"/>
                      <a:pt x="390" y="79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7" y="81"/>
                      <a:pt x="400" y="85"/>
                      <a:pt x="403" y="89"/>
                    </a:cubicBezTo>
                    <a:lnTo>
                      <a:pt x="400" y="92"/>
                    </a:lnTo>
                    <a:close/>
                    <a:moveTo>
                      <a:pt x="58" y="80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8" y="74"/>
                      <a:pt x="62" y="70"/>
                      <a:pt x="66" y="66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5" y="73"/>
                      <a:pt x="61" y="76"/>
                      <a:pt x="58" y="80"/>
                    </a:cubicBezTo>
                    <a:close/>
                    <a:moveTo>
                      <a:pt x="380" y="68"/>
                    </a:moveTo>
                    <a:cubicBezTo>
                      <a:pt x="376" y="64"/>
                      <a:pt x="372" y="61"/>
                      <a:pt x="368" y="57"/>
                    </a:cubicBezTo>
                    <a:cubicBezTo>
                      <a:pt x="371" y="54"/>
                      <a:pt x="371" y="54"/>
                      <a:pt x="371" y="54"/>
                    </a:cubicBezTo>
                    <a:cubicBezTo>
                      <a:pt x="375" y="58"/>
                      <a:pt x="379" y="61"/>
                      <a:pt x="382" y="65"/>
                    </a:cubicBezTo>
                    <a:lnTo>
                      <a:pt x="380" y="68"/>
                    </a:lnTo>
                    <a:close/>
                    <a:moveTo>
                      <a:pt x="80" y="58"/>
                    </a:moveTo>
                    <a:cubicBezTo>
                      <a:pt x="77" y="55"/>
                      <a:pt x="77" y="55"/>
                      <a:pt x="77" y="55"/>
                    </a:cubicBezTo>
                    <a:cubicBezTo>
                      <a:pt x="81" y="52"/>
                      <a:pt x="85" y="48"/>
                      <a:pt x="90" y="45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8" y="51"/>
                      <a:pt x="84" y="55"/>
                      <a:pt x="80" y="58"/>
                    </a:cubicBezTo>
                    <a:close/>
                    <a:moveTo>
                      <a:pt x="356" y="47"/>
                    </a:moveTo>
                    <a:cubicBezTo>
                      <a:pt x="352" y="44"/>
                      <a:pt x="347" y="41"/>
                      <a:pt x="343" y="38"/>
                    </a:cubicBezTo>
                    <a:cubicBezTo>
                      <a:pt x="345" y="35"/>
                      <a:pt x="345" y="35"/>
                      <a:pt x="345" y="35"/>
                    </a:cubicBezTo>
                    <a:cubicBezTo>
                      <a:pt x="349" y="38"/>
                      <a:pt x="354" y="41"/>
                      <a:pt x="358" y="44"/>
                    </a:cubicBezTo>
                    <a:lnTo>
                      <a:pt x="356" y="47"/>
                    </a:lnTo>
                    <a:close/>
                    <a:moveTo>
                      <a:pt x="105" y="39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7" y="33"/>
                      <a:pt x="112" y="30"/>
                      <a:pt x="116" y="28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4" y="34"/>
                      <a:pt x="109" y="36"/>
                      <a:pt x="105" y="39"/>
                    </a:cubicBezTo>
                    <a:close/>
                    <a:moveTo>
                      <a:pt x="329" y="30"/>
                    </a:moveTo>
                    <a:cubicBezTo>
                      <a:pt x="325" y="28"/>
                      <a:pt x="320" y="26"/>
                      <a:pt x="315" y="23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22" y="22"/>
                      <a:pt x="327" y="24"/>
                      <a:pt x="331" y="27"/>
                    </a:cubicBezTo>
                    <a:lnTo>
                      <a:pt x="329" y="30"/>
                    </a:lnTo>
                    <a:close/>
                    <a:moveTo>
                      <a:pt x="132" y="24"/>
                    </a:moveTo>
                    <a:cubicBezTo>
                      <a:pt x="131" y="20"/>
                      <a:pt x="131" y="20"/>
                      <a:pt x="131" y="20"/>
                    </a:cubicBezTo>
                    <a:cubicBezTo>
                      <a:pt x="136" y="18"/>
                      <a:pt x="140" y="16"/>
                      <a:pt x="145" y="14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42" y="20"/>
                      <a:pt x="137" y="22"/>
                      <a:pt x="132" y="24"/>
                    </a:cubicBezTo>
                    <a:close/>
                    <a:moveTo>
                      <a:pt x="301" y="17"/>
                    </a:moveTo>
                    <a:cubicBezTo>
                      <a:pt x="296" y="16"/>
                      <a:pt x="291" y="14"/>
                      <a:pt x="286" y="13"/>
                    </a:cubicBezTo>
                    <a:cubicBezTo>
                      <a:pt x="287" y="9"/>
                      <a:pt x="287" y="9"/>
                      <a:pt x="287" y="9"/>
                    </a:cubicBezTo>
                    <a:cubicBezTo>
                      <a:pt x="292" y="10"/>
                      <a:pt x="297" y="12"/>
                      <a:pt x="302" y="14"/>
                    </a:cubicBezTo>
                    <a:lnTo>
                      <a:pt x="301" y="17"/>
                    </a:lnTo>
                    <a:close/>
                    <a:moveTo>
                      <a:pt x="162" y="13"/>
                    </a:moveTo>
                    <a:cubicBezTo>
                      <a:pt x="161" y="9"/>
                      <a:pt x="161" y="9"/>
                      <a:pt x="161" y="9"/>
                    </a:cubicBezTo>
                    <a:cubicBezTo>
                      <a:pt x="166" y="8"/>
                      <a:pt x="171" y="6"/>
                      <a:pt x="176" y="5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2" y="10"/>
                      <a:pt x="167" y="11"/>
                      <a:pt x="162" y="13"/>
                    </a:cubicBezTo>
                    <a:close/>
                    <a:moveTo>
                      <a:pt x="271" y="9"/>
                    </a:moveTo>
                    <a:cubicBezTo>
                      <a:pt x="265" y="8"/>
                      <a:pt x="260" y="7"/>
                      <a:pt x="255" y="6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61" y="3"/>
                      <a:pt x="266" y="4"/>
                      <a:pt x="271" y="5"/>
                    </a:cubicBezTo>
                    <a:lnTo>
                      <a:pt x="271" y="9"/>
                    </a:lnTo>
                    <a:close/>
                    <a:moveTo>
                      <a:pt x="192" y="6"/>
                    </a:moveTo>
                    <a:cubicBezTo>
                      <a:pt x="192" y="2"/>
                      <a:pt x="192" y="2"/>
                      <a:pt x="192" y="2"/>
                    </a:cubicBezTo>
                    <a:cubicBezTo>
                      <a:pt x="197" y="2"/>
                      <a:pt x="202" y="1"/>
                      <a:pt x="208" y="1"/>
                    </a:cubicBezTo>
                    <a:cubicBezTo>
                      <a:pt x="208" y="5"/>
                      <a:pt x="208" y="5"/>
                      <a:pt x="208" y="5"/>
                    </a:cubicBezTo>
                    <a:cubicBezTo>
                      <a:pt x="203" y="5"/>
                      <a:pt x="198" y="5"/>
                      <a:pt x="192" y="6"/>
                    </a:cubicBezTo>
                    <a:close/>
                    <a:moveTo>
                      <a:pt x="239" y="4"/>
                    </a:moveTo>
                    <a:cubicBezTo>
                      <a:pt x="234" y="4"/>
                      <a:pt x="229" y="4"/>
                      <a:pt x="224" y="4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30" y="0"/>
                      <a:pt x="235" y="0"/>
                      <a:pt x="240" y="0"/>
                    </a:cubicBez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51A70974-70E4-4E6D-B9CF-7B3F1357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702"/>
                <a:ext cx="558" cy="558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34">
                <a:extLst>
                  <a:ext uri="{FF2B5EF4-FFF2-40B4-BE49-F238E27FC236}">
                    <a16:creationId xmlns:a16="http://schemas.microsoft.com/office/drawing/2014/main" id="{ADC6F2FA-7F85-4001-B97C-205E50397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510"/>
                <a:ext cx="284" cy="284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4 h 120"/>
                  <a:gd name="T12" fmla="*/ 4 w 120"/>
                  <a:gd name="T13" fmla="*/ 60 h 120"/>
                  <a:gd name="T14" fmla="*/ 60 w 120"/>
                  <a:gd name="T15" fmla="*/ 116 h 120"/>
                  <a:gd name="T16" fmla="*/ 116 w 120"/>
                  <a:gd name="T17" fmla="*/ 60 h 120"/>
                  <a:gd name="T18" fmla="*/ 60 w 120"/>
                  <a:gd name="T1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4"/>
                    </a:moveTo>
                    <a:cubicBezTo>
                      <a:pt x="29" y="4"/>
                      <a:pt x="4" y="29"/>
                      <a:pt x="4" y="60"/>
                    </a:cubicBezTo>
                    <a:cubicBezTo>
                      <a:pt x="4" y="91"/>
                      <a:pt x="29" y="116"/>
                      <a:pt x="60" y="116"/>
                    </a:cubicBezTo>
                    <a:cubicBezTo>
                      <a:pt x="91" y="116"/>
                      <a:pt x="116" y="91"/>
                      <a:pt x="116" y="60"/>
                    </a:cubicBezTo>
                    <a:cubicBezTo>
                      <a:pt x="116" y="29"/>
                      <a:pt x="91" y="4"/>
                      <a:pt x="60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35">
                <a:extLst>
                  <a:ext uri="{FF2B5EF4-FFF2-40B4-BE49-F238E27FC236}">
                    <a16:creationId xmlns:a16="http://schemas.microsoft.com/office/drawing/2014/main" id="{3FB9EB25-4FD2-49F0-BDA0-740D9113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140"/>
                <a:ext cx="38" cy="4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036">
                <a:extLst>
                  <a:ext uri="{FF2B5EF4-FFF2-40B4-BE49-F238E27FC236}">
                    <a16:creationId xmlns:a16="http://schemas.microsoft.com/office/drawing/2014/main" id="{0D98E5B9-5085-49D7-868A-EFA13275A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37">
                <a:extLst>
                  <a:ext uri="{FF2B5EF4-FFF2-40B4-BE49-F238E27FC236}">
                    <a16:creationId xmlns:a16="http://schemas.microsoft.com/office/drawing/2014/main" id="{6AF43AE4-F695-4D66-A4C7-7DA4EA3D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036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1038">
                <a:extLst>
                  <a:ext uri="{FF2B5EF4-FFF2-40B4-BE49-F238E27FC236}">
                    <a16:creationId xmlns:a16="http://schemas.microsoft.com/office/drawing/2014/main" id="{1C0B1E41-324A-4648-8165-9CBF7B19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39">
                <a:extLst>
                  <a:ext uri="{FF2B5EF4-FFF2-40B4-BE49-F238E27FC236}">
                    <a16:creationId xmlns:a16="http://schemas.microsoft.com/office/drawing/2014/main" id="{F3CE1E42-8A0D-461E-B877-5D4E5562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40">
                <a:extLst>
                  <a:ext uri="{FF2B5EF4-FFF2-40B4-BE49-F238E27FC236}">
                    <a16:creationId xmlns:a16="http://schemas.microsoft.com/office/drawing/2014/main" id="{3C875E8E-9959-4FAA-A5E4-073296F5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318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41">
                <a:extLst>
                  <a:ext uri="{FF2B5EF4-FFF2-40B4-BE49-F238E27FC236}">
                    <a16:creationId xmlns:a16="http://schemas.microsoft.com/office/drawing/2014/main" id="{C21F2D31-D2C9-40BE-9DBE-92EE0B39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792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1042">
                <a:extLst>
                  <a:ext uri="{FF2B5EF4-FFF2-40B4-BE49-F238E27FC236}">
                    <a16:creationId xmlns:a16="http://schemas.microsoft.com/office/drawing/2014/main" id="{A386A60E-C3D1-462E-AD0E-0F758D88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43">
                <a:extLst>
                  <a:ext uri="{FF2B5EF4-FFF2-40B4-BE49-F238E27FC236}">
                    <a16:creationId xmlns:a16="http://schemas.microsoft.com/office/drawing/2014/main" id="{A369950B-1730-4BAA-B6A3-393DDFEC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1044">
                <a:extLst>
                  <a:ext uri="{FF2B5EF4-FFF2-40B4-BE49-F238E27FC236}">
                    <a16:creationId xmlns:a16="http://schemas.microsoft.com/office/drawing/2014/main" id="{D122F059-FE5F-4E68-82E9-FD2860EA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1045">
                <a:extLst>
                  <a:ext uri="{FF2B5EF4-FFF2-40B4-BE49-F238E27FC236}">
                    <a16:creationId xmlns:a16="http://schemas.microsoft.com/office/drawing/2014/main" id="{E4CE5F21-350D-45AA-B9E4-BC5829C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6">
                <a:extLst>
                  <a:ext uri="{FF2B5EF4-FFF2-40B4-BE49-F238E27FC236}">
                    <a16:creationId xmlns:a16="http://schemas.microsoft.com/office/drawing/2014/main" id="{737444A9-B4FE-48F8-B6DA-D29D8A4D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946"/>
                <a:ext cx="40" cy="40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047">
                <a:extLst>
                  <a:ext uri="{FF2B5EF4-FFF2-40B4-BE49-F238E27FC236}">
                    <a16:creationId xmlns:a16="http://schemas.microsoft.com/office/drawing/2014/main" id="{4743CF9E-D317-4919-9746-61A5357D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1048">
                <a:extLst>
                  <a:ext uri="{FF2B5EF4-FFF2-40B4-BE49-F238E27FC236}">
                    <a16:creationId xmlns:a16="http://schemas.microsoft.com/office/drawing/2014/main" id="{8327CC55-3139-436B-A296-73C8F4F21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9">
                <a:extLst>
                  <a:ext uri="{FF2B5EF4-FFF2-40B4-BE49-F238E27FC236}">
                    <a16:creationId xmlns:a16="http://schemas.microsoft.com/office/drawing/2014/main" id="{ED5DA02C-2C29-4880-A32D-D571726B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37"/>
                <a:ext cx="21" cy="3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050">
                <a:extLst>
                  <a:ext uri="{FF2B5EF4-FFF2-40B4-BE49-F238E27FC236}">
                    <a16:creationId xmlns:a16="http://schemas.microsoft.com/office/drawing/2014/main" id="{29EA37AD-7366-4217-AE6C-D0732F8C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051">
                <a:extLst>
                  <a:ext uri="{FF2B5EF4-FFF2-40B4-BE49-F238E27FC236}">
                    <a16:creationId xmlns:a16="http://schemas.microsoft.com/office/drawing/2014/main" id="{FA206AFD-4C4E-45D4-9CD1-9C32FE85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1052">
                <a:extLst>
                  <a:ext uri="{FF2B5EF4-FFF2-40B4-BE49-F238E27FC236}">
                    <a16:creationId xmlns:a16="http://schemas.microsoft.com/office/drawing/2014/main" id="{F149A6E9-9A35-4F74-9384-72E7A47D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1053">
                <a:extLst>
                  <a:ext uri="{FF2B5EF4-FFF2-40B4-BE49-F238E27FC236}">
                    <a16:creationId xmlns:a16="http://schemas.microsoft.com/office/drawing/2014/main" id="{470D0420-E379-410B-9957-8C74A9A6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1054">
                <a:extLst>
                  <a:ext uri="{FF2B5EF4-FFF2-40B4-BE49-F238E27FC236}">
                    <a16:creationId xmlns:a16="http://schemas.microsoft.com/office/drawing/2014/main" id="{D4F2561D-909E-414D-BB5B-E520D1896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055">
                <a:extLst>
                  <a:ext uri="{FF2B5EF4-FFF2-40B4-BE49-F238E27FC236}">
                    <a16:creationId xmlns:a16="http://schemas.microsoft.com/office/drawing/2014/main" id="{B9A8A7DB-ACA4-47B1-B6D9-6BE0C68F3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056">
                <a:extLst>
                  <a:ext uri="{FF2B5EF4-FFF2-40B4-BE49-F238E27FC236}">
                    <a16:creationId xmlns:a16="http://schemas.microsoft.com/office/drawing/2014/main" id="{BE8A7B3A-03A2-4CAA-ACA8-8F76F06A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1057">
                <a:extLst>
                  <a:ext uri="{FF2B5EF4-FFF2-40B4-BE49-F238E27FC236}">
                    <a16:creationId xmlns:a16="http://schemas.microsoft.com/office/drawing/2014/main" id="{9CDDBD67-7604-4914-8B86-BA014C63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58">
                <a:extLst>
                  <a:ext uri="{FF2B5EF4-FFF2-40B4-BE49-F238E27FC236}">
                    <a16:creationId xmlns:a16="http://schemas.microsoft.com/office/drawing/2014/main" id="{F553D0D5-B869-45FD-910F-1A542722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986"/>
                <a:ext cx="31" cy="38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9">
                <a:extLst>
                  <a:ext uri="{FF2B5EF4-FFF2-40B4-BE49-F238E27FC236}">
                    <a16:creationId xmlns:a16="http://schemas.microsoft.com/office/drawing/2014/main" id="{0A83BD4A-9BFF-4A85-90FB-38005F05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0">
                <a:extLst>
                  <a:ext uri="{FF2B5EF4-FFF2-40B4-BE49-F238E27FC236}">
                    <a16:creationId xmlns:a16="http://schemas.microsoft.com/office/drawing/2014/main" id="{2F238106-7C79-4273-9961-CAC8EA6A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61">
                <a:extLst>
                  <a:ext uri="{FF2B5EF4-FFF2-40B4-BE49-F238E27FC236}">
                    <a16:creationId xmlns:a16="http://schemas.microsoft.com/office/drawing/2014/main" id="{EF68B101-4E27-4344-989C-8B4E989D6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496"/>
                <a:ext cx="12" cy="21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062">
                <a:extLst>
                  <a:ext uri="{FF2B5EF4-FFF2-40B4-BE49-F238E27FC236}">
                    <a16:creationId xmlns:a16="http://schemas.microsoft.com/office/drawing/2014/main" id="{39A48492-046B-4538-B00F-CB6842876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63">
                <a:extLst>
                  <a:ext uri="{FF2B5EF4-FFF2-40B4-BE49-F238E27FC236}">
                    <a16:creationId xmlns:a16="http://schemas.microsoft.com/office/drawing/2014/main" id="{9E288D4F-CA53-458D-A77F-DBD99EA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95"/>
                <a:ext cx="38" cy="41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064">
                <a:extLst>
                  <a:ext uri="{FF2B5EF4-FFF2-40B4-BE49-F238E27FC236}">
                    <a16:creationId xmlns:a16="http://schemas.microsoft.com/office/drawing/2014/main" id="{D9924A6E-F568-4805-AD5A-FC9EFDB3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65">
                <a:extLst>
                  <a:ext uri="{FF2B5EF4-FFF2-40B4-BE49-F238E27FC236}">
                    <a16:creationId xmlns:a16="http://schemas.microsoft.com/office/drawing/2014/main" id="{7C761EFD-84F9-42FE-BCD0-5CE62DD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640"/>
                <a:ext cx="24" cy="33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1066">
                <a:extLst>
                  <a:ext uri="{FF2B5EF4-FFF2-40B4-BE49-F238E27FC236}">
                    <a16:creationId xmlns:a16="http://schemas.microsoft.com/office/drawing/2014/main" id="{53D27300-961B-4F5F-B206-B94897C1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1067">
                <a:extLst>
                  <a:ext uri="{FF2B5EF4-FFF2-40B4-BE49-F238E27FC236}">
                    <a16:creationId xmlns:a16="http://schemas.microsoft.com/office/drawing/2014/main" id="{7B228213-118F-4E98-9F81-08361E62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1068">
                <a:extLst>
                  <a:ext uri="{FF2B5EF4-FFF2-40B4-BE49-F238E27FC236}">
                    <a16:creationId xmlns:a16="http://schemas.microsoft.com/office/drawing/2014/main" id="{92597243-A27E-467A-B604-5D942498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59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Oval 1069">
                <a:extLst>
                  <a:ext uri="{FF2B5EF4-FFF2-40B4-BE49-F238E27FC236}">
                    <a16:creationId xmlns:a16="http://schemas.microsoft.com/office/drawing/2014/main" id="{274FA38D-F14E-4C28-B6D7-EE47FBF9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070">
                <a:extLst>
                  <a:ext uri="{FF2B5EF4-FFF2-40B4-BE49-F238E27FC236}">
                    <a16:creationId xmlns:a16="http://schemas.microsoft.com/office/drawing/2014/main" id="{68ED2D9C-8418-43E8-A93F-271AC438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071">
                <a:extLst>
                  <a:ext uri="{FF2B5EF4-FFF2-40B4-BE49-F238E27FC236}">
                    <a16:creationId xmlns:a16="http://schemas.microsoft.com/office/drawing/2014/main" id="{37230880-7AFB-469B-9455-B8AC2505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1072">
                <a:extLst>
                  <a:ext uri="{FF2B5EF4-FFF2-40B4-BE49-F238E27FC236}">
                    <a16:creationId xmlns:a16="http://schemas.microsoft.com/office/drawing/2014/main" id="{09529347-A5B8-4D7A-9161-1C4B7216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073">
                <a:extLst>
                  <a:ext uri="{FF2B5EF4-FFF2-40B4-BE49-F238E27FC236}">
                    <a16:creationId xmlns:a16="http://schemas.microsoft.com/office/drawing/2014/main" id="{9DF57E73-F7DB-4C96-A092-21948F85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074">
                <a:extLst>
                  <a:ext uri="{FF2B5EF4-FFF2-40B4-BE49-F238E27FC236}">
                    <a16:creationId xmlns:a16="http://schemas.microsoft.com/office/drawing/2014/main" id="{3E867274-37AE-4F17-84A4-3CD07FF7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1075">
                <a:extLst>
                  <a:ext uri="{FF2B5EF4-FFF2-40B4-BE49-F238E27FC236}">
                    <a16:creationId xmlns:a16="http://schemas.microsoft.com/office/drawing/2014/main" id="{9CFCD3ED-710E-477F-B2F3-D3471CF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1076">
                <a:extLst>
                  <a:ext uri="{FF2B5EF4-FFF2-40B4-BE49-F238E27FC236}">
                    <a16:creationId xmlns:a16="http://schemas.microsoft.com/office/drawing/2014/main" id="{5B1171E2-D29A-4019-BDBE-CA11A32A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1077">
                <a:extLst>
                  <a:ext uri="{FF2B5EF4-FFF2-40B4-BE49-F238E27FC236}">
                    <a16:creationId xmlns:a16="http://schemas.microsoft.com/office/drawing/2014/main" id="{012B7223-F2A5-4762-972C-769334665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78">
                <a:extLst>
                  <a:ext uri="{FF2B5EF4-FFF2-40B4-BE49-F238E27FC236}">
                    <a16:creationId xmlns:a16="http://schemas.microsoft.com/office/drawing/2014/main" id="{5E064048-5AE5-4853-B957-F397254B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697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79">
                <a:extLst>
                  <a:ext uri="{FF2B5EF4-FFF2-40B4-BE49-F238E27FC236}">
                    <a16:creationId xmlns:a16="http://schemas.microsoft.com/office/drawing/2014/main" id="{2E21F576-8E8A-4272-AAD3-E0A7DCF8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986"/>
                <a:ext cx="40" cy="38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1080">
                <a:extLst>
                  <a:ext uri="{FF2B5EF4-FFF2-40B4-BE49-F238E27FC236}">
                    <a16:creationId xmlns:a16="http://schemas.microsoft.com/office/drawing/2014/main" id="{7AC72AFB-0F4B-4CF2-A8CF-231EA6D1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1081">
                <a:extLst>
                  <a:ext uri="{FF2B5EF4-FFF2-40B4-BE49-F238E27FC236}">
                    <a16:creationId xmlns:a16="http://schemas.microsoft.com/office/drawing/2014/main" id="{28E8AF60-8057-44A9-B7CE-0D389EDC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1082">
                <a:extLst>
                  <a:ext uri="{FF2B5EF4-FFF2-40B4-BE49-F238E27FC236}">
                    <a16:creationId xmlns:a16="http://schemas.microsoft.com/office/drawing/2014/main" id="{4FD373E1-FC82-4708-8A59-409EA4F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1083">
                <a:extLst>
                  <a:ext uri="{FF2B5EF4-FFF2-40B4-BE49-F238E27FC236}">
                    <a16:creationId xmlns:a16="http://schemas.microsoft.com/office/drawing/2014/main" id="{6EFE407A-40D6-42BF-A842-3A6459EB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1084">
                <a:extLst>
                  <a:ext uri="{FF2B5EF4-FFF2-40B4-BE49-F238E27FC236}">
                    <a16:creationId xmlns:a16="http://schemas.microsoft.com/office/drawing/2014/main" id="{14E07B01-F5A7-4A21-8268-034C434F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085">
                <a:extLst>
                  <a:ext uri="{FF2B5EF4-FFF2-40B4-BE49-F238E27FC236}">
                    <a16:creationId xmlns:a16="http://schemas.microsoft.com/office/drawing/2014/main" id="{CF05A8E0-AACA-4E23-8AD2-7DBEBD082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086">
                <a:extLst>
                  <a:ext uri="{FF2B5EF4-FFF2-40B4-BE49-F238E27FC236}">
                    <a16:creationId xmlns:a16="http://schemas.microsoft.com/office/drawing/2014/main" id="{BD828141-D51B-4D07-B034-A0B8A78B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087">
                <a:extLst>
                  <a:ext uri="{FF2B5EF4-FFF2-40B4-BE49-F238E27FC236}">
                    <a16:creationId xmlns:a16="http://schemas.microsoft.com/office/drawing/2014/main" id="{75CD454F-3D4B-4769-82D9-F6324DD1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088">
                <a:extLst>
                  <a:ext uri="{FF2B5EF4-FFF2-40B4-BE49-F238E27FC236}">
                    <a16:creationId xmlns:a16="http://schemas.microsoft.com/office/drawing/2014/main" id="{0DF49E67-10EB-486F-855E-E32F64C7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1089">
                <a:extLst>
                  <a:ext uri="{FF2B5EF4-FFF2-40B4-BE49-F238E27FC236}">
                    <a16:creationId xmlns:a16="http://schemas.microsoft.com/office/drawing/2014/main" id="{34D6DAFA-6C53-48C6-B30D-790919C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1090">
                <a:extLst>
                  <a:ext uri="{FF2B5EF4-FFF2-40B4-BE49-F238E27FC236}">
                    <a16:creationId xmlns:a16="http://schemas.microsoft.com/office/drawing/2014/main" id="{073AE0EA-FD86-40AB-8BDB-FEF7C3E7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1091">
                <a:extLst>
                  <a:ext uri="{FF2B5EF4-FFF2-40B4-BE49-F238E27FC236}">
                    <a16:creationId xmlns:a16="http://schemas.microsoft.com/office/drawing/2014/main" id="{C6FCD0E5-A92D-4097-84D4-DEBD29B0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1092">
                <a:extLst>
                  <a:ext uri="{FF2B5EF4-FFF2-40B4-BE49-F238E27FC236}">
                    <a16:creationId xmlns:a16="http://schemas.microsoft.com/office/drawing/2014/main" id="{019AED18-1FC7-401B-9D60-FA030F49B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93">
                <a:extLst>
                  <a:ext uri="{FF2B5EF4-FFF2-40B4-BE49-F238E27FC236}">
                    <a16:creationId xmlns:a16="http://schemas.microsoft.com/office/drawing/2014/main" id="{2BB109F2-26F7-412E-B68B-1DED03D1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4">
                <a:extLst>
                  <a:ext uri="{FF2B5EF4-FFF2-40B4-BE49-F238E27FC236}">
                    <a16:creationId xmlns:a16="http://schemas.microsoft.com/office/drawing/2014/main" id="{BFA3A5FA-10CB-4C84-8BC3-D0A26B1B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95">
                <a:extLst>
                  <a:ext uri="{FF2B5EF4-FFF2-40B4-BE49-F238E27FC236}">
                    <a16:creationId xmlns:a16="http://schemas.microsoft.com/office/drawing/2014/main" id="{009642D0-A935-44CB-8F87-AD41C5BE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1096">
                <a:extLst>
                  <a:ext uri="{FF2B5EF4-FFF2-40B4-BE49-F238E27FC236}">
                    <a16:creationId xmlns:a16="http://schemas.microsoft.com/office/drawing/2014/main" id="{8ED6E54F-72DF-43E1-9882-16D75C43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7">
                <a:extLst>
                  <a:ext uri="{FF2B5EF4-FFF2-40B4-BE49-F238E27FC236}">
                    <a16:creationId xmlns:a16="http://schemas.microsoft.com/office/drawing/2014/main" id="{EAB42F02-5703-4CC1-9F46-B90F3FB5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97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1098">
                <a:extLst>
                  <a:ext uri="{FF2B5EF4-FFF2-40B4-BE49-F238E27FC236}">
                    <a16:creationId xmlns:a16="http://schemas.microsoft.com/office/drawing/2014/main" id="{F3730285-C1F5-42FE-9595-AE19BCC9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99">
                <a:extLst>
                  <a:ext uri="{FF2B5EF4-FFF2-40B4-BE49-F238E27FC236}">
                    <a16:creationId xmlns:a16="http://schemas.microsoft.com/office/drawing/2014/main" id="{A066C009-4DFB-4E13-ABE6-ED8AADA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47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00">
                <a:extLst>
                  <a:ext uri="{FF2B5EF4-FFF2-40B4-BE49-F238E27FC236}">
                    <a16:creationId xmlns:a16="http://schemas.microsoft.com/office/drawing/2014/main" id="{F6C4724B-1084-4709-B73B-1745DF8C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63"/>
                <a:ext cx="38" cy="38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01">
                <a:extLst>
                  <a:ext uri="{FF2B5EF4-FFF2-40B4-BE49-F238E27FC236}">
                    <a16:creationId xmlns:a16="http://schemas.microsoft.com/office/drawing/2014/main" id="{914364BA-F089-43EF-9DB7-EFB0D647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85"/>
                <a:ext cx="38" cy="41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02">
                <a:extLst>
                  <a:ext uri="{FF2B5EF4-FFF2-40B4-BE49-F238E27FC236}">
                    <a16:creationId xmlns:a16="http://schemas.microsoft.com/office/drawing/2014/main" id="{7B05ECE1-72C2-4219-A026-D910495E4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20"/>
                <a:ext cx="40" cy="37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03">
                <a:extLst>
                  <a:ext uri="{FF2B5EF4-FFF2-40B4-BE49-F238E27FC236}">
                    <a16:creationId xmlns:a16="http://schemas.microsoft.com/office/drawing/2014/main" id="{856AAB1B-257E-41DF-9291-07632084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4">
                <a:extLst>
                  <a:ext uri="{FF2B5EF4-FFF2-40B4-BE49-F238E27FC236}">
                    <a16:creationId xmlns:a16="http://schemas.microsoft.com/office/drawing/2014/main" id="{28AB0888-37AF-42E2-A6E6-33DB87EA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4"/>
                <a:ext cx="30" cy="35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1105">
                <a:extLst>
                  <a:ext uri="{FF2B5EF4-FFF2-40B4-BE49-F238E27FC236}">
                    <a16:creationId xmlns:a16="http://schemas.microsoft.com/office/drawing/2014/main" id="{B69B5F73-54AD-4E1A-B48E-AB656D663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1106">
                <a:extLst>
                  <a:ext uri="{FF2B5EF4-FFF2-40B4-BE49-F238E27FC236}">
                    <a16:creationId xmlns:a16="http://schemas.microsoft.com/office/drawing/2014/main" id="{0934F310-0A3F-4FD8-A9B6-1673C065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1107">
                <a:extLst>
                  <a:ext uri="{FF2B5EF4-FFF2-40B4-BE49-F238E27FC236}">
                    <a16:creationId xmlns:a16="http://schemas.microsoft.com/office/drawing/2014/main" id="{16D2E81B-E201-4710-91E6-FF417C5F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1108">
                <a:extLst>
                  <a:ext uri="{FF2B5EF4-FFF2-40B4-BE49-F238E27FC236}">
                    <a16:creationId xmlns:a16="http://schemas.microsoft.com/office/drawing/2014/main" id="{C57CF7FB-A280-4D94-85F3-D6F35420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09">
                <a:extLst>
                  <a:ext uri="{FF2B5EF4-FFF2-40B4-BE49-F238E27FC236}">
                    <a16:creationId xmlns:a16="http://schemas.microsoft.com/office/drawing/2014/main" id="{FC69C589-21AA-419F-8B6B-E2D91855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401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10">
                <a:extLst>
                  <a:ext uri="{FF2B5EF4-FFF2-40B4-BE49-F238E27FC236}">
                    <a16:creationId xmlns:a16="http://schemas.microsoft.com/office/drawing/2014/main" id="{E53061B9-840B-4D0D-81A8-1B922EA2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20"/>
                <a:ext cx="38" cy="37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11">
                <a:extLst>
                  <a:ext uri="{FF2B5EF4-FFF2-40B4-BE49-F238E27FC236}">
                    <a16:creationId xmlns:a16="http://schemas.microsoft.com/office/drawing/2014/main" id="{959D4E15-3C38-493D-96FD-36DEB373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442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112">
                <a:extLst>
                  <a:ext uri="{FF2B5EF4-FFF2-40B4-BE49-F238E27FC236}">
                    <a16:creationId xmlns:a16="http://schemas.microsoft.com/office/drawing/2014/main" id="{6A6CE90D-2803-4087-A3DD-ACCD4B38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113">
                <a:extLst>
                  <a:ext uri="{FF2B5EF4-FFF2-40B4-BE49-F238E27FC236}">
                    <a16:creationId xmlns:a16="http://schemas.microsoft.com/office/drawing/2014/main" id="{B8C1CA3E-64C8-4389-ACC3-3ED7B205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1114">
                <a:extLst>
                  <a:ext uri="{FF2B5EF4-FFF2-40B4-BE49-F238E27FC236}">
                    <a16:creationId xmlns:a16="http://schemas.microsoft.com/office/drawing/2014/main" id="{C37EB48D-D0BE-4B53-8E83-DC5D5002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1115">
                <a:extLst>
                  <a:ext uri="{FF2B5EF4-FFF2-40B4-BE49-F238E27FC236}">
                    <a16:creationId xmlns:a16="http://schemas.microsoft.com/office/drawing/2014/main" id="{11B9EE8D-176F-4E8A-B95B-30DD084D9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1116">
                <a:extLst>
                  <a:ext uri="{FF2B5EF4-FFF2-40B4-BE49-F238E27FC236}">
                    <a16:creationId xmlns:a16="http://schemas.microsoft.com/office/drawing/2014/main" id="{8C6200F5-FC6B-4AE0-8673-EE3AE48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1117">
                <a:extLst>
                  <a:ext uri="{FF2B5EF4-FFF2-40B4-BE49-F238E27FC236}">
                    <a16:creationId xmlns:a16="http://schemas.microsoft.com/office/drawing/2014/main" id="{6D1A73A1-9D5F-453F-BDB0-4BD43B0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18">
                <a:extLst>
                  <a:ext uri="{FF2B5EF4-FFF2-40B4-BE49-F238E27FC236}">
                    <a16:creationId xmlns:a16="http://schemas.microsoft.com/office/drawing/2014/main" id="{731E95B2-E9C4-4A3C-9001-6E716587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5"/>
                <a:ext cx="38" cy="41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1119">
                <a:extLst>
                  <a:ext uri="{FF2B5EF4-FFF2-40B4-BE49-F238E27FC236}">
                    <a16:creationId xmlns:a16="http://schemas.microsoft.com/office/drawing/2014/main" id="{649C93FB-9EDD-4908-BE25-1DB3F133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1120">
                <a:extLst>
                  <a:ext uri="{FF2B5EF4-FFF2-40B4-BE49-F238E27FC236}">
                    <a16:creationId xmlns:a16="http://schemas.microsoft.com/office/drawing/2014/main" id="{65C00023-EAE8-47EC-93BC-64B8264D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1121">
                <a:extLst>
                  <a:ext uri="{FF2B5EF4-FFF2-40B4-BE49-F238E27FC236}">
                    <a16:creationId xmlns:a16="http://schemas.microsoft.com/office/drawing/2014/main" id="{B00AE58A-5EDD-4117-9053-38DE28BA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1122">
                <a:extLst>
                  <a:ext uri="{FF2B5EF4-FFF2-40B4-BE49-F238E27FC236}">
                    <a16:creationId xmlns:a16="http://schemas.microsoft.com/office/drawing/2014/main" id="{154B3C0E-6E3C-4BA5-9978-9EA0F94F6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1123">
                <a:extLst>
                  <a:ext uri="{FF2B5EF4-FFF2-40B4-BE49-F238E27FC236}">
                    <a16:creationId xmlns:a16="http://schemas.microsoft.com/office/drawing/2014/main" id="{1184FCF7-6125-42FF-9422-48812F7ED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24">
                <a:extLst>
                  <a:ext uri="{FF2B5EF4-FFF2-40B4-BE49-F238E27FC236}">
                    <a16:creationId xmlns:a16="http://schemas.microsoft.com/office/drawing/2014/main" id="{E764D1A6-F7DE-43B5-8E3C-8B1490D4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30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25">
                <a:extLst>
                  <a:ext uri="{FF2B5EF4-FFF2-40B4-BE49-F238E27FC236}">
                    <a16:creationId xmlns:a16="http://schemas.microsoft.com/office/drawing/2014/main" id="{B2AAD7BA-A500-4F94-A3EA-EB0A0625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1126">
                <a:extLst>
                  <a:ext uri="{FF2B5EF4-FFF2-40B4-BE49-F238E27FC236}">
                    <a16:creationId xmlns:a16="http://schemas.microsoft.com/office/drawing/2014/main" id="{2C871C72-B3E8-4251-885B-125BE449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1127">
                <a:extLst>
                  <a:ext uri="{FF2B5EF4-FFF2-40B4-BE49-F238E27FC236}">
                    <a16:creationId xmlns:a16="http://schemas.microsoft.com/office/drawing/2014/main" id="{E7BFFFC5-581B-4DED-95A8-6D3127B3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1128">
                <a:extLst>
                  <a:ext uri="{FF2B5EF4-FFF2-40B4-BE49-F238E27FC236}">
                    <a16:creationId xmlns:a16="http://schemas.microsoft.com/office/drawing/2014/main" id="{5CACF550-785B-41AB-9FE9-FA40B967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1129">
                <a:extLst>
                  <a:ext uri="{FF2B5EF4-FFF2-40B4-BE49-F238E27FC236}">
                    <a16:creationId xmlns:a16="http://schemas.microsoft.com/office/drawing/2014/main" id="{0D234474-5604-4204-B0B2-AAF0A8B7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130">
                <a:extLst>
                  <a:ext uri="{FF2B5EF4-FFF2-40B4-BE49-F238E27FC236}">
                    <a16:creationId xmlns:a16="http://schemas.microsoft.com/office/drawing/2014/main" id="{5B260D18-83C2-44F0-B6EE-D03859E5F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1131">
                <a:extLst>
                  <a:ext uri="{FF2B5EF4-FFF2-40B4-BE49-F238E27FC236}">
                    <a16:creationId xmlns:a16="http://schemas.microsoft.com/office/drawing/2014/main" id="{A3C41E57-C005-458B-972E-C9346C13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132">
                <a:extLst>
                  <a:ext uri="{FF2B5EF4-FFF2-40B4-BE49-F238E27FC236}">
                    <a16:creationId xmlns:a16="http://schemas.microsoft.com/office/drawing/2014/main" id="{0DA6616C-F44C-4504-A3F6-7CF42005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1133">
                <a:extLst>
                  <a:ext uri="{FF2B5EF4-FFF2-40B4-BE49-F238E27FC236}">
                    <a16:creationId xmlns:a16="http://schemas.microsoft.com/office/drawing/2014/main" id="{5A007C9B-19C6-42EB-A5B3-C776A783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1134">
                <a:extLst>
                  <a:ext uri="{FF2B5EF4-FFF2-40B4-BE49-F238E27FC236}">
                    <a16:creationId xmlns:a16="http://schemas.microsoft.com/office/drawing/2014/main" id="{997D48FB-6A75-43F0-B1CC-54C7BF44A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1135">
                <a:extLst>
                  <a:ext uri="{FF2B5EF4-FFF2-40B4-BE49-F238E27FC236}">
                    <a16:creationId xmlns:a16="http://schemas.microsoft.com/office/drawing/2014/main" id="{5BBA7735-BF6A-4500-BA6D-FAC8B68E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1136">
                <a:extLst>
                  <a:ext uri="{FF2B5EF4-FFF2-40B4-BE49-F238E27FC236}">
                    <a16:creationId xmlns:a16="http://schemas.microsoft.com/office/drawing/2014/main" id="{A07B5C4A-F319-4E5B-A51B-564BA8D5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Oval 1137">
                <a:extLst>
                  <a:ext uri="{FF2B5EF4-FFF2-40B4-BE49-F238E27FC236}">
                    <a16:creationId xmlns:a16="http://schemas.microsoft.com/office/drawing/2014/main" id="{896B09A2-9FAF-4145-BCC9-DC0402C9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1138">
                <a:extLst>
                  <a:ext uri="{FF2B5EF4-FFF2-40B4-BE49-F238E27FC236}">
                    <a16:creationId xmlns:a16="http://schemas.microsoft.com/office/drawing/2014/main" id="{42D6F427-E16F-402E-A37A-8DE8731F6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1139">
                <a:extLst>
                  <a:ext uri="{FF2B5EF4-FFF2-40B4-BE49-F238E27FC236}">
                    <a16:creationId xmlns:a16="http://schemas.microsoft.com/office/drawing/2014/main" id="{4A91E6D5-89D6-42E9-A4FE-D7DEEA32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40">
                <a:extLst>
                  <a:ext uri="{FF2B5EF4-FFF2-40B4-BE49-F238E27FC236}">
                    <a16:creationId xmlns:a16="http://schemas.microsoft.com/office/drawing/2014/main" id="{7969FD6A-05D1-4C97-8EA0-CCC4C85C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40"/>
                <a:ext cx="38" cy="40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1">
                <a:extLst>
                  <a:ext uri="{FF2B5EF4-FFF2-40B4-BE49-F238E27FC236}">
                    <a16:creationId xmlns:a16="http://schemas.microsoft.com/office/drawing/2014/main" id="{BD6496F3-AA13-4936-B3CE-71CA85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42">
                <a:extLst>
                  <a:ext uri="{FF2B5EF4-FFF2-40B4-BE49-F238E27FC236}">
                    <a16:creationId xmlns:a16="http://schemas.microsoft.com/office/drawing/2014/main" id="{4E8F782D-7AA0-4A47-965B-F8E673B5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43">
                <a:extLst>
                  <a:ext uri="{FF2B5EF4-FFF2-40B4-BE49-F238E27FC236}">
                    <a16:creationId xmlns:a16="http://schemas.microsoft.com/office/drawing/2014/main" id="{9250BBF9-1B13-4466-AC0A-8B27421A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1144">
                <a:extLst>
                  <a:ext uri="{FF2B5EF4-FFF2-40B4-BE49-F238E27FC236}">
                    <a16:creationId xmlns:a16="http://schemas.microsoft.com/office/drawing/2014/main" id="{5179F380-5F40-498E-B490-4E6D39F38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07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Oval 1145">
                <a:extLst>
                  <a:ext uri="{FF2B5EF4-FFF2-40B4-BE49-F238E27FC236}">
                    <a16:creationId xmlns:a16="http://schemas.microsoft.com/office/drawing/2014/main" id="{4AF13712-B7E1-4246-B81F-010E7CAA3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129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46">
                <a:extLst>
                  <a:ext uri="{FF2B5EF4-FFF2-40B4-BE49-F238E27FC236}">
                    <a16:creationId xmlns:a16="http://schemas.microsoft.com/office/drawing/2014/main" id="{136A94EF-F93F-4604-8C53-9C2E86F7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69"/>
                <a:ext cx="36" cy="38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Oval 1147">
                <a:extLst>
                  <a:ext uri="{FF2B5EF4-FFF2-40B4-BE49-F238E27FC236}">
                    <a16:creationId xmlns:a16="http://schemas.microsoft.com/office/drawing/2014/main" id="{A5E5120E-6A46-496D-947B-00A949D2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69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8">
                <a:extLst>
                  <a:ext uri="{FF2B5EF4-FFF2-40B4-BE49-F238E27FC236}">
                    <a16:creationId xmlns:a16="http://schemas.microsoft.com/office/drawing/2014/main" id="{C7F42ACB-3174-427C-BC40-2B6F0683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98"/>
                <a:ext cx="23" cy="31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49">
                <a:extLst>
                  <a:ext uri="{FF2B5EF4-FFF2-40B4-BE49-F238E27FC236}">
                    <a16:creationId xmlns:a16="http://schemas.microsoft.com/office/drawing/2014/main" id="{76DBFA4E-B479-4EEF-9AD4-E9DE3C95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79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1150">
                <a:extLst>
                  <a:ext uri="{FF2B5EF4-FFF2-40B4-BE49-F238E27FC236}">
                    <a16:creationId xmlns:a16="http://schemas.microsoft.com/office/drawing/2014/main" id="{2DEECBA4-F0F8-4417-BE1C-1FE146A9C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1151">
                <a:extLst>
                  <a:ext uri="{FF2B5EF4-FFF2-40B4-BE49-F238E27FC236}">
                    <a16:creationId xmlns:a16="http://schemas.microsoft.com/office/drawing/2014/main" id="{A94B3BB8-4AB8-442F-9D9C-E2EE974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8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1152">
                <a:extLst>
                  <a:ext uri="{FF2B5EF4-FFF2-40B4-BE49-F238E27FC236}">
                    <a16:creationId xmlns:a16="http://schemas.microsoft.com/office/drawing/2014/main" id="{E7202D39-44D2-48ED-85F5-5C8A913D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1153">
                <a:extLst>
                  <a:ext uri="{FF2B5EF4-FFF2-40B4-BE49-F238E27FC236}">
                    <a16:creationId xmlns:a16="http://schemas.microsoft.com/office/drawing/2014/main" id="{82216E51-B9B9-46D1-9D84-DA3C7292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Oval 1154">
                <a:extLst>
                  <a:ext uri="{FF2B5EF4-FFF2-40B4-BE49-F238E27FC236}">
                    <a16:creationId xmlns:a16="http://schemas.microsoft.com/office/drawing/2014/main" id="{0D1B5525-2087-4BC7-A1A0-0E476965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24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Oval 1155">
                <a:extLst>
                  <a:ext uri="{FF2B5EF4-FFF2-40B4-BE49-F238E27FC236}">
                    <a16:creationId xmlns:a16="http://schemas.microsoft.com/office/drawing/2014/main" id="{731DEB6D-D9AA-4A66-9376-B109F379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24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1156">
                <a:extLst>
                  <a:ext uri="{FF2B5EF4-FFF2-40B4-BE49-F238E27FC236}">
                    <a16:creationId xmlns:a16="http://schemas.microsoft.com/office/drawing/2014/main" id="{E2677E37-87AA-49FF-8340-F69BC54F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363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57">
                <a:extLst>
                  <a:ext uri="{FF2B5EF4-FFF2-40B4-BE49-F238E27FC236}">
                    <a16:creationId xmlns:a16="http://schemas.microsoft.com/office/drawing/2014/main" id="{89D94BE6-496A-4077-BBE7-A810DCBA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07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58">
                <a:extLst>
                  <a:ext uri="{FF2B5EF4-FFF2-40B4-BE49-F238E27FC236}">
                    <a16:creationId xmlns:a16="http://schemas.microsoft.com/office/drawing/2014/main" id="{F9F16E8D-A0C6-4A83-A3BE-55EEFFFF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14"/>
                <a:ext cx="26" cy="33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59">
                <a:extLst>
                  <a:ext uri="{FF2B5EF4-FFF2-40B4-BE49-F238E27FC236}">
                    <a16:creationId xmlns:a16="http://schemas.microsoft.com/office/drawing/2014/main" id="{F386324E-10FA-47A4-BAA5-67CCFB4D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Oval 1160">
                <a:extLst>
                  <a:ext uri="{FF2B5EF4-FFF2-40B4-BE49-F238E27FC236}">
                    <a16:creationId xmlns:a16="http://schemas.microsoft.com/office/drawing/2014/main" id="{2EA4BB40-1784-4CC7-8187-C06BDA83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1161">
                <a:extLst>
                  <a:ext uri="{FF2B5EF4-FFF2-40B4-BE49-F238E27FC236}">
                    <a16:creationId xmlns:a16="http://schemas.microsoft.com/office/drawing/2014/main" id="{41092DA8-A745-495A-90FA-C7D5D666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Oval 1162">
                <a:extLst>
                  <a:ext uri="{FF2B5EF4-FFF2-40B4-BE49-F238E27FC236}">
                    <a16:creationId xmlns:a16="http://schemas.microsoft.com/office/drawing/2014/main" id="{2FA26D04-5E02-4DF4-958A-AA1458B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Oval 1163">
                <a:extLst>
                  <a:ext uri="{FF2B5EF4-FFF2-40B4-BE49-F238E27FC236}">
                    <a16:creationId xmlns:a16="http://schemas.microsoft.com/office/drawing/2014/main" id="{42E32AFF-8616-4118-8749-1E62C18C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Oval 1164">
                <a:extLst>
                  <a:ext uri="{FF2B5EF4-FFF2-40B4-BE49-F238E27FC236}">
                    <a16:creationId xmlns:a16="http://schemas.microsoft.com/office/drawing/2014/main" id="{22FD3EF3-F9FC-479F-B0A4-E8530D28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65">
                <a:extLst>
                  <a:ext uri="{FF2B5EF4-FFF2-40B4-BE49-F238E27FC236}">
                    <a16:creationId xmlns:a16="http://schemas.microsoft.com/office/drawing/2014/main" id="{43DEB783-9D2B-4199-A058-6AE6DFF5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520"/>
                <a:ext cx="40" cy="37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1166">
                <a:extLst>
                  <a:ext uri="{FF2B5EF4-FFF2-40B4-BE49-F238E27FC236}">
                    <a16:creationId xmlns:a16="http://schemas.microsoft.com/office/drawing/2014/main" id="{BE18D6DD-D3A3-47C6-B8CA-FFB4AF66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Oval 1167">
                <a:extLst>
                  <a:ext uri="{FF2B5EF4-FFF2-40B4-BE49-F238E27FC236}">
                    <a16:creationId xmlns:a16="http://schemas.microsoft.com/office/drawing/2014/main" id="{6052B6F0-E137-462D-8B17-48D1AD3D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Oval 1168">
                <a:extLst>
                  <a:ext uri="{FF2B5EF4-FFF2-40B4-BE49-F238E27FC236}">
                    <a16:creationId xmlns:a16="http://schemas.microsoft.com/office/drawing/2014/main" id="{48C3187D-1C4D-4748-B3ED-62E0A0922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1169">
                <a:extLst>
                  <a:ext uri="{FF2B5EF4-FFF2-40B4-BE49-F238E27FC236}">
                    <a16:creationId xmlns:a16="http://schemas.microsoft.com/office/drawing/2014/main" id="{29E34968-E9E9-4032-B96A-225F61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1170">
                <a:extLst>
                  <a:ext uri="{FF2B5EF4-FFF2-40B4-BE49-F238E27FC236}">
                    <a16:creationId xmlns:a16="http://schemas.microsoft.com/office/drawing/2014/main" id="{E9CA32FF-B533-4433-9DC3-4ABB96106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Oval 1171">
                <a:extLst>
                  <a:ext uri="{FF2B5EF4-FFF2-40B4-BE49-F238E27FC236}">
                    <a16:creationId xmlns:a16="http://schemas.microsoft.com/office/drawing/2014/main" id="{2A3684AA-F718-4047-92DA-9447BBE9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72">
                <a:extLst>
                  <a:ext uri="{FF2B5EF4-FFF2-40B4-BE49-F238E27FC236}">
                    <a16:creationId xmlns:a16="http://schemas.microsoft.com/office/drawing/2014/main" id="{652393CD-883C-4DF5-9039-CB7BCE1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752"/>
                <a:ext cx="38" cy="37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1173">
                <a:extLst>
                  <a:ext uri="{FF2B5EF4-FFF2-40B4-BE49-F238E27FC236}">
                    <a16:creationId xmlns:a16="http://schemas.microsoft.com/office/drawing/2014/main" id="{5F219EC6-5FE0-48CB-8D49-E4302CA5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Oval 1174">
                <a:extLst>
                  <a:ext uri="{FF2B5EF4-FFF2-40B4-BE49-F238E27FC236}">
                    <a16:creationId xmlns:a16="http://schemas.microsoft.com/office/drawing/2014/main" id="{3A86A991-DB48-461C-A71C-E0631E78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Oval 1175">
                <a:extLst>
                  <a:ext uri="{FF2B5EF4-FFF2-40B4-BE49-F238E27FC236}">
                    <a16:creationId xmlns:a16="http://schemas.microsoft.com/office/drawing/2014/main" id="{0B19B72E-9E15-4432-985A-DD090325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Oval 1176">
                <a:extLst>
                  <a:ext uri="{FF2B5EF4-FFF2-40B4-BE49-F238E27FC236}">
                    <a16:creationId xmlns:a16="http://schemas.microsoft.com/office/drawing/2014/main" id="{533E296C-E4EE-4092-A3C7-8CC1EA10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1177">
                <a:extLst>
                  <a:ext uri="{FF2B5EF4-FFF2-40B4-BE49-F238E27FC236}">
                    <a16:creationId xmlns:a16="http://schemas.microsoft.com/office/drawing/2014/main" id="{F27AF43B-527A-43FC-A934-CA4C87266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1178">
                <a:extLst>
                  <a:ext uri="{FF2B5EF4-FFF2-40B4-BE49-F238E27FC236}">
                    <a16:creationId xmlns:a16="http://schemas.microsoft.com/office/drawing/2014/main" id="{B959342D-63B1-4374-A224-7ADC4953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79">
                <a:extLst>
                  <a:ext uri="{FF2B5EF4-FFF2-40B4-BE49-F238E27FC236}">
                    <a16:creationId xmlns:a16="http://schemas.microsoft.com/office/drawing/2014/main" id="{51EF450F-C9AC-46F0-8A7E-E523BDCE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73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1180">
                <a:extLst>
                  <a:ext uri="{FF2B5EF4-FFF2-40B4-BE49-F238E27FC236}">
                    <a16:creationId xmlns:a16="http://schemas.microsoft.com/office/drawing/2014/main" id="{89F8169A-EBBA-4E05-96A5-62D5B5844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81">
                <a:extLst>
                  <a:ext uri="{FF2B5EF4-FFF2-40B4-BE49-F238E27FC236}">
                    <a16:creationId xmlns:a16="http://schemas.microsoft.com/office/drawing/2014/main" id="{FF33FC09-94AF-4657-A75A-821F3607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82">
                <a:extLst>
                  <a:ext uri="{FF2B5EF4-FFF2-40B4-BE49-F238E27FC236}">
                    <a16:creationId xmlns:a16="http://schemas.microsoft.com/office/drawing/2014/main" id="{CBFB99F9-EFC9-49AD-987B-15C69A28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08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1183">
                <a:extLst>
                  <a:ext uri="{FF2B5EF4-FFF2-40B4-BE49-F238E27FC236}">
                    <a16:creationId xmlns:a16="http://schemas.microsoft.com/office/drawing/2014/main" id="{D4123B4F-80C0-4DCC-AFAF-74D92D07A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1184">
                <a:extLst>
                  <a:ext uri="{FF2B5EF4-FFF2-40B4-BE49-F238E27FC236}">
                    <a16:creationId xmlns:a16="http://schemas.microsoft.com/office/drawing/2014/main" id="{FB73BD17-84D3-4E63-8348-46B7BC3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Oval 1185">
                <a:extLst>
                  <a:ext uri="{FF2B5EF4-FFF2-40B4-BE49-F238E27FC236}">
                    <a16:creationId xmlns:a16="http://schemas.microsoft.com/office/drawing/2014/main" id="{28F13BA6-36A5-4527-9D2D-F937662C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Oval 1186">
                <a:extLst>
                  <a:ext uri="{FF2B5EF4-FFF2-40B4-BE49-F238E27FC236}">
                    <a16:creationId xmlns:a16="http://schemas.microsoft.com/office/drawing/2014/main" id="{0186A30F-CA75-4420-8826-2F3AF6AD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Oval 1187">
                <a:extLst>
                  <a:ext uri="{FF2B5EF4-FFF2-40B4-BE49-F238E27FC236}">
                    <a16:creationId xmlns:a16="http://schemas.microsoft.com/office/drawing/2014/main" id="{F19ECB44-C65F-46B8-8F33-F2193901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Oval 1188">
                <a:extLst>
                  <a:ext uri="{FF2B5EF4-FFF2-40B4-BE49-F238E27FC236}">
                    <a16:creationId xmlns:a16="http://schemas.microsoft.com/office/drawing/2014/main" id="{C243FD2B-D5C0-4938-80D8-C974E5CA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189">
                <a:extLst>
                  <a:ext uri="{FF2B5EF4-FFF2-40B4-BE49-F238E27FC236}">
                    <a16:creationId xmlns:a16="http://schemas.microsoft.com/office/drawing/2014/main" id="{0E7FA300-5A77-4909-A49E-95864B90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0">
                <a:extLst>
                  <a:ext uri="{FF2B5EF4-FFF2-40B4-BE49-F238E27FC236}">
                    <a16:creationId xmlns:a16="http://schemas.microsoft.com/office/drawing/2014/main" id="{7FFFC907-F2E7-4506-A677-0BC43B41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62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Oval 1191">
                <a:extLst>
                  <a:ext uri="{FF2B5EF4-FFF2-40B4-BE49-F238E27FC236}">
                    <a16:creationId xmlns:a16="http://schemas.microsoft.com/office/drawing/2014/main" id="{05D3B0C1-C405-4078-B46E-BFC49295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1192">
                <a:extLst>
                  <a:ext uri="{FF2B5EF4-FFF2-40B4-BE49-F238E27FC236}">
                    <a16:creationId xmlns:a16="http://schemas.microsoft.com/office/drawing/2014/main" id="{B064BD81-72AC-457D-B5FD-8A7FC04B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1193">
                <a:extLst>
                  <a:ext uri="{FF2B5EF4-FFF2-40B4-BE49-F238E27FC236}">
                    <a16:creationId xmlns:a16="http://schemas.microsoft.com/office/drawing/2014/main" id="{46C8898A-294E-41CC-9529-3AB79638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194">
                <a:extLst>
                  <a:ext uri="{FF2B5EF4-FFF2-40B4-BE49-F238E27FC236}">
                    <a16:creationId xmlns:a16="http://schemas.microsoft.com/office/drawing/2014/main" id="{EB20BED1-FFE0-4B4A-B1D7-FCA19500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1195">
                <a:extLst>
                  <a:ext uri="{FF2B5EF4-FFF2-40B4-BE49-F238E27FC236}">
                    <a16:creationId xmlns:a16="http://schemas.microsoft.com/office/drawing/2014/main" id="{95415F81-9E9F-4E7B-B63A-B2D9F23F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1196">
                <a:extLst>
                  <a:ext uri="{FF2B5EF4-FFF2-40B4-BE49-F238E27FC236}">
                    <a16:creationId xmlns:a16="http://schemas.microsoft.com/office/drawing/2014/main" id="{FE80489D-635F-438D-98FA-F6CC44CF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197">
                <a:extLst>
                  <a:ext uri="{FF2B5EF4-FFF2-40B4-BE49-F238E27FC236}">
                    <a16:creationId xmlns:a16="http://schemas.microsoft.com/office/drawing/2014/main" id="{5ADD805B-2E6F-4F0A-8585-4E97D7C3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86"/>
                <a:ext cx="38" cy="38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198">
                <a:extLst>
                  <a:ext uri="{FF2B5EF4-FFF2-40B4-BE49-F238E27FC236}">
                    <a16:creationId xmlns:a16="http://schemas.microsoft.com/office/drawing/2014/main" id="{FC5A8CFA-7B31-4C28-BFCD-D608B84C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199">
                <a:extLst>
                  <a:ext uri="{FF2B5EF4-FFF2-40B4-BE49-F238E27FC236}">
                    <a16:creationId xmlns:a16="http://schemas.microsoft.com/office/drawing/2014/main" id="{BCA76DDC-2D59-4C1C-B66B-C166BD58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1200">
                <a:extLst>
                  <a:ext uri="{FF2B5EF4-FFF2-40B4-BE49-F238E27FC236}">
                    <a16:creationId xmlns:a16="http://schemas.microsoft.com/office/drawing/2014/main" id="{C79F25C3-C698-4E99-AA63-E15C1D72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28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1201">
                <a:extLst>
                  <a:ext uri="{FF2B5EF4-FFF2-40B4-BE49-F238E27FC236}">
                    <a16:creationId xmlns:a16="http://schemas.microsoft.com/office/drawing/2014/main" id="{09618B01-3C5B-43D9-B254-964ACA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02">
                <a:extLst>
                  <a:ext uri="{FF2B5EF4-FFF2-40B4-BE49-F238E27FC236}">
                    <a16:creationId xmlns:a16="http://schemas.microsoft.com/office/drawing/2014/main" id="{5DBA8802-D849-41CB-886A-4572D7AE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1203">
                <a:extLst>
                  <a:ext uri="{FF2B5EF4-FFF2-40B4-BE49-F238E27FC236}">
                    <a16:creationId xmlns:a16="http://schemas.microsoft.com/office/drawing/2014/main" id="{E5799244-3948-4DF7-BFDB-9F723C42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4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1204">
                <a:extLst>
                  <a:ext uri="{FF2B5EF4-FFF2-40B4-BE49-F238E27FC236}">
                    <a16:creationId xmlns:a16="http://schemas.microsoft.com/office/drawing/2014/main" id="{185DDCC3-D482-40E1-8DC7-B934E487E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2442"/>
                <a:ext cx="41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1205">
                <a:extLst>
                  <a:ext uri="{FF2B5EF4-FFF2-40B4-BE49-F238E27FC236}">
                    <a16:creationId xmlns:a16="http://schemas.microsoft.com/office/drawing/2014/main" id="{ECD9CAF5-DA46-4646-A1FF-92A0004E7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479"/>
                <a:ext cx="37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1206">
                <a:extLst>
                  <a:ext uri="{FF2B5EF4-FFF2-40B4-BE49-F238E27FC236}">
                    <a16:creationId xmlns:a16="http://schemas.microsoft.com/office/drawing/2014/main" id="{A4E7B7FE-27A9-46EA-BC68-2B4694F6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07">
                <a:extLst>
                  <a:ext uri="{FF2B5EF4-FFF2-40B4-BE49-F238E27FC236}">
                    <a16:creationId xmlns:a16="http://schemas.microsoft.com/office/drawing/2014/main" id="{51AF4B1B-295A-4154-B110-249AC3E0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11"/>
                <a:ext cx="18" cy="31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1208">
                <a:extLst>
                  <a:ext uri="{FF2B5EF4-FFF2-40B4-BE49-F238E27FC236}">
                    <a16:creationId xmlns:a16="http://schemas.microsoft.com/office/drawing/2014/main" id="{C378CE54-E74D-4905-871B-6F70BE1D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09">
                <a:extLst>
                  <a:ext uri="{FF2B5EF4-FFF2-40B4-BE49-F238E27FC236}">
                    <a16:creationId xmlns:a16="http://schemas.microsoft.com/office/drawing/2014/main" id="{B66EBA49-6390-4D0B-BAC3-B863554B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363"/>
                <a:ext cx="33" cy="38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0" name="Oval 1211">
              <a:extLst>
                <a:ext uri="{FF2B5EF4-FFF2-40B4-BE49-F238E27FC236}">
                  <a16:creationId xmlns:a16="http://schemas.microsoft.com/office/drawing/2014/main" id="{B2A99E47-F6E5-480D-AF86-9FCF37ED8E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2401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212">
              <a:extLst>
                <a:ext uri="{FF2B5EF4-FFF2-40B4-BE49-F238E27FC236}">
                  <a16:creationId xmlns:a16="http://schemas.microsoft.com/office/drawing/2014/main" id="{6E69610B-FBF4-4A98-A1C8-A3120F7DA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9370" y="5460309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213">
              <a:extLst>
                <a:ext uri="{FF2B5EF4-FFF2-40B4-BE49-F238E27FC236}">
                  <a16:creationId xmlns:a16="http://schemas.microsoft.com/office/drawing/2014/main" id="{C9DFAE2E-8690-4177-8169-ED01C77985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8576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214">
              <a:extLst>
                <a:ext uri="{FF2B5EF4-FFF2-40B4-BE49-F238E27FC236}">
                  <a16:creationId xmlns:a16="http://schemas.microsoft.com/office/drawing/2014/main" id="{E656BFEC-2112-4A34-AD3E-D2CAB73C1D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3664" y="5650015"/>
              <a:ext cx="5873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215">
              <a:extLst>
                <a:ext uri="{FF2B5EF4-FFF2-40B4-BE49-F238E27FC236}">
                  <a16:creationId xmlns:a16="http://schemas.microsoft.com/office/drawing/2014/main" id="{F2912C46-CE9F-4017-8039-5000C9B9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2870" y="552539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216">
              <a:extLst>
                <a:ext uri="{FF2B5EF4-FFF2-40B4-BE49-F238E27FC236}">
                  <a16:creationId xmlns:a16="http://schemas.microsoft.com/office/drawing/2014/main" id="{CC9B05EB-7458-493E-8008-2C7566EAF9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9045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1217">
              <a:extLst>
                <a:ext uri="{FF2B5EF4-FFF2-40B4-BE49-F238E27FC236}">
                  <a16:creationId xmlns:a16="http://schemas.microsoft.com/office/drawing/2014/main" id="{6E46AA78-30CE-42FB-994E-1E9E347F78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8251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8">
              <a:extLst>
                <a:ext uri="{FF2B5EF4-FFF2-40B4-BE49-F238E27FC236}">
                  <a16:creationId xmlns:a16="http://schemas.microsoft.com/office/drawing/2014/main" id="{8A06D61F-C0FB-4C08-8400-754FBD6000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70957" y="5706371"/>
              <a:ext cx="60325" cy="65088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9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9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9">
              <a:extLst>
                <a:ext uri="{FF2B5EF4-FFF2-40B4-BE49-F238E27FC236}">
                  <a16:creationId xmlns:a16="http://schemas.microsoft.com/office/drawing/2014/main" id="{E1F6C25C-7AE6-4974-969C-FC73F95EFA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6339" y="5588102"/>
              <a:ext cx="65088" cy="58738"/>
            </a:xfrm>
            <a:custGeom>
              <a:avLst/>
              <a:gdLst>
                <a:gd name="T0" fmla="*/ 3 w 17"/>
                <a:gd name="T1" fmla="*/ 14 h 16"/>
                <a:gd name="T2" fmla="*/ 9 w 17"/>
                <a:gd name="T3" fmla="*/ 16 h 16"/>
                <a:gd name="T4" fmla="*/ 14 w 17"/>
                <a:gd name="T5" fmla="*/ 14 h 16"/>
                <a:gd name="T6" fmla="*/ 17 w 17"/>
                <a:gd name="T7" fmla="*/ 8 h 16"/>
                <a:gd name="T8" fmla="*/ 14 w 17"/>
                <a:gd name="T9" fmla="*/ 2 h 16"/>
                <a:gd name="T10" fmla="*/ 9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3 w 17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4" y="15"/>
                    <a:pt x="6" y="16"/>
                    <a:pt x="9" y="16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6" y="12"/>
                    <a:pt x="17" y="10"/>
                    <a:pt x="17" y="8"/>
                  </a:cubicBezTo>
                  <a:cubicBezTo>
                    <a:pt x="17" y="6"/>
                    <a:pt x="16" y="3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2"/>
                    <a:pt x="3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0">
              <a:extLst>
                <a:ext uri="{FF2B5EF4-FFF2-40B4-BE49-F238E27FC236}">
                  <a16:creationId xmlns:a16="http://schemas.microsoft.com/office/drawing/2014/main" id="{0E36D84A-5204-4F1F-88F1-6D5FF2FDB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5432" y="5463484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221">
              <a:extLst>
                <a:ext uri="{FF2B5EF4-FFF2-40B4-BE49-F238E27FC236}">
                  <a16:creationId xmlns:a16="http://schemas.microsoft.com/office/drawing/2014/main" id="{6F7B19B0-BF13-480C-A783-65E4864C4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4639" y="5588102"/>
              <a:ext cx="6508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222">
              <a:extLst>
                <a:ext uri="{FF2B5EF4-FFF2-40B4-BE49-F238E27FC236}">
                  <a16:creationId xmlns:a16="http://schemas.microsoft.com/office/drawing/2014/main" id="{C83BE8FD-64BC-48C9-A03B-987E1652D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9726" y="5646840"/>
              <a:ext cx="5873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23">
              <a:extLst>
                <a:ext uri="{FF2B5EF4-FFF2-40B4-BE49-F238E27FC236}">
                  <a16:creationId xmlns:a16="http://schemas.microsoft.com/office/drawing/2014/main" id="{A6A4869B-A83C-45C5-AB7E-137FF78503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8932" y="5522221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24">
              <a:extLst>
                <a:ext uri="{FF2B5EF4-FFF2-40B4-BE49-F238E27FC236}">
                  <a16:creationId xmlns:a16="http://schemas.microsoft.com/office/drawing/2014/main" id="{A1B314A5-3B8B-4861-98BD-BCEE8CF96C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828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225">
              <a:extLst>
                <a:ext uri="{FF2B5EF4-FFF2-40B4-BE49-F238E27FC236}">
                  <a16:creationId xmlns:a16="http://schemas.microsoft.com/office/drawing/2014/main" id="{90311A9D-54AF-48DC-9E6F-15ECC25DC0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748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6">
              <a:extLst>
                <a:ext uri="{FF2B5EF4-FFF2-40B4-BE49-F238E27FC236}">
                  <a16:creationId xmlns:a16="http://schemas.microsoft.com/office/drawing/2014/main" id="{CB935A53-BCCE-4EE3-85E3-58F693D1820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41639" y="5708752"/>
              <a:ext cx="60325" cy="60325"/>
            </a:xfrm>
            <a:custGeom>
              <a:avLst/>
              <a:gdLst>
                <a:gd name="T0" fmla="*/ 8 w 16"/>
                <a:gd name="T1" fmla="*/ 0 h 16"/>
                <a:gd name="T2" fmla="*/ 3 w 16"/>
                <a:gd name="T3" fmla="*/ 1 h 16"/>
                <a:gd name="T4" fmla="*/ 0 w 16"/>
                <a:gd name="T5" fmla="*/ 8 h 16"/>
                <a:gd name="T6" fmla="*/ 3 w 16"/>
                <a:gd name="T7" fmla="*/ 15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7">
              <a:extLst>
                <a:ext uri="{FF2B5EF4-FFF2-40B4-BE49-F238E27FC236}">
                  <a16:creationId xmlns:a16="http://schemas.microsoft.com/office/drawing/2014/main" id="{C03D6C3A-D433-4A6B-943A-511943AB335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5587309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9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9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1228">
              <a:extLst>
                <a:ext uri="{FF2B5EF4-FFF2-40B4-BE49-F238E27FC236}">
                  <a16:creationId xmlns:a16="http://schemas.microsoft.com/office/drawing/2014/main" id="{B99393F9-9A94-40B8-B211-B500C852FC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876" y="5462690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229">
              <a:extLst>
                <a:ext uri="{FF2B5EF4-FFF2-40B4-BE49-F238E27FC236}">
                  <a16:creationId xmlns:a16="http://schemas.microsoft.com/office/drawing/2014/main" id="{A3EE231E-50DF-440C-81E2-97873C760D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082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230">
              <a:extLst>
                <a:ext uri="{FF2B5EF4-FFF2-40B4-BE49-F238E27FC236}">
                  <a16:creationId xmlns:a16="http://schemas.microsoft.com/office/drawing/2014/main" id="{4688DF48-5613-4F1E-8FD4-C919B9F33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8170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1231">
              <a:extLst>
                <a:ext uri="{FF2B5EF4-FFF2-40B4-BE49-F238E27FC236}">
                  <a16:creationId xmlns:a16="http://schemas.microsoft.com/office/drawing/2014/main" id="{D0567CC3-6865-4347-9562-6DD8072F65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232">
              <a:extLst>
                <a:ext uri="{FF2B5EF4-FFF2-40B4-BE49-F238E27FC236}">
                  <a16:creationId xmlns:a16="http://schemas.microsoft.com/office/drawing/2014/main" id="{DA6C7B45-C75B-480D-BF42-431F4CA45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4345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233">
              <a:extLst>
                <a:ext uri="{FF2B5EF4-FFF2-40B4-BE49-F238E27FC236}">
                  <a16:creationId xmlns:a16="http://schemas.microsoft.com/office/drawing/2014/main" id="{F3FB1051-D3FF-445B-BC57-7637847833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234">
              <a:extLst>
                <a:ext uri="{FF2B5EF4-FFF2-40B4-BE49-F238E27FC236}">
                  <a16:creationId xmlns:a16="http://schemas.microsoft.com/office/drawing/2014/main" id="{63751C9D-4F22-4C03-A620-3F1E65462D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39257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235">
              <a:extLst>
                <a:ext uri="{FF2B5EF4-FFF2-40B4-BE49-F238E27FC236}">
                  <a16:creationId xmlns:a16="http://schemas.microsoft.com/office/drawing/2014/main" id="{36B05B2C-41B1-4B5F-B7EC-BAA71B7AE0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236">
              <a:extLst>
                <a:ext uri="{FF2B5EF4-FFF2-40B4-BE49-F238E27FC236}">
                  <a16:creationId xmlns:a16="http://schemas.microsoft.com/office/drawing/2014/main" id="{6C7B7EC4-2B02-4A89-A044-FDD8B2778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939" y="5461102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237">
              <a:extLst>
                <a:ext uri="{FF2B5EF4-FFF2-40B4-BE49-F238E27FC236}">
                  <a16:creationId xmlns:a16="http://schemas.microsoft.com/office/drawing/2014/main" id="{7D6D103E-F99B-4396-A8D9-F2A87C5140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1238">
              <a:extLst>
                <a:ext uri="{FF2B5EF4-FFF2-40B4-BE49-F238E27FC236}">
                  <a16:creationId xmlns:a16="http://schemas.microsoft.com/office/drawing/2014/main" id="{E9F9D8D4-DDDA-42C6-8C27-476F7E2A3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239">
              <a:extLst>
                <a:ext uri="{FF2B5EF4-FFF2-40B4-BE49-F238E27FC236}">
                  <a16:creationId xmlns:a16="http://schemas.microsoft.com/office/drawing/2014/main" id="{FC9E6ECF-CC51-4E77-BDAA-5050584D2B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1240">
              <a:extLst>
                <a:ext uri="{FF2B5EF4-FFF2-40B4-BE49-F238E27FC236}">
                  <a16:creationId xmlns:a16="http://schemas.microsoft.com/office/drawing/2014/main" id="{6E086E7A-44D8-45AB-B156-8893EF5E33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241">
              <a:extLst>
                <a:ext uri="{FF2B5EF4-FFF2-40B4-BE49-F238E27FC236}">
                  <a16:creationId xmlns:a16="http://schemas.microsoft.com/office/drawing/2014/main" id="{1BEB31B1-6905-476C-ABF0-65D3274A2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42">
              <a:extLst>
                <a:ext uri="{FF2B5EF4-FFF2-40B4-BE49-F238E27FC236}">
                  <a16:creationId xmlns:a16="http://schemas.microsoft.com/office/drawing/2014/main" id="{CAB5103D-CB64-4DE1-A9C6-DC88A087BF4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35351" y="5707165"/>
              <a:ext cx="60325" cy="63500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8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8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43">
              <a:extLst>
                <a:ext uri="{FF2B5EF4-FFF2-40B4-BE49-F238E27FC236}">
                  <a16:creationId xmlns:a16="http://schemas.microsoft.com/office/drawing/2014/main" id="{A2268D0E-ADAE-4D28-881E-0AB67B7A03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7701" y="5462690"/>
              <a:ext cx="63500" cy="60325"/>
            </a:xfrm>
            <a:custGeom>
              <a:avLst/>
              <a:gdLst>
                <a:gd name="T0" fmla="*/ 4 w 17"/>
                <a:gd name="T1" fmla="*/ 15 h 16"/>
                <a:gd name="T2" fmla="*/ 8 w 17"/>
                <a:gd name="T3" fmla="*/ 16 h 16"/>
                <a:gd name="T4" fmla="*/ 13 w 17"/>
                <a:gd name="T5" fmla="*/ 15 h 16"/>
                <a:gd name="T6" fmla="*/ 17 w 17"/>
                <a:gd name="T7" fmla="*/ 8 h 16"/>
                <a:gd name="T8" fmla="*/ 14 w 17"/>
                <a:gd name="T9" fmla="*/ 2 h 16"/>
                <a:gd name="T10" fmla="*/ 8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4 w 1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4" y="15"/>
                  </a:move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4">
              <a:extLst>
                <a:ext uri="{FF2B5EF4-FFF2-40B4-BE49-F238E27FC236}">
                  <a16:creationId xmlns:a16="http://schemas.microsoft.com/office/drawing/2014/main" id="{D6717F96-134F-44EA-A3FC-0730F513CB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67303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45">
              <a:extLst>
                <a:ext uri="{FF2B5EF4-FFF2-40B4-BE49-F238E27FC236}">
                  <a16:creationId xmlns:a16="http://schemas.microsoft.com/office/drawing/2014/main" id="{49494DD9-1E56-43FE-BBE1-8C70698ECA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54920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46">
              <a:extLst>
                <a:ext uri="{FF2B5EF4-FFF2-40B4-BE49-F238E27FC236}">
                  <a16:creationId xmlns:a16="http://schemas.microsoft.com/office/drawing/2014/main" id="{08397D93-0DE0-42A4-B4D4-002B6C6B9B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99532" y="5825434"/>
              <a:ext cx="26988" cy="41275"/>
            </a:xfrm>
            <a:custGeom>
              <a:avLst/>
              <a:gdLst>
                <a:gd name="T0" fmla="*/ 7 w 7"/>
                <a:gd name="T1" fmla="*/ 3 h 11"/>
                <a:gd name="T2" fmla="*/ 7 w 7"/>
                <a:gd name="T3" fmla="*/ 0 h 11"/>
                <a:gd name="T4" fmla="*/ 0 w 7"/>
                <a:gd name="T5" fmla="*/ 11 h 11"/>
                <a:gd name="T6" fmla="*/ 7 w 7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247">
              <a:extLst>
                <a:ext uri="{FF2B5EF4-FFF2-40B4-BE49-F238E27FC236}">
                  <a16:creationId xmlns:a16="http://schemas.microsoft.com/office/drawing/2014/main" id="{F157406A-0897-4107-81B7-7760E3A3A2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1282" y="5771459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48">
              <a:extLst>
                <a:ext uri="{FF2B5EF4-FFF2-40B4-BE49-F238E27FC236}">
                  <a16:creationId xmlns:a16="http://schemas.microsoft.com/office/drawing/2014/main" id="{F85902C4-759A-4317-B58C-2395A04B49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16189" y="5765902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8 w 13"/>
                <a:gd name="T3" fmla="*/ 0 h 15"/>
                <a:gd name="T4" fmla="*/ 0 w 13"/>
                <a:gd name="T5" fmla="*/ 14 h 15"/>
                <a:gd name="T6" fmla="*/ 4 w 13"/>
                <a:gd name="T7" fmla="*/ 15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4"/>
                    <a:pt x="11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9" y="15"/>
                    <a:pt x="13" y="12"/>
                    <a:pt x="1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49">
              <a:extLst>
                <a:ext uri="{FF2B5EF4-FFF2-40B4-BE49-F238E27FC236}">
                  <a16:creationId xmlns:a16="http://schemas.microsoft.com/office/drawing/2014/main" id="{A407C2E7-F73F-44B7-A6B6-441A771A4B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87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4 w 16"/>
                <a:gd name="T5" fmla="*/ 14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4 w 16"/>
                <a:gd name="T13" fmla="*/ 0 h 16"/>
                <a:gd name="T14" fmla="*/ 0 w 16"/>
                <a:gd name="T15" fmla="*/ 8 h 16"/>
                <a:gd name="T16" fmla="*/ 0 w 16"/>
                <a:gd name="T17" fmla="*/ 8 h 16"/>
                <a:gd name="T18" fmla="*/ 2 w 16"/>
                <a:gd name="T19" fmla="*/ 14 h 16"/>
                <a:gd name="T20" fmla="*/ 3 w 16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6" y="6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50">
              <a:extLst>
                <a:ext uri="{FF2B5EF4-FFF2-40B4-BE49-F238E27FC236}">
                  <a16:creationId xmlns:a16="http://schemas.microsoft.com/office/drawing/2014/main" id="{F2DC8544-45B8-4443-AA9C-D55C404AEF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170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251">
              <a:extLst>
                <a:ext uri="{FF2B5EF4-FFF2-40B4-BE49-F238E27FC236}">
                  <a16:creationId xmlns:a16="http://schemas.microsoft.com/office/drawing/2014/main" id="{3A1A01AB-4FDE-491E-B8D8-7EE971F53E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7020" y="5833371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252">
              <a:extLst>
                <a:ext uri="{FF2B5EF4-FFF2-40B4-BE49-F238E27FC236}">
                  <a16:creationId xmlns:a16="http://schemas.microsoft.com/office/drawing/2014/main" id="{DABE6759-3422-44CC-9500-FC0D961787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6551" y="5892902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253">
              <a:extLst>
                <a:ext uri="{FF2B5EF4-FFF2-40B4-BE49-F238E27FC236}">
                  <a16:creationId xmlns:a16="http://schemas.microsoft.com/office/drawing/2014/main" id="{62839895-6D50-44D4-8882-B2437665CE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7345" y="5768284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54">
              <a:extLst>
                <a:ext uri="{FF2B5EF4-FFF2-40B4-BE49-F238E27FC236}">
                  <a16:creationId xmlns:a16="http://schemas.microsoft.com/office/drawing/2014/main" id="{48FDBB53-C40C-4E8F-A07F-98211BC92B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857489" y="5892902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6 w 16"/>
                <a:gd name="T7" fmla="*/ 0 h 16"/>
                <a:gd name="T8" fmla="*/ 0 w 16"/>
                <a:gd name="T9" fmla="*/ 11 h 16"/>
                <a:gd name="T10" fmla="*/ 8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4" y="16"/>
                    <a:pt x="8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255">
              <a:extLst>
                <a:ext uri="{FF2B5EF4-FFF2-40B4-BE49-F238E27FC236}">
                  <a16:creationId xmlns:a16="http://schemas.microsoft.com/office/drawing/2014/main" id="{038B81F3-365F-499F-A48A-7F23ED170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590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56">
              <a:extLst>
                <a:ext uri="{FF2B5EF4-FFF2-40B4-BE49-F238E27FC236}">
                  <a16:creationId xmlns:a16="http://schemas.microsoft.com/office/drawing/2014/main" id="{469CB3F3-8C8C-46D5-A00A-13376C07F9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29720" y="5952434"/>
              <a:ext cx="41275" cy="52388"/>
            </a:xfrm>
            <a:custGeom>
              <a:avLst/>
              <a:gdLst>
                <a:gd name="T0" fmla="*/ 11 w 11"/>
                <a:gd name="T1" fmla="*/ 6 h 14"/>
                <a:gd name="T2" fmla="*/ 8 w 11"/>
                <a:gd name="T3" fmla="*/ 0 h 14"/>
                <a:gd name="T4" fmla="*/ 3 w 11"/>
                <a:gd name="T5" fmla="*/ 8 h 14"/>
                <a:gd name="T6" fmla="*/ 0 w 11"/>
                <a:gd name="T7" fmla="*/ 14 h 14"/>
                <a:gd name="T8" fmla="*/ 3 w 11"/>
                <a:gd name="T9" fmla="*/ 14 h 14"/>
                <a:gd name="T10" fmla="*/ 11 w 1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3"/>
                    <a:pt x="10" y="1"/>
                    <a:pt x="8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8" y="14"/>
                    <a:pt x="11" y="11"/>
                    <a:pt x="11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7">
              <a:extLst>
                <a:ext uri="{FF2B5EF4-FFF2-40B4-BE49-F238E27FC236}">
                  <a16:creationId xmlns:a16="http://schemas.microsoft.com/office/drawing/2014/main" id="{70DE5DF9-4A9A-4B28-A4DF-3706ED923CF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94782" y="5706371"/>
              <a:ext cx="60325" cy="65088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8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8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258">
              <a:extLst>
                <a:ext uri="{FF2B5EF4-FFF2-40B4-BE49-F238E27FC236}">
                  <a16:creationId xmlns:a16="http://schemas.microsoft.com/office/drawing/2014/main" id="{B66A6446-21C9-424E-91B7-65455D197C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4782" y="5830196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9">
              <a:extLst>
                <a:ext uri="{FF2B5EF4-FFF2-40B4-BE49-F238E27FC236}">
                  <a16:creationId xmlns:a16="http://schemas.microsoft.com/office/drawing/2014/main" id="{2098FD86-6815-4C17-A8DB-12F08307983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832577"/>
              <a:ext cx="60325" cy="60325"/>
            </a:xfrm>
            <a:custGeom>
              <a:avLst/>
              <a:gdLst>
                <a:gd name="T0" fmla="*/ 14 w 16"/>
                <a:gd name="T1" fmla="*/ 2 h 16"/>
                <a:gd name="T2" fmla="*/ 8 w 16"/>
                <a:gd name="T3" fmla="*/ 0 h 16"/>
                <a:gd name="T4" fmla="*/ 2 w 16"/>
                <a:gd name="T5" fmla="*/ 2 h 16"/>
                <a:gd name="T6" fmla="*/ 0 w 16"/>
                <a:gd name="T7" fmla="*/ 8 h 16"/>
                <a:gd name="T8" fmla="*/ 3 w 16"/>
                <a:gd name="T9" fmla="*/ 15 h 16"/>
                <a:gd name="T10" fmla="*/ 8 w 16"/>
                <a:gd name="T11" fmla="*/ 16 h 16"/>
                <a:gd name="T12" fmla="*/ 13 w 16"/>
                <a:gd name="T13" fmla="*/ 15 h 16"/>
                <a:gd name="T14" fmla="*/ 16 w 16"/>
                <a:gd name="T15" fmla="*/ 8 h 16"/>
                <a:gd name="T16" fmla="*/ 14 w 16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2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0">
              <a:extLst>
                <a:ext uri="{FF2B5EF4-FFF2-40B4-BE49-F238E27FC236}">
                  <a16:creationId xmlns:a16="http://schemas.microsoft.com/office/drawing/2014/main" id="{2DE07179-EA3E-409E-9043-6951808E484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261">
              <a:extLst>
                <a:ext uri="{FF2B5EF4-FFF2-40B4-BE49-F238E27FC236}">
                  <a16:creationId xmlns:a16="http://schemas.microsoft.com/office/drawing/2014/main" id="{E73099DD-1AC6-422A-A683-09C73972FC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5464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262">
              <a:extLst>
                <a:ext uri="{FF2B5EF4-FFF2-40B4-BE49-F238E27FC236}">
                  <a16:creationId xmlns:a16="http://schemas.microsoft.com/office/drawing/2014/main" id="{E752188F-DCEE-490F-B306-552EA27D8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4995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263">
              <a:extLst>
                <a:ext uri="{FF2B5EF4-FFF2-40B4-BE49-F238E27FC236}">
                  <a16:creationId xmlns:a16="http://schemas.microsoft.com/office/drawing/2014/main" id="{26B3977D-E236-4900-B6FE-9670AD59B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5789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264">
              <a:extLst>
                <a:ext uri="{FF2B5EF4-FFF2-40B4-BE49-F238E27FC236}">
                  <a16:creationId xmlns:a16="http://schemas.microsoft.com/office/drawing/2014/main" id="{6E57E1FA-B891-47BD-B2D4-847BF1D37E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170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1265">
              <a:extLst>
                <a:ext uri="{FF2B5EF4-FFF2-40B4-BE49-F238E27FC236}">
                  <a16:creationId xmlns:a16="http://schemas.microsoft.com/office/drawing/2014/main" id="{41B735D2-C76A-4B3A-A1A5-699467B260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964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1266">
              <a:extLst>
                <a:ext uri="{FF2B5EF4-FFF2-40B4-BE49-F238E27FC236}">
                  <a16:creationId xmlns:a16="http://schemas.microsoft.com/office/drawing/2014/main" id="{99438490-FFDB-46B1-AEBE-CB3EFA6B57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6257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1267">
              <a:extLst>
                <a:ext uri="{FF2B5EF4-FFF2-40B4-BE49-F238E27FC236}">
                  <a16:creationId xmlns:a16="http://schemas.microsoft.com/office/drawing/2014/main" id="{5FD27C3C-91D8-4DA1-BDE9-30E4E4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1639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1268">
              <a:extLst>
                <a:ext uri="{FF2B5EF4-FFF2-40B4-BE49-F238E27FC236}">
                  <a16:creationId xmlns:a16="http://schemas.microsoft.com/office/drawing/2014/main" id="{7F95532A-3AF1-489B-AD13-E3B01F311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5351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69">
              <a:extLst>
                <a:ext uri="{FF2B5EF4-FFF2-40B4-BE49-F238E27FC236}">
                  <a16:creationId xmlns:a16="http://schemas.microsoft.com/office/drawing/2014/main" id="{11E365BB-3D91-4711-844A-E92901219B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1526" y="5707165"/>
              <a:ext cx="60325" cy="63500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9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9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1270">
              <a:extLst>
                <a:ext uri="{FF2B5EF4-FFF2-40B4-BE49-F238E27FC236}">
                  <a16:creationId xmlns:a16="http://schemas.microsoft.com/office/drawing/2014/main" id="{199EC4DD-8D2C-42A8-B4D9-80632FB5CF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1526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1271">
              <a:extLst>
                <a:ext uri="{FF2B5EF4-FFF2-40B4-BE49-F238E27FC236}">
                  <a16:creationId xmlns:a16="http://schemas.microsoft.com/office/drawing/2014/main" id="{20ADD18E-0111-4BAB-BA40-E65C0533FE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057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272">
              <a:extLst>
                <a:ext uri="{FF2B5EF4-FFF2-40B4-BE49-F238E27FC236}">
                  <a16:creationId xmlns:a16="http://schemas.microsoft.com/office/drawing/2014/main" id="{F6C6F065-3F34-4607-A6FD-379F574584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85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1273">
              <a:extLst>
                <a:ext uri="{FF2B5EF4-FFF2-40B4-BE49-F238E27FC236}">
                  <a16:creationId xmlns:a16="http://schemas.microsoft.com/office/drawing/2014/main" id="{3F5920D2-56B8-4785-8216-61E5B8D8B1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7232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274">
              <a:extLst>
                <a:ext uri="{FF2B5EF4-FFF2-40B4-BE49-F238E27FC236}">
                  <a16:creationId xmlns:a16="http://schemas.microsoft.com/office/drawing/2014/main" id="{6091A1B0-0750-4871-8527-1F2F43BAD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8026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1275">
              <a:extLst>
                <a:ext uri="{FF2B5EF4-FFF2-40B4-BE49-F238E27FC236}">
                  <a16:creationId xmlns:a16="http://schemas.microsoft.com/office/drawing/2014/main" id="{CD38B7DF-C85D-4957-B60F-B09A39606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6145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76">
              <a:extLst>
                <a:ext uri="{FF2B5EF4-FFF2-40B4-BE49-F238E27FC236}">
                  <a16:creationId xmlns:a16="http://schemas.microsoft.com/office/drawing/2014/main" id="{1AB6D847-0348-4DCB-8D88-217F65DFD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2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3 w 16"/>
                <a:gd name="T13" fmla="*/ 1 h 16"/>
                <a:gd name="T14" fmla="*/ 2 w 16"/>
                <a:gd name="T15" fmla="*/ 2 h 16"/>
                <a:gd name="T16" fmla="*/ 0 w 16"/>
                <a:gd name="T17" fmla="*/ 8 h 16"/>
                <a:gd name="T18" fmla="*/ 3 w 1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77">
              <a:extLst>
                <a:ext uri="{FF2B5EF4-FFF2-40B4-BE49-F238E27FC236}">
                  <a16:creationId xmlns:a16="http://schemas.microsoft.com/office/drawing/2014/main" id="{C40F2D50-5943-4BBC-AC2B-8FDB7E2050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9206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78">
              <a:extLst>
                <a:ext uri="{FF2B5EF4-FFF2-40B4-BE49-F238E27FC236}">
                  <a16:creationId xmlns:a16="http://schemas.microsoft.com/office/drawing/2014/main" id="{491BC095-482F-4172-9785-92263E622B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79685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79">
              <a:extLst>
                <a:ext uri="{FF2B5EF4-FFF2-40B4-BE49-F238E27FC236}">
                  <a16:creationId xmlns:a16="http://schemas.microsoft.com/office/drawing/2014/main" id="{AD72E9F4-E417-4ACE-94FB-463A962326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12270" y="6011171"/>
              <a:ext cx="19050" cy="30163"/>
            </a:xfrm>
            <a:custGeom>
              <a:avLst/>
              <a:gdLst>
                <a:gd name="T0" fmla="*/ 5 w 5"/>
                <a:gd name="T1" fmla="*/ 1 h 8"/>
                <a:gd name="T2" fmla="*/ 5 w 5"/>
                <a:gd name="T3" fmla="*/ 0 h 8"/>
                <a:gd name="T4" fmla="*/ 0 w 5"/>
                <a:gd name="T5" fmla="*/ 8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80">
              <a:extLst>
                <a:ext uri="{FF2B5EF4-FFF2-40B4-BE49-F238E27FC236}">
                  <a16:creationId xmlns:a16="http://schemas.microsoft.com/office/drawing/2014/main" id="{38BD084D-4BC3-4A70-8976-B65F028F9C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6079434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8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8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81">
              <a:extLst>
                <a:ext uri="{FF2B5EF4-FFF2-40B4-BE49-F238E27FC236}">
                  <a16:creationId xmlns:a16="http://schemas.microsoft.com/office/drawing/2014/main" id="{416FC597-68A2-4F7E-8346-DB0C66FAAA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6077052"/>
              <a:ext cx="60325" cy="60325"/>
            </a:xfrm>
            <a:custGeom>
              <a:avLst/>
              <a:gdLst>
                <a:gd name="T0" fmla="*/ 7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12 h 16"/>
                <a:gd name="T8" fmla="*/ 7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5"/>
                    <a:pt x="4" y="16"/>
                    <a:pt x="7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2">
              <a:extLst>
                <a:ext uri="{FF2B5EF4-FFF2-40B4-BE49-F238E27FC236}">
                  <a16:creationId xmlns:a16="http://schemas.microsoft.com/office/drawing/2014/main" id="{CDAF307A-4EA7-40CB-80F5-12C2BEA8DF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44839" y="6134202"/>
              <a:ext cx="36513" cy="52388"/>
            </a:xfrm>
            <a:custGeom>
              <a:avLst/>
              <a:gdLst>
                <a:gd name="T0" fmla="*/ 10 w 10"/>
                <a:gd name="T1" fmla="*/ 5 h 14"/>
                <a:gd name="T2" fmla="*/ 8 w 10"/>
                <a:gd name="T3" fmla="*/ 0 h 14"/>
                <a:gd name="T4" fmla="*/ 0 w 10"/>
                <a:gd name="T5" fmla="*/ 13 h 14"/>
                <a:gd name="T6" fmla="*/ 2 w 10"/>
                <a:gd name="T7" fmla="*/ 14 h 14"/>
                <a:gd name="T8" fmla="*/ 10 w 1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6" y="14"/>
                    <a:pt x="10" y="10"/>
                    <a:pt x="10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283">
              <a:extLst>
                <a:ext uri="{FF2B5EF4-FFF2-40B4-BE49-F238E27FC236}">
                  <a16:creationId xmlns:a16="http://schemas.microsoft.com/office/drawing/2014/main" id="{CBDE2A69-A31F-4BEB-A640-427D8CF1E7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284">
              <a:extLst>
                <a:ext uri="{FF2B5EF4-FFF2-40B4-BE49-F238E27FC236}">
                  <a16:creationId xmlns:a16="http://schemas.microsoft.com/office/drawing/2014/main" id="{9E1AF25D-8F15-4C51-AD65-AC76C1F4F2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285">
              <a:extLst>
                <a:ext uri="{FF2B5EF4-FFF2-40B4-BE49-F238E27FC236}">
                  <a16:creationId xmlns:a16="http://schemas.microsoft.com/office/drawing/2014/main" id="{5EA43A30-C827-4AA1-81CB-F12AB438F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2432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286">
              <a:extLst>
                <a:ext uri="{FF2B5EF4-FFF2-40B4-BE49-F238E27FC236}">
                  <a16:creationId xmlns:a16="http://schemas.microsoft.com/office/drawing/2014/main" id="{59A5D563-6268-4D22-ADE1-BF04C88BF2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287">
              <a:extLst>
                <a:ext uri="{FF2B5EF4-FFF2-40B4-BE49-F238E27FC236}">
                  <a16:creationId xmlns:a16="http://schemas.microsoft.com/office/drawing/2014/main" id="{234875CC-2B6F-4F0E-B90C-341A90CD65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2320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288">
              <a:extLst>
                <a:ext uri="{FF2B5EF4-FFF2-40B4-BE49-F238E27FC236}">
                  <a16:creationId xmlns:a16="http://schemas.microsoft.com/office/drawing/2014/main" id="{D071E4CC-FD20-4142-AF4E-1092D49FCD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Oval 1289">
              <a:extLst>
                <a:ext uri="{FF2B5EF4-FFF2-40B4-BE49-F238E27FC236}">
                  <a16:creationId xmlns:a16="http://schemas.microsoft.com/office/drawing/2014/main" id="{7D91E2E4-BB9D-48BB-9CA2-9A165B97DB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290">
              <a:extLst>
                <a:ext uri="{FF2B5EF4-FFF2-40B4-BE49-F238E27FC236}">
                  <a16:creationId xmlns:a16="http://schemas.microsoft.com/office/drawing/2014/main" id="{86015FD0-9371-452D-AFEA-0F9DEE1206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Oval 1291">
              <a:extLst>
                <a:ext uri="{FF2B5EF4-FFF2-40B4-BE49-F238E27FC236}">
                  <a16:creationId xmlns:a16="http://schemas.microsoft.com/office/drawing/2014/main" id="{F0277537-E0A9-40D6-A6F8-64D0112410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Oval 1292">
              <a:extLst>
                <a:ext uri="{FF2B5EF4-FFF2-40B4-BE49-F238E27FC236}">
                  <a16:creationId xmlns:a16="http://schemas.microsoft.com/office/drawing/2014/main" id="{2A65C7D0-99DD-4C84-A65C-73C28100CF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Oval 1293">
              <a:extLst>
                <a:ext uri="{FF2B5EF4-FFF2-40B4-BE49-F238E27FC236}">
                  <a16:creationId xmlns:a16="http://schemas.microsoft.com/office/drawing/2014/main" id="{CAC0443E-E837-447B-8E50-4A4015359C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20167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94">
              <a:extLst>
                <a:ext uri="{FF2B5EF4-FFF2-40B4-BE49-F238E27FC236}">
                  <a16:creationId xmlns:a16="http://schemas.microsoft.com/office/drawing/2014/main" id="{8EFBB0CA-9F07-49E5-8BF8-6F3274AE487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90082" y="5957196"/>
              <a:ext cx="58738" cy="60325"/>
            </a:xfrm>
            <a:custGeom>
              <a:avLst/>
              <a:gdLst>
                <a:gd name="T0" fmla="*/ 4 w 16"/>
                <a:gd name="T1" fmla="*/ 15 h 16"/>
                <a:gd name="T2" fmla="*/ 8 w 16"/>
                <a:gd name="T3" fmla="*/ 16 h 16"/>
                <a:gd name="T4" fmla="*/ 13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2 w 16"/>
                <a:gd name="T13" fmla="*/ 2 h 16"/>
                <a:gd name="T14" fmla="*/ 0 w 16"/>
                <a:gd name="T15" fmla="*/ 8 h 16"/>
                <a:gd name="T16" fmla="*/ 4 w 1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15"/>
                  </a:move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95">
              <a:extLst>
                <a:ext uri="{FF2B5EF4-FFF2-40B4-BE49-F238E27FC236}">
                  <a16:creationId xmlns:a16="http://schemas.microsoft.com/office/drawing/2014/main" id="{26CCEBC3-7CAC-4C9C-9160-75AA3E92FE5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169921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6">
              <a:extLst>
                <a:ext uri="{FF2B5EF4-FFF2-40B4-BE49-F238E27FC236}">
                  <a16:creationId xmlns:a16="http://schemas.microsoft.com/office/drawing/2014/main" id="{27BBC01C-3D17-4F37-AFF1-F53449FF20A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046096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97">
              <a:extLst>
                <a:ext uri="{FF2B5EF4-FFF2-40B4-BE49-F238E27FC236}">
                  <a16:creationId xmlns:a16="http://schemas.microsoft.com/office/drawing/2014/main" id="{1D2FC588-FB2E-4BAA-BB87-7AAFB303C63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57576" y="6315177"/>
              <a:ext cx="30163" cy="49213"/>
            </a:xfrm>
            <a:custGeom>
              <a:avLst/>
              <a:gdLst>
                <a:gd name="T0" fmla="*/ 4 w 8"/>
                <a:gd name="T1" fmla="*/ 4 h 13"/>
                <a:gd name="T2" fmla="*/ 0 w 8"/>
                <a:gd name="T3" fmla="*/ 13 h 13"/>
                <a:gd name="T4" fmla="*/ 0 w 8"/>
                <a:gd name="T5" fmla="*/ 13 h 13"/>
                <a:gd name="T6" fmla="*/ 8 w 8"/>
                <a:gd name="T7" fmla="*/ 4 h 13"/>
                <a:gd name="T8" fmla="*/ 7 w 8"/>
                <a:gd name="T9" fmla="*/ 0 h 13"/>
                <a:gd name="T10" fmla="*/ 4 w 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9"/>
                    <a:pt x="8" y="4"/>
                  </a:cubicBezTo>
                  <a:cubicBezTo>
                    <a:pt x="8" y="3"/>
                    <a:pt x="7" y="1"/>
                    <a:pt x="7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98">
              <a:extLst>
                <a:ext uri="{FF2B5EF4-FFF2-40B4-BE49-F238E27FC236}">
                  <a16:creationId xmlns:a16="http://schemas.microsoft.com/office/drawing/2014/main" id="{8D53DC66-3126-4C88-AD9A-2ABAB8D94C9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09145" y="6201671"/>
              <a:ext cx="65088" cy="63500"/>
            </a:xfrm>
            <a:custGeom>
              <a:avLst/>
              <a:gdLst>
                <a:gd name="T0" fmla="*/ 8 w 17"/>
                <a:gd name="T1" fmla="*/ 17 h 17"/>
                <a:gd name="T2" fmla="*/ 17 w 17"/>
                <a:gd name="T3" fmla="*/ 9 h 17"/>
                <a:gd name="T4" fmla="*/ 8 w 17"/>
                <a:gd name="T5" fmla="*/ 0 h 17"/>
                <a:gd name="T6" fmla="*/ 2 w 17"/>
                <a:gd name="T7" fmla="*/ 3 h 17"/>
                <a:gd name="T8" fmla="*/ 1 w 17"/>
                <a:gd name="T9" fmla="*/ 6 h 17"/>
                <a:gd name="T10" fmla="*/ 0 w 17"/>
                <a:gd name="T11" fmla="*/ 9 h 17"/>
                <a:gd name="T12" fmla="*/ 8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99">
              <a:extLst>
                <a:ext uri="{FF2B5EF4-FFF2-40B4-BE49-F238E27FC236}">
                  <a16:creationId xmlns:a16="http://schemas.microsoft.com/office/drawing/2014/main" id="{340B9505-23B4-45F0-9BD0-BADF89DFF4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77407" y="6261996"/>
              <a:ext cx="52388" cy="60325"/>
            </a:xfrm>
            <a:custGeom>
              <a:avLst/>
              <a:gdLst>
                <a:gd name="T0" fmla="*/ 8 w 14"/>
                <a:gd name="T1" fmla="*/ 0 h 16"/>
                <a:gd name="T2" fmla="*/ 0 w 14"/>
                <a:gd name="T3" fmla="*/ 14 h 16"/>
                <a:gd name="T4" fmla="*/ 6 w 14"/>
                <a:gd name="T5" fmla="*/ 16 h 16"/>
                <a:gd name="T6" fmla="*/ 14 w 14"/>
                <a:gd name="T7" fmla="*/ 8 h 16"/>
                <a:gd name="T8" fmla="*/ 8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11" y="16"/>
                    <a:pt x="14" y="12"/>
                    <a:pt x="14" y="8"/>
                  </a:cubicBezTo>
                  <a:cubicBezTo>
                    <a:pt x="14" y="4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00">
              <a:extLst>
                <a:ext uri="{FF2B5EF4-FFF2-40B4-BE49-F238E27FC236}">
                  <a16:creationId xmlns:a16="http://schemas.microsoft.com/office/drawing/2014/main" id="{3B218C9F-ED01-47DB-AF34-E2F4AE585F6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2889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40BBC75E-07FE-4046-840A-36F775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5238" y="1171677"/>
              <a:ext cx="1355725" cy="1355725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1" name="Oval 1301">
            <a:extLst>
              <a:ext uri="{FF2B5EF4-FFF2-40B4-BE49-F238E27FC236}">
                <a16:creationId xmlns:a16="http://schemas.microsoft.com/office/drawing/2014/main" id="{4C12494D-D74C-4F62-8198-4DC07F88814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610951" y="1054808"/>
            <a:ext cx="4826202" cy="4826202"/>
          </a:xfrm>
          <a:prstGeom prst="ellipse">
            <a:avLst/>
          </a:prstGeom>
          <a:solidFill>
            <a:srgbClr val="0E1D40"/>
          </a:solidFill>
          <a:ln>
            <a:noFill/>
          </a:ln>
          <a:effectLst>
            <a:outerShdw blurRad="254000" dist="266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302" name="文本框 1301">
            <a:extLst>
              <a:ext uri="{FF2B5EF4-FFF2-40B4-BE49-F238E27FC236}">
                <a16:creationId xmlns:a16="http://schemas.microsoft.com/office/drawing/2014/main" id="{922C667B-74F6-4602-B748-CD8FA39E320D}"/>
              </a:ext>
            </a:extLst>
          </p:cNvPr>
          <p:cNvSpPr txBox="1"/>
          <p:nvPr/>
        </p:nvSpPr>
        <p:spPr>
          <a:xfrm>
            <a:off x="5460507" y="1313907"/>
            <a:ext cx="122982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造字工房坚黑（非商用）常规体" pitchFamily="2" charset="-122"/>
                <a:ea typeface="造字工房坚黑（非商用）常规体" pitchFamily="2" charset="-122"/>
              </a:rPr>
              <a:t>03</a:t>
            </a:r>
            <a:endParaRPr lang="zh-CN" altLang="en-US" sz="6600" b="1" dirty="0">
              <a:ln w="6600">
                <a:solidFill>
                  <a:schemeClr val="accent2"/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accent2"/>
                </a:outerShdw>
              </a:effectLst>
              <a:latin typeface="造字工房坚黑（非商用）常规体" pitchFamily="2" charset="-122"/>
              <a:ea typeface="造字工房坚黑（非商用）常规体" pitchFamily="2" charset="-122"/>
            </a:endParaRPr>
          </a:p>
        </p:txBody>
      </p:sp>
      <p:sp>
        <p:nvSpPr>
          <p:cNvPr id="1304" name="TextBox 7">
            <a:extLst>
              <a:ext uri="{FF2B5EF4-FFF2-40B4-BE49-F238E27FC236}">
                <a16:creationId xmlns:a16="http://schemas.microsoft.com/office/drawing/2014/main" id="{E0A5C235-4121-4772-95A1-8DFB9D26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3086" y="2744380"/>
            <a:ext cx="460886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实例操作</a:t>
            </a:r>
            <a:endParaRPr lang="en-US" altLang="zh-CN" sz="7200" b="1" spc="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图像美化</a:t>
            </a:r>
          </a:p>
        </p:txBody>
      </p:sp>
    </p:spTree>
    <p:extLst>
      <p:ext uri="{BB962C8B-B14F-4D97-AF65-F5344CB8AC3E}">
        <p14:creationId xmlns:p14="http://schemas.microsoft.com/office/powerpoint/2010/main" val="2494490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BCB38E92-A0E4-43ED-8412-5C8B84D16110}"/>
              </a:ext>
            </a:extLst>
          </p:cNvPr>
          <p:cNvSpPr txBox="1"/>
          <p:nvPr/>
        </p:nvSpPr>
        <p:spPr>
          <a:xfrm>
            <a:off x="886014" y="173694"/>
            <a:ext cx="3968125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认识图层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91EFCCC5-ED84-4261-ABA8-72071ACC1E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7262" y="946730"/>
            <a:ext cx="9617476" cy="54098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821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BCB38E92-A0E4-43ED-8412-5C8B84D16110}"/>
              </a:ext>
            </a:extLst>
          </p:cNvPr>
          <p:cNvSpPr txBox="1"/>
          <p:nvPr/>
        </p:nvSpPr>
        <p:spPr>
          <a:xfrm>
            <a:off x="886014" y="173694"/>
            <a:ext cx="3968125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认识图层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D9273F2B-5011-4FE0-B1C8-E932B8D198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2979" y="925835"/>
            <a:ext cx="9629192" cy="5416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8539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AA3203B4-59B1-4CD8-ACA0-F22761278D62}"/>
              </a:ext>
            </a:extLst>
          </p:cNvPr>
          <p:cNvGrpSpPr/>
          <p:nvPr/>
        </p:nvGrpSpPr>
        <p:grpSpPr>
          <a:xfrm>
            <a:off x="1642781" y="-393238"/>
            <a:ext cx="8906438" cy="7950353"/>
            <a:chOff x="2931601" y="916090"/>
            <a:chExt cx="6092825" cy="5438775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D171859-A76D-434B-BDB3-3CE2CDDCB87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6937657" y="616846"/>
              <a:ext cx="1787525" cy="238601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14D9CCA5-0FE1-4CAD-A806-480660FF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0C50CA65-A5D7-4C5D-9A55-956587E2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6ED443B3-3DF8-4B69-81BE-B9CCCC74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B1E0F23F-8AA0-4B83-8F60-77F2AB01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C4B6778F-EA7A-49F8-82ED-A8C5DA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5146EFA2-D346-436A-8D8F-3F803309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DD314F5-EFE7-4072-B21B-5A77ACE8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05F7DFA8-73C2-4736-B6C8-35C4356F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CC76D216-7DDA-4AA4-9F81-6C434F8BA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B797740-B772-48C9-A736-47D63D8F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4CDE0C92-B16A-41A4-BBAD-ABF16DC3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253C6D9A-FA33-4A68-BF09-A3CA071E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21448116-433B-4B21-A0AD-8EB3E360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638DD5BE-D9DB-482D-B00D-A274D7E9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2987FC85-F3B9-4E92-9B0E-2463FC720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3919DA90-AF8F-445F-8C64-F0C8ADC2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10B55520-2A1F-4D52-8A9F-41D8FB4F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AEF2F4FC-217A-4544-9B2A-9563D751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6012EE28-D29D-4EB6-B67D-12A39D1D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4E82794B-FDEA-4150-B3F7-95CB4FED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6F94562D-77AC-4724-B942-65EFEFE6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BC5F9733-684C-44A7-BC19-125FE65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C041533C-A3D0-46BF-9337-03A4126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4D8F2D38-4325-4758-8AE2-A3F46182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F8715743-E965-4B87-A552-3B9B73A4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4C7307F3-0ABC-4158-A594-4CBCCAF3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AB4C5E3F-CD32-4026-A24C-869B38A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05D8FA04-CCB3-4CBB-88BD-2C9F52A0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B17C62C4-A114-4EC3-AF25-381CA7A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0A6C5B38-27E5-4F3B-81B4-F0BDEB9A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A9400DDB-7271-4F59-869D-C0C3DD2F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CA2B295F-CF21-4A28-ABC6-BC40938A7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15A1491B-5EE9-495A-BD94-1838CC49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53CD8C12-A499-48E7-9F52-885EDE8C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DE8650A9-C860-46A3-9B04-FDEA4D5D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CF587444-A87E-4773-8097-F424FD7F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E6F83343-795A-4CEC-9D5A-07A7C17B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92B41C5A-508B-452E-86E9-9AD2DA00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20D81406-4B87-436C-AB9A-15A93EBD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49271BB2-14A6-4D0F-8438-CC9FE90F4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AA1EA0BB-742D-4E31-B133-BC92AEF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08163354-B3B0-48BA-BDA4-37282027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1A8BE807-C9F1-4723-98A3-B48C0E38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A2DD460E-569B-4CD7-8FC1-BF658776B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A4F1CAA1-7FCC-4BC6-964F-574E894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017680BD-AA17-4C08-A564-D6229160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6EA70987-CE2E-42BB-AD54-4667A23B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0A5F09FC-5AEC-45BC-8478-57E0DD1F7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26421D04-C610-4BD8-8D64-342F9929B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CFAFD806-476C-49C4-940A-F8E3D95B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A70E3D69-6F08-4A25-A228-8D848DA2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56F19F1E-36E4-4E9D-A73C-A2BA26B3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E7E362A3-01F4-4B7B-9C3A-E89A08D4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A062DC20-DDB7-4295-A0D8-7A433B92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B9EB07ED-9EC9-4817-A4A0-ADD1CB2D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E0396646-18D6-4A38-B8B0-7804D87E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B96CBD20-F7DD-4A99-8C25-D9E647EAC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3CD741EC-CA0D-4E9C-8C27-B4E26C93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218E0BBC-6ACF-488A-B7FE-D7FCC239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3D23B2A2-87F2-4D1A-B2C7-192CA71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87B832AD-17E5-497C-9A9B-0203CB2C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5AD646B-0049-4E2C-A9D4-319722A2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9A049E17-C58A-4831-9B63-FE962943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E83CF1AC-6590-4284-824B-8BA688EC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9AF324D3-9234-4FAD-8914-FF4EAB80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7D71D3E6-000D-4E8F-8133-2E133369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7B8F9BF5-F6E8-499E-9372-D13C8964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ADD1ECBB-6142-4EFF-A763-C5E02126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5DE0CEC1-D33F-4B47-9A47-F0211A3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EF3F7003-C4A4-420F-9756-A4D7D8C6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B120052B-1C13-4F92-BD54-6125C294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1B975AE2-494F-44D8-9B57-4725B5ACE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9A58E7A7-5ADA-43C9-AE4D-4395AFD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5E02C48F-328A-4535-8134-1C1548CE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448CD95C-FEA7-401C-8F68-75BD6ADA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419DEEB5-2A4F-46AD-B703-8C746A62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5F86226B-02F9-4919-A9B3-4FA0C8F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AAB6839A-8172-41B6-BB5F-A2251F41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8FE64CBE-19E0-4B48-A797-A298CD34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53642E92-5CE4-4BB3-9018-3D346CDE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16E11017-D597-47E0-B101-CA4A929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FC77986E-B1C5-43BE-8785-FEA98053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16389B56-05AF-49F9-8AFB-262482E7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4B37474-4FBD-46A3-AED1-7336A3A7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610AAD3-0CBB-4A01-BF79-956B909CF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0651F3F1-8F26-409C-ABFF-15640ACC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ED6048F8-D130-452E-9045-537985DFE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CCB2050C-27E9-417B-BAEA-64C0D24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2E17C17F-5B8A-462D-AD99-76B51C07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371EEA5C-6BDF-48F0-8F3B-AA5A90F3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6C0AAB22-2632-4BEA-8AD5-B694F608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987FA936-1A44-4853-9FF4-F42A69F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30728CA6-768B-4A66-AD7E-2530ABE7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F5A52BA-D092-4A08-8054-82CEB580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A7FB0D1B-B2D4-45AD-8006-2854BD4A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3D1358F6-0FE6-44A5-8F6D-411B913D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45CBAA8-144F-4904-88EF-EC60822B2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7B01568B-679A-4897-8AB4-D3F81BA2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AAB8C55A-AEB5-4F9A-9A68-ED116C1D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D7530546-6335-4A4E-A120-5D02D425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72ADE49A-4370-45BD-A679-4843AD98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088B9438-0BF9-4E0C-8C25-6E575592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86B43444-522A-41C1-A1EE-29CA1F4B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522EF2F6-14E1-4388-83CB-71C59910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8FA6E1B2-B1A8-411C-9D46-0247A6E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FE8BE89E-E42B-4772-A74D-48C5A648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0CCC9EA5-EBD2-4AB1-8C61-672FD4C1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53419960-533D-40AB-926B-F2256C7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E2D3E36B-9924-4DE9-B38F-217863A6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F56D0D7E-99E5-4382-942E-5CA4CAB2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F21D9735-48DB-4C0C-BCAA-FBCB7055D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4E2664B5-8EF5-4C79-B769-04134EEE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28280E4-64C5-4883-ABFF-D81B464D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C645A432-02F4-4421-922F-4362926E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B9A7B1B9-E2ED-4319-8FCC-F4F862CB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8E52FBC9-6628-4420-8422-8361367A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2F185658-0361-458D-AF90-5DD5D4EC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2207CB-B934-4F5E-AD3E-11E6CDE3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3A340896-D09C-4C3C-A5C9-28A05E57F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6E451BED-F0D1-44E1-85FE-7005B820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D9C4B021-E9CA-44D5-B7CE-1FE466FD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37B4B2C5-72C5-4AF9-AA89-FB80FBD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7E060B65-7CA1-493C-9806-555DBC33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3A48AE27-5A02-423E-B610-CE222AB3B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9586DE-18CC-4A96-8D88-401501E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EFCD14A5-D668-4ABF-B6DB-A2D22C1B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C86DB632-B0B1-42A6-96FE-C14A3D9D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9228CEC8-E2CA-4ABB-9342-61873FE1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4792BF8E-FC1B-4B13-87CB-7009923A9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82573440-338F-497F-A5D1-980C9381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29F8B1F7-F61A-467D-AE08-D15FBC50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9445BC35-D529-4E34-B00D-045187BB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3A4ED7BE-55EB-492D-BD90-A8888674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E3427648-1EBC-4651-9FE2-D766CC12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5FFC27F0-A301-4490-8B28-8A7FA4B8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CB0FA19D-878A-482E-A6A0-12823FF5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E2A22266-B6AC-4B80-AE35-D8F1736B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5332EAA7-6AA7-426F-8D09-18A0FF7D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75F88C1D-45A5-44F1-92E9-90D4657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73D2EAAE-A9B2-4743-9EE4-C66AA590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0D78D60B-DCBA-4EE0-97FA-727EC6E4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96D70F75-A769-4330-84BC-9BAD99ED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B03E557D-0638-4261-95AA-246C10B5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803D5FAF-D368-46DA-9965-745C54BC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B27FFDB1-EEED-46CB-8B71-7C3553B5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3EAE3333-1D1B-4632-B51F-ACEDF770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E1C74092-7D59-418E-9AF7-E4E3EB93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8531A5AE-4610-4CD8-BBFA-45FE8598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8EE49B39-4EFB-450E-8E75-79EC0CB9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5687517F-94B4-42F1-87F9-0AF5734F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183D79F-0601-46B0-BD6F-BD933BCC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768CF668-15C0-44EE-BD6C-7E4898C1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5619A01F-8215-4447-8559-7B705C97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10795001-A6F1-49D8-BDF0-E88881A4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7553FABC-2C23-45FA-B422-6B286DD9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4FA81B7F-B2EF-4528-A33C-3469136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2581A05E-8961-426F-B4CC-8B2D4FDE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2DE03CA5-79F9-42A2-A4D3-57B8BEB86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AE395031-3262-4FA9-B979-6022711A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6AA41950-8951-4C46-B05D-2524E0742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BE7EA62F-8218-4E2D-815F-FFC1A1D0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88F6B47B-CB7C-4D84-8B9B-7BB6DAF0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C21F3878-228D-4EC7-B8FB-54042B9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908CB18A-D4F9-40FF-8E38-9C18B5F3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64DC7579-284C-4D46-9F97-4613F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E52B6E23-DE8B-4DF3-998F-B7212369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F1A5D7BC-966D-4494-9845-60FA8331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BB1A3D9A-AAFE-4940-AD39-CA30D9A6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CD005FB0-B6DD-459C-9E20-60A0A6C4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CA985E38-2B56-4D52-8F44-0DAF301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FF52799B-71F6-442F-AB70-49B78662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15B2CC93-3B09-4A5E-AD8B-A39ED069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49A04FF5-782A-4BBC-9867-F2F2DA549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17B72D27-47DE-40D4-A796-5D7F661B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B506503-4612-4551-B54F-0FDE0BCE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CEC2EF4E-012A-4184-B78D-FC06CB45C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1480AC39-94FE-470E-982F-E6A21F89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DE9501BC-F8D6-4A96-B345-3C9EAC6A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E9E832B-4676-463C-8425-2EF0AC43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12D84117-A259-4FB7-AD11-5B4D7448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1895E2C0-3DEE-41B6-961B-C6407634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BA2B625C-F066-433D-9322-42C7A88F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13D9AD4F-4D2B-499A-966B-A357DCBE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B3847954-C9C9-4D8E-A67F-D696912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E73CC8A4-057D-46B0-B117-39224BEEE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EEAAA702-2DBF-40C0-A478-588AC7DA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5B0D820E-495D-476E-BA89-FEF7599F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17751643-C2A7-468B-9675-4F69E326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1AADC10-F4E0-4A04-82EC-23893851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073707F8-C8A9-4D36-8221-5966E1B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6FFB98BB-6A43-4A01-A6C4-0447E1D2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8268DC0A-0F7F-4614-87BA-ADFA7100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C5411881-E6AE-4C6F-A8E6-349C7D0C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2817732-DF27-457F-989F-FCA93A90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B8B0EC6B-F7B8-4715-9641-A71FFE3E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BAB8ED2F-81E2-44ED-8493-809A2716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7264A281-FCE4-4C74-975D-7B108D8B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A7851BE5-9312-4E39-8ACA-1B6771ED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4F23757D-2374-4FEB-BDB8-A81C5650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FB09CB17-9F3D-4C4F-9677-7FD62E01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E055502B-7468-41C4-B567-CB08866DACD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79389" y="130277"/>
              <a:ext cx="3659188" cy="5688013"/>
              <a:chOff x="3104" y="451"/>
              <a:chExt cx="2305" cy="3583"/>
            </a:xfrm>
          </p:grpSpPr>
          <p:sp>
            <p:nvSpPr>
              <p:cNvPr id="901" name="Freeform 206">
                <a:extLst>
                  <a:ext uri="{FF2B5EF4-FFF2-40B4-BE49-F238E27FC236}">
                    <a16:creationId xmlns:a16="http://schemas.microsoft.com/office/drawing/2014/main" id="{E70446CA-B79D-4C2E-9EF8-80394287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95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07">
                <a:extLst>
                  <a:ext uri="{FF2B5EF4-FFF2-40B4-BE49-F238E27FC236}">
                    <a16:creationId xmlns:a16="http://schemas.microsoft.com/office/drawing/2014/main" id="{E02B063A-887E-4FDE-B668-F4C650F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00"/>
                <a:ext cx="19" cy="14"/>
              </a:xfrm>
              <a:custGeom>
                <a:avLst/>
                <a:gdLst>
                  <a:gd name="T0" fmla="*/ 2 w 8"/>
                  <a:gd name="T1" fmla="*/ 6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3 h 6"/>
                  <a:gd name="T10" fmla="*/ 0 w 8"/>
                  <a:gd name="T11" fmla="*/ 6 h 6"/>
                  <a:gd name="T12" fmla="*/ 2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08">
                <a:extLst>
                  <a:ext uri="{FF2B5EF4-FFF2-40B4-BE49-F238E27FC236}">
                    <a16:creationId xmlns:a16="http://schemas.microsoft.com/office/drawing/2014/main" id="{5C7D299B-1666-4674-A058-A9C874A6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09">
                <a:extLst>
                  <a:ext uri="{FF2B5EF4-FFF2-40B4-BE49-F238E27FC236}">
                    <a16:creationId xmlns:a16="http://schemas.microsoft.com/office/drawing/2014/main" id="{4F0B10AE-B38C-4C11-A54C-40CC2827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10">
                <a:extLst>
                  <a:ext uri="{FF2B5EF4-FFF2-40B4-BE49-F238E27FC236}">
                    <a16:creationId xmlns:a16="http://schemas.microsoft.com/office/drawing/2014/main" id="{0E467FB8-FABB-48D3-A31F-F9FAA67B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211">
                <a:extLst>
                  <a:ext uri="{FF2B5EF4-FFF2-40B4-BE49-F238E27FC236}">
                    <a16:creationId xmlns:a16="http://schemas.microsoft.com/office/drawing/2014/main" id="{6F58019E-346E-4A47-929A-2B347CA2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Oval 212">
                <a:extLst>
                  <a:ext uri="{FF2B5EF4-FFF2-40B4-BE49-F238E27FC236}">
                    <a16:creationId xmlns:a16="http://schemas.microsoft.com/office/drawing/2014/main" id="{87B90732-6153-4D98-B6D7-E58DCAD84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Oval 213">
                <a:extLst>
                  <a:ext uri="{FF2B5EF4-FFF2-40B4-BE49-F238E27FC236}">
                    <a16:creationId xmlns:a16="http://schemas.microsoft.com/office/drawing/2014/main" id="{FA2B581C-E50C-4B24-A602-5CD15469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Oval 214">
                <a:extLst>
                  <a:ext uri="{FF2B5EF4-FFF2-40B4-BE49-F238E27FC236}">
                    <a16:creationId xmlns:a16="http://schemas.microsoft.com/office/drawing/2014/main" id="{7A2ABA68-D587-4D3F-8B08-6A4446739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Oval 215">
                <a:extLst>
                  <a:ext uri="{FF2B5EF4-FFF2-40B4-BE49-F238E27FC236}">
                    <a16:creationId xmlns:a16="http://schemas.microsoft.com/office/drawing/2014/main" id="{53FDC36E-D6F1-4B9E-A336-A99CC07D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16">
                <a:extLst>
                  <a:ext uri="{FF2B5EF4-FFF2-40B4-BE49-F238E27FC236}">
                    <a16:creationId xmlns:a16="http://schemas.microsoft.com/office/drawing/2014/main" id="{4173B8A4-F000-4604-ADE7-D0C86E52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5 w 8"/>
                  <a:gd name="T5" fmla="*/ 1 h 7"/>
                  <a:gd name="T6" fmla="*/ 2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17">
                <a:extLst>
                  <a:ext uri="{FF2B5EF4-FFF2-40B4-BE49-F238E27FC236}">
                    <a16:creationId xmlns:a16="http://schemas.microsoft.com/office/drawing/2014/main" id="{13673BA0-63B4-4878-A44A-04E69BB8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5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18">
                <a:extLst>
                  <a:ext uri="{FF2B5EF4-FFF2-40B4-BE49-F238E27FC236}">
                    <a16:creationId xmlns:a16="http://schemas.microsoft.com/office/drawing/2014/main" id="{D64292BB-5A4D-432F-85D9-730173E8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1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19">
                <a:extLst>
                  <a:ext uri="{FF2B5EF4-FFF2-40B4-BE49-F238E27FC236}">
                    <a16:creationId xmlns:a16="http://schemas.microsoft.com/office/drawing/2014/main" id="{A27FEF63-A593-4501-8C94-929649F6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20">
                <a:extLst>
                  <a:ext uri="{FF2B5EF4-FFF2-40B4-BE49-F238E27FC236}">
                    <a16:creationId xmlns:a16="http://schemas.microsoft.com/office/drawing/2014/main" id="{FC19DFAB-0CFE-47CE-AAB0-D8E66562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21">
                <a:extLst>
                  <a:ext uri="{FF2B5EF4-FFF2-40B4-BE49-F238E27FC236}">
                    <a16:creationId xmlns:a16="http://schemas.microsoft.com/office/drawing/2014/main" id="{9B56F0EA-FB14-4F70-9174-5A23966D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22">
                <a:extLst>
                  <a:ext uri="{FF2B5EF4-FFF2-40B4-BE49-F238E27FC236}">
                    <a16:creationId xmlns:a16="http://schemas.microsoft.com/office/drawing/2014/main" id="{96BF366F-C192-44C8-A24B-D293F55A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23">
                <a:extLst>
                  <a:ext uri="{FF2B5EF4-FFF2-40B4-BE49-F238E27FC236}">
                    <a16:creationId xmlns:a16="http://schemas.microsoft.com/office/drawing/2014/main" id="{1045CF83-6E8F-416A-B08D-E9A57339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224">
                <a:extLst>
                  <a:ext uri="{FF2B5EF4-FFF2-40B4-BE49-F238E27FC236}">
                    <a16:creationId xmlns:a16="http://schemas.microsoft.com/office/drawing/2014/main" id="{FD3664ED-03AA-4022-92B4-AA323368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Oval 225">
                <a:extLst>
                  <a:ext uri="{FF2B5EF4-FFF2-40B4-BE49-F238E27FC236}">
                    <a16:creationId xmlns:a16="http://schemas.microsoft.com/office/drawing/2014/main" id="{F8DAD7F2-D096-48FD-9406-3B114144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Oval 226">
                <a:extLst>
                  <a:ext uri="{FF2B5EF4-FFF2-40B4-BE49-F238E27FC236}">
                    <a16:creationId xmlns:a16="http://schemas.microsoft.com/office/drawing/2014/main" id="{CB3DDB49-1871-42B3-BA98-AB3EC551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227">
                <a:extLst>
                  <a:ext uri="{FF2B5EF4-FFF2-40B4-BE49-F238E27FC236}">
                    <a16:creationId xmlns:a16="http://schemas.microsoft.com/office/drawing/2014/main" id="{D37CD758-0D75-4089-B776-8313A651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Oval 228">
                <a:extLst>
                  <a:ext uri="{FF2B5EF4-FFF2-40B4-BE49-F238E27FC236}">
                    <a16:creationId xmlns:a16="http://schemas.microsoft.com/office/drawing/2014/main" id="{F576EFDD-B888-4775-AF15-B7693FDE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29">
                <a:extLst>
                  <a:ext uri="{FF2B5EF4-FFF2-40B4-BE49-F238E27FC236}">
                    <a16:creationId xmlns:a16="http://schemas.microsoft.com/office/drawing/2014/main" id="{EFE00C32-DC40-40BF-8F13-5B5FE3BF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30">
                <a:extLst>
                  <a:ext uri="{FF2B5EF4-FFF2-40B4-BE49-F238E27FC236}">
                    <a16:creationId xmlns:a16="http://schemas.microsoft.com/office/drawing/2014/main" id="{E2478387-52B6-4052-B3C9-34E32C18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43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31">
                <a:extLst>
                  <a:ext uri="{FF2B5EF4-FFF2-40B4-BE49-F238E27FC236}">
                    <a16:creationId xmlns:a16="http://schemas.microsoft.com/office/drawing/2014/main" id="{9C55355A-37A3-4F80-A9A1-3244400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32">
                <a:extLst>
                  <a:ext uri="{FF2B5EF4-FFF2-40B4-BE49-F238E27FC236}">
                    <a16:creationId xmlns:a16="http://schemas.microsoft.com/office/drawing/2014/main" id="{F5EB6072-45E1-41CE-9325-63EF578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33">
                <a:extLst>
                  <a:ext uri="{FF2B5EF4-FFF2-40B4-BE49-F238E27FC236}">
                    <a16:creationId xmlns:a16="http://schemas.microsoft.com/office/drawing/2014/main" id="{E3301B10-2367-47F3-8372-D449D8DFC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67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34">
                <a:extLst>
                  <a:ext uri="{FF2B5EF4-FFF2-40B4-BE49-F238E27FC236}">
                    <a16:creationId xmlns:a16="http://schemas.microsoft.com/office/drawing/2014/main" id="{C39B7F06-9A54-4A7E-A072-3B9A6F4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35">
                <a:extLst>
                  <a:ext uri="{FF2B5EF4-FFF2-40B4-BE49-F238E27FC236}">
                    <a16:creationId xmlns:a16="http://schemas.microsoft.com/office/drawing/2014/main" id="{D5CB3BD5-D07C-4D15-BF6D-B0EF0CB4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36">
                <a:extLst>
                  <a:ext uri="{FF2B5EF4-FFF2-40B4-BE49-F238E27FC236}">
                    <a16:creationId xmlns:a16="http://schemas.microsoft.com/office/drawing/2014/main" id="{D11A03C6-1B45-4B23-8ACE-27CD5FFF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237">
                <a:extLst>
                  <a:ext uri="{FF2B5EF4-FFF2-40B4-BE49-F238E27FC236}">
                    <a16:creationId xmlns:a16="http://schemas.microsoft.com/office/drawing/2014/main" id="{C3D5C6DF-4E8F-46E3-9E15-D4EEFB42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238">
                <a:extLst>
                  <a:ext uri="{FF2B5EF4-FFF2-40B4-BE49-F238E27FC236}">
                    <a16:creationId xmlns:a16="http://schemas.microsoft.com/office/drawing/2014/main" id="{528CA57C-F958-42F2-BF3F-389813CE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Oval 239">
                <a:extLst>
                  <a:ext uri="{FF2B5EF4-FFF2-40B4-BE49-F238E27FC236}">
                    <a16:creationId xmlns:a16="http://schemas.microsoft.com/office/drawing/2014/main" id="{682DD17C-8EC1-4B20-91AF-8A771D463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240">
                <a:extLst>
                  <a:ext uri="{FF2B5EF4-FFF2-40B4-BE49-F238E27FC236}">
                    <a16:creationId xmlns:a16="http://schemas.microsoft.com/office/drawing/2014/main" id="{5F1CEF4A-E4D9-4B9D-A4D3-27A08E9D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241">
                <a:extLst>
                  <a:ext uri="{FF2B5EF4-FFF2-40B4-BE49-F238E27FC236}">
                    <a16:creationId xmlns:a16="http://schemas.microsoft.com/office/drawing/2014/main" id="{67A94B5F-6677-41E9-AE32-C4224D17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42">
                <a:extLst>
                  <a:ext uri="{FF2B5EF4-FFF2-40B4-BE49-F238E27FC236}">
                    <a16:creationId xmlns:a16="http://schemas.microsoft.com/office/drawing/2014/main" id="{C9C171EA-C835-48AB-8613-AB5DB98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22"/>
                <a:ext cx="19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43">
                <a:extLst>
                  <a:ext uri="{FF2B5EF4-FFF2-40B4-BE49-F238E27FC236}">
                    <a16:creationId xmlns:a16="http://schemas.microsoft.com/office/drawing/2014/main" id="{EC9F0F90-6947-4B56-BE83-D9B435A2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30"/>
                <a:ext cx="19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244">
                <a:extLst>
                  <a:ext uri="{FF2B5EF4-FFF2-40B4-BE49-F238E27FC236}">
                    <a16:creationId xmlns:a16="http://schemas.microsoft.com/office/drawing/2014/main" id="{6A5AE1F8-A156-4D35-AF6B-23727B88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45">
                <a:extLst>
                  <a:ext uri="{FF2B5EF4-FFF2-40B4-BE49-F238E27FC236}">
                    <a16:creationId xmlns:a16="http://schemas.microsoft.com/office/drawing/2014/main" id="{EAF111C1-7920-4414-92AF-61EADCE2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46">
                <a:extLst>
                  <a:ext uri="{FF2B5EF4-FFF2-40B4-BE49-F238E27FC236}">
                    <a16:creationId xmlns:a16="http://schemas.microsoft.com/office/drawing/2014/main" id="{285F1C4D-9567-40C4-8FCE-EC0D0322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54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47">
                <a:extLst>
                  <a:ext uri="{FF2B5EF4-FFF2-40B4-BE49-F238E27FC236}">
                    <a16:creationId xmlns:a16="http://schemas.microsoft.com/office/drawing/2014/main" id="{897E89C7-9E40-4E7D-8682-0D8A2720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48">
                <a:extLst>
                  <a:ext uri="{FF2B5EF4-FFF2-40B4-BE49-F238E27FC236}">
                    <a16:creationId xmlns:a16="http://schemas.microsoft.com/office/drawing/2014/main" id="{4966CAD5-C26B-4D19-928E-B262AFC8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49">
                <a:extLst>
                  <a:ext uri="{FF2B5EF4-FFF2-40B4-BE49-F238E27FC236}">
                    <a16:creationId xmlns:a16="http://schemas.microsoft.com/office/drawing/2014/main" id="{1F7F730A-DDCF-42DC-88D7-460C9A77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Oval 250">
                <a:extLst>
                  <a:ext uri="{FF2B5EF4-FFF2-40B4-BE49-F238E27FC236}">
                    <a16:creationId xmlns:a16="http://schemas.microsoft.com/office/drawing/2014/main" id="{D8029D6E-C52B-4D5B-A5E4-2B44A6389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Oval 251">
                <a:extLst>
                  <a:ext uri="{FF2B5EF4-FFF2-40B4-BE49-F238E27FC236}">
                    <a16:creationId xmlns:a16="http://schemas.microsoft.com/office/drawing/2014/main" id="{245AD1C4-4B1C-4A39-A638-B6F1E6F49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Oval 252">
                <a:extLst>
                  <a:ext uri="{FF2B5EF4-FFF2-40B4-BE49-F238E27FC236}">
                    <a16:creationId xmlns:a16="http://schemas.microsoft.com/office/drawing/2014/main" id="{60D077F3-C860-438D-B99E-41B90EEA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Oval 253">
                <a:extLst>
                  <a:ext uri="{FF2B5EF4-FFF2-40B4-BE49-F238E27FC236}">
                    <a16:creationId xmlns:a16="http://schemas.microsoft.com/office/drawing/2014/main" id="{BD40FAD0-D63E-42AE-A21E-51921771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Oval 254">
                <a:extLst>
                  <a:ext uri="{FF2B5EF4-FFF2-40B4-BE49-F238E27FC236}">
                    <a16:creationId xmlns:a16="http://schemas.microsoft.com/office/drawing/2014/main" id="{28197E0F-C19D-4EFC-BB61-A55C054E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55">
                <a:extLst>
                  <a:ext uri="{FF2B5EF4-FFF2-40B4-BE49-F238E27FC236}">
                    <a16:creationId xmlns:a16="http://schemas.microsoft.com/office/drawing/2014/main" id="{609F653C-E199-4392-B39F-4D51FEF2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6">
                <a:extLst>
                  <a:ext uri="{FF2B5EF4-FFF2-40B4-BE49-F238E27FC236}">
                    <a16:creationId xmlns:a16="http://schemas.microsoft.com/office/drawing/2014/main" id="{4566C9DA-D854-4424-82A7-EA2819F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417"/>
                <a:ext cx="19" cy="35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8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5"/>
                      <a:pt x="8" y="11"/>
                      <a:pt x="8" y="8"/>
                    </a:cubicBez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57">
                <a:extLst>
                  <a:ext uri="{FF2B5EF4-FFF2-40B4-BE49-F238E27FC236}">
                    <a16:creationId xmlns:a16="http://schemas.microsoft.com/office/drawing/2014/main" id="{010D99C6-EBE9-4551-B7A7-AFFF9F478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58">
                <a:extLst>
                  <a:ext uri="{FF2B5EF4-FFF2-40B4-BE49-F238E27FC236}">
                    <a16:creationId xmlns:a16="http://schemas.microsoft.com/office/drawing/2014/main" id="{649AD173-14CB-48AB-9ABD-39408001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59">
                <a:extLst>
                  <a:ext uri="{FF2B5EF4-FFF2-40B4-BE49-F238E27FC236}">
                    <a16:creationId xmlns:a16="http://schemas.microsoft.com/office/drawing/2014/main" id="{3C25B22B-5B58-4E4F-9912-89C1A17F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60">
                <a:extLst>
                  <a:ext uri="{FF2B5EF4-FFF2-40B4-BE49-F238E27FC236}">
                    <a16:creationId xmlns:a16="http://schemas.microsoft.com/office/drawing/2014/main" id="{C51FB95B-0894-4969-AF7D-536F1C8CA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601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Oval 261">
                <a:extLst>
                  <a:ext uri="{FF2B5EF4-FFF2-40B4-BE49-F238E27FC236}">
                    <a16:creationId xmlns:a16="http://schemas.microsoft.com/office/drawing/2014/main" id="{0F284515-675E-4E63-9D50-B69F0B38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62">
                <a:extLst>
                  <a:ext uri="{FF2B5EF4-FFF2-40B4-BE49-F238E27FC236}">
                    <a16:creationId xmlns:a16="http://schemas.microsoft.com/office/drawing/2014/main" id="{3D2AC1B2-120C-4BC6-9A8F-269F2F13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Oval 263">
                <a:extLst>
                  <a:ext uri="{FF2B5EF4-FFF2-40B4-BE49-F238E27FC236}">
                    <a16:creationId xmlns:a16="http://schemas.microsoft.com/office/drawing/2014/main" id="{26DC7962-C5B2-43FD-9CC7-C930D185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55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64">
                <a:extLst>
                  <a:ext uri="{FF2B5EF4-FFF2-40B4-BE49-F238E27FC236}">
                    <a16:creationId xmlns:a16="http://schemas.microsoft.com/office/drawing/2014/main" id="{8556130B-05CF-40C0-9D74-3BD0C013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65">
                <a:extLst>
                  <a:ext uri="{FF2B5EF4-FFF2-40B4-BE49-F238E27FC236}">
                    <a16:creationId xmlns:a16="http://schemas.microsoft.com/office/drawing/2014/main" id="{3D5D3B3F-6CD9-40FF-95F6-F6B9884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01"/>
                <a:ext cx="19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66">
                <a:extLst>
                  <a:ext uri="{FF2B5EF4-FFF2-40B4-BE49-F238E27FC236}">
                    <a16:creationId xmlns:a16="http://schemas.microsoft.com/office/drawing/2014/main" id="{580F11DE-A0D6-4F31-800C-70A7839C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67">
                <a:extLst>
                  <a:ext uri="{FF2B5EF4-FFF2-40B4-BE49-F238E27FC236}">
                    <a16:creationId xmlns:a16="http://schemas.microsoft.com/office/drawing/2014/main" id="{6A2AF498-5E98-4EEB-87B2-448C1484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68">
                <a:extLst>
                  <a:ext uri="{FF2B5EF4-FFF2-40B4-BE49-F238E27FC236}">
                    <a16:creationId xmlns:a16="http://schemas.microsoft.com/office/drawing/2014/main" id="{8E2C791A-B712-49E1-83FB-7928ED63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69">
                <a:extLst>
                  <a:ext uri="{FF2B5EF4-FFF2-40B4-BE49-F238E27FC236}">
                    <a16:creationId xmlns:a16="http://schemas.microsoft.com/office/drawing/2014/main" id="{E191ADBE-6D7B-4DF7-9958-D56B3913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6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70">
                <a:extLst>
                  <a:ext uri="{FF2B5EF4-FFF2-40B4-BE49-F238E27FC236}">
                    <a16:creationId xmlns:a16="http://schemas.microsoft.com/office/drawing/2014/main" id="{54308ACA-A5D2-4B10-B10D-BED1285C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63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71">
                <a:extLst>
                  <a:ext uri="{FF2B5EF4-FFF2-40B4-BE49-F238E27FC236}">
                    <a16:creationId xmlns:a16="http://schemas.microsoft.com/office/drawing/2014/main" id="{D0982ED5-7006-45AB-8517-9EDB18C4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669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Oval 272">
                <a:extLst>
                  <a:ext uri="{FF2B5EF4-FFF2-40B4-BE49-F238E27FC236}">
                    <a16:creationId xmlns:a16="http://schemas.microsoft.com/office/drawing/2014/main" id="{CA38B3C9-995C-4FA8-94C0-3C7243C41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Oval 273">
                <a:extLst>
                  <a:ext uri="{FF2B5EF4-FFF2-40B4-BE49-F238E27FC236}">
                    <a16:creationId xmlns:a16="http://schemas.microsoft.com/office/drawing/2014/main" id="{5C9D93D4-D872-40D2-9D06-9713F1F9F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Oval 274">
                <a:extLst>
                  <a:ext uri="{FF2B5EF4-FFF2-40B4-BE49-F238E27FC236}">
                    <a16:creationId xmlns:a16="http://schemas.microsoft.com/office/drawing/2014/main" id="{3E073CD0-9779-4A16-B2A1-9EEECDAC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75">
                <a:extLst>
                  <a:ext uri="{FF2B5EF4-FFF2-40B4-BE49-F238E27FC236}">
                    <a16:creationId xmlns:a16="http://schemas.microsoft.com/office/drawing/2014/main" id="{BE2D5F94-F138-4B8F-BC1E-392B9BF6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24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76">
                <a:extLst>
                  <a:ext uri="{FF2B5EF4-FFF2-40B4-BE49-F238E27FC236}">
                    <a16:creationId xmlns:a16="http://schemas.microsoft.com/office/drawing/2014/main" id="{C9B88316-1C09-4927-B59B-B61A0964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63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77">
                <a:extLst>
                  <a:ext uri="{FF2B5EF4-FFF2-40B4-BE49-F238E27FC236}">
                    <a16:creationId xmlns:a16="http://schemas.microsoft.com/office/drawing/2014/main" id="{2384742E-9E05-4A87-A156-E6DF8FFA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607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1 h 3"/>
                  <a:gd name="T10" fmla="*/ 0 w 4"/>
                  <a:gd name="T11" fmla="*/ 1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78">
                <a:extLst>
                  <a:ext uri="{FF2B5EF4-FFF2-40B4-BE49-F238E27FC236}">
                    <a16:creationId xmlns:a16="http://schemas.microsoft.com/office/drawing/2014/main" id="{4474F420-C46D-4392-9EF3-3A3A417C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50"/>
                <a:ext cx="16" cy="1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3 w 7"/>
                  <a:gd name="T5" fmla="*/ 1 h 7"/>
                  <a:gd name="T6" fmla="*/ 0 w 7"/>
                  <a:gd name="T7" fmla="*/ 7 h 7"/>
                  <a:gd name="T8" fmla="*/ 7 w 7"/>
                  <a:gd name="T9" fmla="*/ 7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79">
                <a:extLst>
                  <a:ext uri="{FF2B5EF4-FFF2-40B4-BE49-F238E27FC236}">
                    <a16:creationId xmlns:a16="http://schemas.microsoft.com/office/drawing/2014/main" id="{938706E2-32EB-4D8D-B09F-90D34AAE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80">
                <a:extLst>
                  <a:ext uri="{FF2B5EF4-FFF2-40B4-BE49-F238E27FC236}">
                    <a16:creationId xmlns:a16="http://schemas.microsoft.com/office/drawing/2014/main" id="{D3087A92-C5A8-486B-9312-00512BE0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56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Oval 281">
                <a:extLst>
                  <a:ext uri="{FF2B5EF4-FFF2-40B4-BE49-F238E27FC236}">
                    <a16:creationId xmlns:a16="http://schemas.microsoft.com/office/drawing/2014/main" id="{BE4FEED8-EC71-4849-AF81-E8491D101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Oval 282">
                <a:extLst>
                  <a:ext uri="{FF2B5EF4-FFF2-40B4-BE49-F238E27FC236}">
                    <a16:creationId xmlns:a16="http://schemas.microsoft.com/office/drawing/2014/main" id="{38342849-2F55-4CB8-9639-CF414739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Oval 283">
                <a:extLst>
                  <a:ext uri="{FF2B5EF4-FFF2-40B4-BE49-F238E27FC236}">
                    <a16:creationId xmlns:a16="http://schemas.microsoft.com/office/drawing/2014/main" id="{FFDFCD8D-28A5-460D-BE13-F9DDD765F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Oval 284">
                <a:extLst>
                  <a:ext uri="{FF2B5EF4-FFF2-40B4-BE49-F238E27FC236}">
                    <a16:creationId xmlns:a16="http://schemas.microsoft.com/office/drawing/2014/main" id="{AF6ECB28-462F-4FCC-8514-B4720878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Oval 285">
                <a:extLst>
                  <a:ext uri="{FF2B5EF4-FFF2-40B4-BE49-F238E27FC236}">
                    <a16:creationId xmlns:a16="http://schemas.microsoft.com/office/drawing/2014/main" id="{AB1271E4-B28B-469B-AE2D-42F11296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86">
                <a:extLst>
                  <a:ext uri="{FF2B5EF4-FFF2-40B4-BE49-F238E27FC236}">
                    <a16:creationId xmlns:a16="http://schemas.microsoft.com/office/drawing/2014/main" id="{A12E6120-BF4D-4B69-94B5-BECEA395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50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4 w 8"/>
                  <a:gd name="T5" fmla="*/ 1 h 7"/>
                  <a:gd name="T6" fmla="*/ 1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6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87">
                <a:extLst>
                  <a:ext uri="{FF2B5EF4-FFF2-40B4-BE49-F238E27FC236}">
                    <a16:creationId xmlns:a16="http://schemas.microsoft.com/office/drawing/2014/main" id="{A9718273-2453-409D-9230-4503359B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5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88">
                <a:extLst>
                  <a:ext uri="{FF2B5EF4-FFF2-40B4-BE49-F238E27FC236}">
                    <a16:creationId xmlns:a16="http://schemas.microsoft.com/office/drawing/2014/main" id="{740DB266-6DD5-417B-8772-A23F4697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82"/>
                <a:ext cx="16" cy="19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1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4" y="8"/>
                      <a:pt x="7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89">
                <a:extLst>
                  <a:ext uri="{FF2B5EF4-FFF2-40B4-BE49-F238E27FC236}">
                    <a16:creationId xmlns:a16="http://schemas.microsoft.com/office/drawing/2014/main" id="{6AAF4AB0-600F-4089-B03A-A6189559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90">
                <a:extLst>
                  <a:ext uri="{FF2B5EF4-FFF2-40B4-BE49-F238E27FC236}">
                    <a16:creationId xmlns:a16="http://schemas.microsoft.com/office/drawing/2014/main" id="{5D610636-0415-40EC-9069-B9BB96D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82"/>
                <a:ext cx="18" cy="19"/>
              </a:xfrm>
              <a:custGeom>
                <a:avLst/>
                <a:gdLst>
                  <a:gd name="T0" fmla="*/ 7 w 8"/>
                  <a:gd name="T1" fmla="*/ 1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7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91">
                <a:extLst>
                  <a:ext uri="{FF2B5EF4-FFF2-40B4-BE49-F238E27FC236}">
                    <a16:creationId xmlns:a16="http://schemas.microsoft.com/office/drawing/2014/main" id="{A7EE454E-0233-4867-A931-4E344BF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35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92">
                <a:extLst>
                  <a:ext uri="{FF2B5EF4-FFF2-40B4-BE49-F238E27FC236}">
                    <a16:creationId xmlns:a16="http://schemas.microsoft.com/office/drawing/2014/main" id="{46CCCD5F-5F58-4F21-9D54-28F5C98B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93">
                <a:extLst>
                  <a:ext uri="{FF2B5EF4-FFF2-40B4-BE49-F238E27FC236}">
                    <a16:creationId xmlns:a16="http://schemas.microsoft.com/office/drawing/2014/main" id="{4BA3321A-9F72-4A69-8BC6-2E0D1E97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43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294">
                <a:extLst>
                  <a:ext uri="{FF2B5EF4-FFF2-40B4-BE49-F238E27FC236}">
                    <a16:creationId xmlns:a16="http://schemas.microsoft.com/office/drawing/2014/main" id="{98A0BF71-D9FC-4D8A-8B0A-78BA26A6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295">
                <a:extLst>
                  <a:ext uri="{FF2B5EF4-FFF2-40B4-BE49-F238E27FC236}">
                    <a16:creationId xmlns:a16="http://schemas.microsoft.com/office/drawing/2014/main" id="{E2292FF9-26D7-4076-9A1B-2C29A69B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296">
                <a:extLst>
                  <a:ext uri="{FF2B5EF4-FFF2-40B4-BE49-F238E27FC236}">
                    <a16:creationId xmlns:a16="http://schemas.microsoft.com/office/drawing/2014/main" id="{EAA56A4D-6113-4309-B8FD-D124029A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297">
                <a:extLst>
                  <a:ext uri="{FF2B5EF4-FFF2-40B4-BE49-F238E27FC236}">
                    <a16:creationId xmlns:a16="http://schemas.microsoft.com/office/drawing/2014/main" id="{B58D0EAB-8AFE-4132-BE9B-18CEF6FC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298">
                <a:extLst>
                  <a:ext uri="{FF2B5EF4-FFF2-40B4-BE49-F238E27FC236}">
                    <a16:creationId xmlns:a16="http://schemas.microsoft.com/office/drawing/2014/main" id="{FE84A1EF-5EF3-4703-9637-A76825B83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99">
                <a:extLst>
                  <a:ext uri="{FF2B5EF4-FFF2-40B4-BE49-F238E27FC236}">
                    <a16:creationId xmlns:a16="http://schemas.microsoft.com/office/drawing/2014/main" id="{DCAD59EE-8640-4438-83FD-CAB20BD9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00">
                <a:extLst>
                  <a:ext uri="{FF2B5EF4-FFF2-40B4-BE49-F238E27FC236}">
                    <a16:creationId xmlns:a16="http://schemas.microsoft.com/office/drawing/2014/main" id="{8F17A2C7-273C-4270-A28C-2CF5B76D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043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01">
                <a:extLst>
                  <a:ext uri="{FF2B5EF4-FFF2-40B4-BE49-F238E27FC236}">
                    <a16:creationId xmlns:a16="http://schemas.microsoft.com/office/drawing/2014/main" id="{F9D7522D-FE42-4E06-9A0F-133EFB43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67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02">
                <a:extLst>
                  <a:ext uri="{FF2B5EF4-FFF2-40B4-BE49-F238E27FC236}">
                    <a16:creationId xmlns:a16="http://schemas.microsoft.com/office/drawing/2014/main" id="{7152B438-0DC6-49C5-A855-71E7AEF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67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4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03">
                <a:extLst>
                  <a:ext uri="{FF2B5EF4-FFF2-40B4-BE49-F238E27FC236}">
                    <a16:creationId xmlns:a16="http://schemas.microsoft.com/office/drawing/2014/main" id="{D7E68631-728A-47BD-B75D-AACDB823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67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04">
                <a:extLst>
                  <a:ext uri="{FF2B5EF4-FFF2-40B4-BE49-F238E27FC236}">
                    <a16:creationId xmlns:a16="http://schemas.microsoft.com/office/drawing/2014/main" id="{FB0826F6-638E-4853-8CD9-7A9391CD4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22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05">
                <a:extLst>
                  <a:ext uri="{FF2B5EF4-FFF2-40B4-BE49-F238E27FC236}">
                    <a16:creationId xmlns:a16="http://schemas.microsoft.com/office/drawing/2014/main" id="{333E2A67-1DCA-4E09-BBF5-D6E4F946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06">
                <a:extLst>
                  <a:ext uri="{FF2B5EF4-FFF2-40B4-BE49-F238E27FC236}">
                    <a16:creationId xmlns:a16="http://schemas.microsoft.com/office/drawing/2014/main" id="{436E142C-9AB2-4E23-8F30-BEC10C22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230"/>
                <a:ext cx="16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Oval 307">
                <a:extLst>
                  <a:ext uri="{FF2B5EF4-FFF2-40B4-BE49-F238E27FC236}">
                    <a16:creationId xmlns:a16="http://schemas.microsoft.com/office/drawing/2014/main" id="{8CF4D42B-6F15-40BF-A9D1-080D0E4AB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Oval 308">
                <a:extLst>
                  <a:ext uri="{FF2B5EF4-FFF2-40B4-BE49-F238E27FC236}">
                    <a16:creationId xmlns:a16="http://schemas.microsoft.com/office/drawing/2014/main" id="{F652ADE8-2A76-4DD8-8D49-D7E7A671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Oval 309">
                <a:extLst>
                  <a:ext uri="{FF2B5EF4-FFF2-40B4-BE49-F238E27FC236}">
                    <a16:creationId xmlns:a16="http://schemas.microsoft.com/office/drawing/2014/main" id="{47E4186B-CE46-4577-8AA0-968E0DA5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Oval 310">
                <a:extLst>
                  <a:ext uri="{FF2B5EF4-FFF2-40B4-BE49-F238E27FC236}">
                    <a16:creationId xmlns:a16="http://schemas.microsoft.com/office/drawing/2014/main" id="{C95D24AF-6129-48C7-9028-AE7D19A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Oval 311">
                <a:extLst>
                  <a:ext uri="{FF2B5EF4-FFF2-40B4-BE49-F238E27FC236}">
                    <a16:creationId xmlns:a16="http://schemas.microsoft.com/office/drawing/2014/main" id="{81634EDA-C31D-4E03-9278-12965899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12">
                <a:extLst>
                  <a:ext uri="{FF2B5EF4-FFF2-40B4-BE49-F238E27FC236}">
                    <a16:creationId xmlns:a16="http://schemas.microsoft.com/office/drawing/2014/main" id="{BA80BB59-1D8D-4E94-ACF5-AC6270F8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2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13">
                <a:extLst>
                  <a:ext uri="{FF2B5EF4-FFF2-40B4-BE49-F238E27FC236}">
                    <a16:creationId xmlns:a16="http://schemas.microsoft.com/office/drawing/2014/main" id="{B402930B-9317-42F0-AEF5-05A8D824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30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14">
                <a:extLst>
                  <a:ext uri="{FF2B5EF4-FFF2-40B4-BE49-F238E27FC236}">
                    <a16:creationId xmlns:a16="http://schemas.microsoft.com/office/drawing/2014/main" id="{C60C8288-EC39-4B42-AD9E-44F636CD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54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15">
                <a:extLst>
                  <a:ext uri="{FF2B5EF4-FFF2-40B4-BE49-F238E27FC236}">
                    <a16:creationId xmlns:a16="http://schemas.microsoft.com/office/drawing/2014/main" id="{1274BB07-8D84-416B-B3E1-3AB7E2B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16">
                <a:extLst>
                  <a:ext uri="{FF2B5EF4-FFF2-40B4-BE49-F238E27FC236}">
                    <a16:creationId xmlns:a16="http://schemas.microsoft.com/office/drawing/2014/main" id="{FDAB56AB-8D8F-414C-B844-C47F64EF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54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17">
                <a:extLst>
                  <a:ext uri="{FF2B5EF4-FFF2-40B4-BE49-F238E27FC236}">
                    <a16:creationId xmlns:a16="http://schemas.microsoft.com/office/drawing/2014/main" id="{6E2B87C1-F6DF-4282-9F4D-A5D242C2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09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18">
                <a:extLst>
                  <a:ext uri="{FF2B5EF4-FFF2-40B4-BE49-F238E27FC236}">
                    <a16:creationId xmlns:a16="http://schemas.microsoft.com/office/drawing/2014/main" id="{8A4FE4A8-41E2-46BE-AF70-CE331F72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19">
                <a:extLst>
                  <a:ext uri="{FF2B5EF4-FFF2-40B4-BE49-F238E27FC236}">
                    <a16:creationId xmlns:a16="http://schemas.microsoft.com/office/drawing/2014/main" id="{093E3CAF-8C2F-4053-BE98-B5FECD85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417"/>
                <a:ext cx="16" cy="35"/>
              </a:xfrm>
              <a:custGeom>
                <a:avLst/>
                <a:gdLst>
                  <a:gd name="T0" fmla="*/ 0 w 7"/>
                  <a:gd name="T1" fmla="*/ 8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Oval 320">
                <a:extLst>
                  <a:ext uri="{FF2B5EF4-FFF2-40B4-BE49-F238E27FC236}">
                    <a16:creationId xmlns:a16="http://schemas.microsoft.com/office/drawing/2014/main" id="{F5385F3D-5DB3-4C09-AECC-3FF7B87C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Oval 321">
                <a:extLst>
                  <a:ext uri="{FF2B5EF4-FFF2-40B4-BE49-F238E27FC236}">
                    <a16:creationId xmlns:a16="http://schemas.microsoft.com/office/drawing/2014/main" id="{2A947540-85E2-4635-9EF5-4E5E93B4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Oval 322">
                <a:extLst>
                  <a:ext uri="{FF2B5EF4-FFF2-40B4-BE49-F238E27FC236}">
                    <a16:creationId xmlns:a16="http://schemas.microsoft.com/office/drawing/2014/main" id="{D8DEA379-A1A1-4DFF-B399-DDBAEA95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Oval 323">
                <a:extLst>
                  <a:ext uri="{FF2B5EF4-FFF2-40B4-BE49-F238E27FC236}">
                    <a16:creationId xmlns:a16="http://schemas.microsoft.com/office/drawing/2014/main" id="{45FA11DB-BEE2-4E0F-939E-0C9A54B7B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Oval 324">
                <a:extLst>
                  <a:ext uri="{FF2B5EF4-FFF2-40B4-BE49-F238E27FC236}">
                    <a16:creationId xmlns:a16="http://schemas.microsoft.com/office/drawing/2014/main" id="{DE8DBF7F-3E12-4F78-B4C1-DDDBC208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25">
                <a:extLst>
                  <a:ext uri="{FF2B5EF4-FFF2-40B4-BE49-F238E27FC236}">
                    <a16:creationId xmlns:a16="http://schemas.microsoft.com/office/drawing/2014/main" id="{6CCF27D6-32F1-43D6-8A3A-1177D2E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09"/>
                <a:ext cx="18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26">
                <a:extLst>
                  <a:ext uri="{FF2B5EF4-FFF2-40B4-BE49-F238E27FC236}">
                    <a16:creationId xmlns:a16="http://schemas.microsoft.com/office/drawing/2014/main" id="{6F5C60F8-80F7-4900-A75B-BCF786AA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417"/>
                <a:ext cx="18" cy="35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27">
                <a:extLst>
                  <a:ext uri="{FF2B5EF4-FFF2-40B4-BE49-F238E27FC236}">
                    <a16:creationId xmlns:a16="http://schemas.microsoft.com/office/drawing/2014/main" id="{FE8688B4-81C2-460E-85F2-783D78CE3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41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28">
                <a:extLst>
                  <a:ext uri="{FF2B5EF4-FFF2-40B4-BE49-F238E27FC236}">
                    <a16:creationId xmlns:a16="http://schemas.microsoft.com/office/drawing/2014/main" id="{CDD4FDD1-D841-4F25-8646-1C758BF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29">
                <a:extLst>
                  <a:ext uri="{FF2B5EF4-FFF2-40B4-BE49-F238E27FC236}">
                    <a16:creationId xmlns:a16="http://schemas.microsoft.com/office/drawing/2014/main" id="{D7D16C44-1CD1-485B-B87A-6650F883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41"/>
                <a:ext cx="18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30">
                <a:extLst>
                  <a:ext uri="{FF2B5EF4-FFF2-40B4-BE49-F238E27FC236}">
                    <a16:creationId xmlns:a16="http://schemas.microsoft.com/office/drawing/2014/main" id="{F0D4AC27-A4BC-49FB-934B-37BBB316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601"/>
                <a:ext cx="16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31">
                <a:extLst>
                  <a:ext uri="{FF2B5EF4-FFF2-40B4-BE49-F238E27FC236}">
                    <a16:creationId xmlns:a16="http://schemas.microsoft.com/office/drawing/2014/main" id="{A3F36870-659E-488F-97AC-D2CB57FC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556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Oval 332">
                <a:extLst>
                  <a:ext uri="{FF2B5EF4-FFF2-40B4-BE49-F238E27FC236}">
                    <a16:creationId xmlns:a16="http://schemas.microsoft.com/office/drawing/2014/main" id="{6E45B31E-B17D-49F6-8982-F0985AEA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33">
                <a:extLst>
                  <a:ext uri="{FF2B5EF4-FFF2-40B4-BE49-F238E27FC236}">
                    <a16:creationId xmlns:a16="http://schemas.microsoft.com/office/drawing/2014/main" id="{82758CF4-24D9-4D97-95AB-A34C9FB0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28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34">
                <a:extLst>
                  <a:ext uri="{FF2B5EF4-FFF2-40B4-BE49-F238E27FC236}">
                    <a16:creationId xmlns:a16="http://schemas.microsoft.com/office/drawing/2014/main" id="{30B3B440-964A-487C-8DF1-AF04AA19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35">
                <a:extLst>
                  <a:ext uri="{FF2B5EF4-FFF2-40B4-BE49-F238E27FC236}">
                    <a16:creationId xmlns:a16="http://schemas.microsoft.com/office/drawing/2014/main" id="{EF510C7F-7A9E-47A3-984E-26CCD0E2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28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36">
                <a:extLst>
                  <a:ext uri="{FF2B5EF4-FFF2-40B4-BE49-F238E27FC236}">
                    <a16:creationId xmlns:a16="http://schemas.microsoft.com/office/drawing/2014/main" id="{D5178283-A93E-447B-A3E3-2FC3D2F7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37">
                <a:extLst>
                  <a:ext uri="{FF2B5EF4-FFF2-40B4-BE49-F238E27FC236}">
                    <a16:creationId xmlns:a16="http://schemas.microsoft.com/office/drawing/2014/main" id="{69CF9710-54E7-4A62-A537-0A983149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3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38">
                <a:extLst>
                  <a:ext uri="{FF2B5EF4-FFF2-40B4-BE49-F238E27FC236}">
                    <a16:creationId xmlns:a16="http://schemas.microsoft.com/office/drawing/2014/main" id="{0F9B91C3-46D4-4658-BD40-4E4F4D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339">
                <a:extLst>
                  <a:ext uri="{FF2B5EF4-FFF2-40B4-BE49-F238E27FC236}">
                    <a16:creationId xmlns:a16="http://schemas.microsoft.com/office/drawing/2014/main" id="{06686970-641B-4DC5-A0E4-A388E38D3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40">
                <a:extLst>
                  <a:ext uri="{FF2B5EF4-FFF2-40B4-BE49-F238E27FC236}">
                    <a16:creationId xmlns:a16="http://schemas.microsoft.com/office/drawing/2014/main" id="{F850EFB8-7D51-408A-8FF0-EB23AE9AE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856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341">
                <a:extLst>
                  <a:ext uri="{FF2B5EF4-FFF2-40B4-BE49-F238E27FC236}">
                    <a16:creationId xmlns:a16="http://schemas.microsoft.com/office/drawing/2014/main" id="{07CA7B75-898D-42CD-B22B-10557809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08"/>
                <a:ext cx="18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Oval 342">
                <a:extLst>
                  <a:ext uri="{FF2B5EF4-FFF2-40B4-BE49-F238E27FC236}">
                    <a16:creationId xmlns:a16="http://schemas.microsoft.com/office/drawing/2014/main" id="{652EF748-8E3C-4812-B7C3-A84E8F86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Oval 343">
                <a:extLst>
                  <a:ext uri="{FF2B5EF4-FFF2-40B4-BE49-F238E27FC236}">
                    <a16:creationId xmlns:a16="http://schemas.microsoft.com/office/drawing/2014/main" id="{81D7E991-165C-486C-A1EA-93118B36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44">
                <a:extLst>
                  <a:ext uri="{FF2B5EF4-FFF2-40B4-BE49-F238E27FC236}">
                    <a16:creationId xmlns:a16="http://schemas.microsoft.com/office/drawing/2014/main" id="{FBDC1D2D-D362-44DA-8408-EDC0A834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8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1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45">
                <a:extLst>
                  <a:ext uri="{FF2B5EF4-FFF2-40B4-BE49-F238E27FC236}">
                    <a16:creationId xmlns:a16="http://schemas.microsoft.com/office/drawing/2014/main" id="{43BABEEB-8EA7-4E17-B892-D59E7532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46">
                <a:extLst>
                  <a:ext uri="{FF2B5EF4-FFF2-40B4-BE49-F238E27FC236}">
                    <a16:creationId xmlns:a16="http://schemas.microsoft.com/office/drawing/2014/main" id="{500227AB-D9D0-4D8C-B54F-8A85201C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47">
                <a:extLst>
                  <a:ext uri="{FF2B5EF4-FFF2-40B4-BE49-F238E27FC236}">
                    <a16:creationId xmlns:a16="http://schemas.microsoft.com/office/drawing/2014/main" id="{A43F67FC-1B9B-40D0-81DC-A0A2DE58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Oval 348">
                <a:extLst>
                  <a:ext uri="{FF2B5EF4-FFF2-40B4-BE49-F238E27FC236}">
                    <a16:creationId xmlns:a16="http://schemas.microsoft.com/office/drawing/2014/main" id="{D7198ACF-11A3-45B7-94FD-865581B1D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Oval 349">
                <a:extLst>
                  <a:ext uri="{FF2B5EF4-FFF2-40B4-BE49-F238E27FC236}">
                    <a16:creationId xmlns:a16="http://schemas.microsoft.com/office/drawing/2014/main" id="{9FF80593-ABBE-43DD-9612-442EBD6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090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Oval 350">
                <a:extLst>
                  <a:ext uri="{FF2B5EF4-FFF2-40B4-BE49-F238E27FC236}">
                    <a16:creationId xmlns:a16="http://schemas.microsoft.com/office/drawing/2014/main" id="{53E0DDDF-1B8B-4FA0-84A5-88BECEBE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Oval 351">
                <a:extLst>
                  <a:ext uri="{FF2B5EF4-FFF2-40B4-BE49-F238E27FC236}">
                    <a16:creationId xmlns:a16="http://schemas.microsoft.com/office/drawing/2014/main" id="{C755ACFF-0D33-4DB7-96E5-8C1E4F138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995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Oval 352">
                <a:extLst>
                  <a:ext uri="{FF2B5EF4-FFF2-40B4-BE49-F238E27FC236}">
                    <a16:creationId xmlns:a16="http://schemas.microsoft.com/office/drawing/2014/main" id="{E33BD87A-1462-457C-B3D8-545C94CF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3">
                <a:extLst>
                  <a:ext uri="{FF2B5EF4-FFF2-40B4-BE49-F238E27FC236}">
                    <a16:creationId xmlns:a16="http://schemas.microsoft.com/office/drawing/2014/main" id="{51A80879-36AA-49F4-8A73-09204B51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4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54">
                <a:extLst>
                  <a:ext uri="{FF2B5EF4-FFF2-40B4-BE49-F238E27FC236}">
                    <a16:creationId xmlns:a16="http://schemas.microsoft.com/office/drawing/2014/main" id="{0D553A55-B812-471A-A9E5-E69153B5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06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55">
                <a:extLst>
                  <a:ext uri="{FF2B5EF4-FFF2-40B4-BE49-F238E27FC236}">
                    <a16:creationId xmlns:a16="http://schemas.microsoft.com/office/drawing/2014/main" id="{BF33E22B-D35E-4AC8-AE15-40CAB25C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56">
                <a:extLst>
                  <a:ext uri="{FF2B5EF4-FFF2-40B4-BE49-F238E27FC236}">
                    <a16:creationId xmlns:a16="http://schemas.microsoft.com/office/drawing/2014/main" id="{2F3A3648-5195-478D-B828-AEBD6832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67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57">
                <a:extLst>
                  <a:ext uri="{FF2B5EF4-FFF2-40B4-BE49-F238E27FC236}">
                    <a16:creationId xmlns:a16="http://schemas.microsoft.com/office/drawing/2014/main" id="{847C3DE4-AB17-4107-B4E3-3F0ED2E2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58">
                <a:extLst>
                  <a:ext uri="{FF2B5EF4-FFF2-40B4-BE49-F238E27FC236}">
                    <a16:creationId xmlns:a16="http://schemas.microsoft.com/office/drawing/2014/main" id="{FA3F835F-557D-4595-A2DB-E4C47F6E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59">
                <a:extLst>
                  <a:ext uri="{FF2B5EF4-FFF2-40B4-BE49-F238E27FC236}">
                    <a16:creationId xmlns:a16="http://schemas.microsoft.com/office/drawing/2014/main" id="{F95EDFE3-D1CB-43E2-88E6-E15436EE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30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Oval 360">
                <a:extLst>
                  <a:ext uri="{FF2B5EF4-FFF2-40B4-BE49-F238E27FC236}">
                    <a16:creationId xmlns:a16="http://schemas.microsoft.com/office/drawing/2014/main" id="{BD93054C-6C1D-4135-B0DE-80B26927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61">
                <a:extLst>
                  <a:ext uri="{FF2B5EF4-FFF2-40B4-BE49-F238E27FC236}">
                    <a16:creationId xmlns:a16="http://schemas.microsoft.com/office/drawing/2014/main" id="{E67F7CBE-A0A6-44D3-B563-0798AF0B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77"/>
                <a:ext cx="26" cy="35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Oval 362">
                <a:extLst>
                  <a:ext uri="{FF2B5EF4-FFF2-40B4-BE49-F238E27FC236}">
                    <a16:creationId xmlns:a16="http://schemas.microsoft.com/office/drawing/2014/main" id="{F3130245-27B6-4A81-9BFE-D6B7FAA2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63">
                <a:extLst>
                  <a:ext uri="{FF2B5EF4-FFF2-40B4-BE49-F238E27FC236}">
                    <a16:creationId xmlns:a16="http://schemas.microsoft.com/office/drawing/2014/main" id="{FCD9A695-42F5-4112-8856-747BEF39B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182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Oval 364">
                <a:extLst>
                  <a:ext uri="{FF2B5EF4-FFF2-40B4-BE49-F238E27FC236}">
                    <a16:creationId xmlns:a16="http://schemas.microsoft.com/office/drawing/2014/main" id="{2DDD0877-AA10-417B-9FB3-BBD712566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65">
                <a:extLst>
                  <a:ext uri="{FF2B5EF4-FFF2-40B4-BE49-F238E27FC236}">
                    <a16:creationId xmlns:a16="http://schemas.microsoft.com/office/drawing/2014/main" id="{375A9D31-6E31-4B28-B9ED-9447B7F4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66">
                <a:extLst>
                  <a:ext uri="{FF2B5EF4-FFF2-40B4-BE49-F238E27FC236}">
                    <a16:creationId xmlns:a16="http://schemas.microsoft.com/office/drawing/2014/main" id="{989E067F-A61B-4E12-A062-ED200478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4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67">
                <a:extLst>
                  <a:ext uri="{FF2B5EF4-FFF2-40B4-BE49-F238E27FC236}">
                    <a16:creationId xmlns:a16="http://schemas.microsoft.com/office/drawing/2014/main" id="{AF49AEE8-983C-44D8-94FD-5D1087BF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54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68">
                <a:extLst>
                  <a:ext uri="{FF2B5EF4-FFF2-40B4-BE49-F238E27FC236}">
                    <a16:creationId xmlns:a16="http://schemas.microsoft.com/office/drawing/2014/main" id="{39D6ADE7-12C2-4E27-932C-C85CB374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509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69">
                <a:extLst>
                  <a:ext uri="{FF2B5EF4-FFF2-40B4-BE49-F238E27FC236}">
                    <a16:creationId xmlns:a16="http://schemas.microsoft.com/office/drawing/2014/main" id="{4FEF75EB-F4C9-47F7-B646-6812E2E5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17"/>
                <a:ext cx="19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70">
                <a:extLst>
                  <a:ext uri="{FF2B5EF4-FFF2-40B4-BE49-F238E27FC236}">
                    <a16:creationId xmlns:a16="http://schemas.microsoft.com/office/drawing/2014/main" id="{369F02E7-E1DD-40A8-B375-183EDEF0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71">
                <a:extLst>
                  <a:ext uri="{FF2B5EF4-FFF2-40B4-BE49-F238E27FC236}">
                    <a16:creationId xmlns:a16="http://schemas.microsoft.com/office/drawing/2014/main" id="{26E0779E-18E3-44CA-9106-FBBA03FA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462"/>
                <a:ext cx="21" cy="23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Oval 372">
                <a:extLst>
                  <a:ext uri="{FF2B5EF4-FFF2-40B4-BE49-F238E27FC236}">
                    <a16:creationId xmlns:a16="http://schemas.microsoft.com/office/drawing/2014/main" id="{A6999225-673A-48D0-9561-85FA4EB3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73">
                <a:extLst>
                  <a:ext uri="{FF2B5EF4-FFF2-40B4-BE49-F238E27FC236}">
                    <a16:creationId xmlns:a16="http://schemas.microsoft.com/office/drawing/2014/main" id="{ECB612C4-BF71-401F-9ABD-8FF75941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74">
                <a:extLst>
                  <a:ext uri="{FF2B5EF4-FFF2-40B4-BE49-F238E27FC236}">
                    <a16:creationId xmlns:a16="http://schemas.microsoft.com/office/drawing/2014/main" id="{6E53398E-41F3-47E3-BCB9-FE36E6F6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4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75">
                <a:extLst>
                  <a:ext uri="{FF2B5EF4-FFF2-40B4-BE49-F238E27FC236}">
                    <a16:creationId xmlns:a16="http://schemas.microsoft.com/office/drawing/2014/main" id="{022989DB-C88A-4AA6-BCA7-F80A24833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518"/>
                <a:ext cx="436" cy="436"/>
              </a:xfrm>
              <a:custGeom>
                <a:avLst/>
                <a:gdLst>
                  <a:gd name="T0" fmla="*/ 89 w 184"/>
                  <a:gd name="T1" fmla="*/ 184 h 184"/>
                  <a:gd name="T2" fmla="*/ 105 w 184"/>
                  <a:gd name="T3" fmla="*/ 179 h 184"/>
                  <a:gd name="T4" fmla="*/ 92 w 184"/>
                  <a:gd name="T5" fmla="*/ 184 h 184"/>
                  <a:gd name="T6" fmla="*/ 57 w 184"/>
                  <a:gd name="T7" fmla="*/ 177 h 184"/>
                  <a:gd name="T8" fmla="*/ 74 w 184"/>
                  <a:gd name="T9" fmla="*/ 178 h 184"/>
                  <a:gd name="T10" fmla="*/ 121 w 184"/>
                  <a:gd name="T11" fmla="*/ 179 h 184"/>
                  <a:gd name="T12" fmla="*/ 134 w 184"/>
                  <a:gd name="T13" fmla="*/ 169 h 184"/>
                  <a:gd name="T14" fmla="*/ 121 w 184"/>
                  <a:gd name="T15" fmla="*/ 179 h 184"/>
                  <a:gd name="T16" fmla="*/ 30 w 184"/>
                  <a:gd name="T17" fmla="*/ 160 h 184"/>
                  <a:gd name="T18" fmla="*/ 45 w 184"/>
                  <a:gd name="T19" fmla="*/ 167 h 184"/>
                  <a:gd name="T20" fmla="*/ 150 w 184"/>
                  <a:gd name="T21" fmla="*/ 163 h 184"/>
                  <a:gd name="T22" fmla="*/ 158 w 184"/>
                  <a:gd name="T23" fmla="*/ 149 h 184"/>
                  <a:gd name="T24" fmla="*/ 150 w 184"/>
                  <a:gd name="T25" fmla="*/ 163 h 184"/>
                  <a:gd name="T26" fmla="*/ 10 w 184"/>
                  <a:gd name="T27" fmla="*/ 134 h 184"/>
                  <a:gd name="T28" fmla="*/ 22 w 184"/>
                  <a:gd name="T29" fmla="*/ 146 h 184"/>
                  <a:gd name="T30" fmla="*/ 171 w 184"/>
                  <a:gd name="T31" fmla="*/ 139 h 184"/>
                  <a:gd name="T32" fmla="*/ 174 w 184"/>
                  <a:gd name="T33" fmla="*/ 123 h 184"/>
                  <a:gd name="T34" fmla="*/ 171 w 184"/>
                  <a:gd name="T35" fmla="*/ 139 h 184"/>
                  <a:gd name="T36" fmla="*/ 0 w 184"/>
                  <a:gd name="T37" fmla="*/ 103 h 184"/>
                  <a:gd name="T38" fmla="*/ 7 w 184"/>
                  <a:gd name="T39" fmla="*/ 118 h 184"/>
                  <a:gd name="T40" fmla="*/ 182 w 184"/>
                  <a:gd name="T41" fmla="*/ 108 h 184"/>
                  <a:gd name="T42" fmla="*/ 180 w 184"/>
                  <a:gd name="T43" fmla="*/ 92 h 184"/>
                  <a:gd name="T44" fmla="*/ 182 w 184"/>
                  <a:gd name="T45" fmla="*/ 108 h 184"/>
                  <a:gd name="T46" fmla="*/ 0 w 184"/>
                  <a:gd name="T47" fmla="*/ 87 h 184"/>
                  <a:gd name="T48" fmla="*/ 6 w 184"/>
                  <a:gd name="T49" fmla="*/ 72 h 184"/>
                  <a:gd name="T50" fmla="*/ 179 w 184"/>
                  <a:gd name="T51" fmla="*/ 86 h 184"/>
                  <a:gd name="T52" fmla="*/ 181 w 184"/>
                  <a:gd name="T53" fmla="*/ 69 h 184"/>
                  <a:gd name="T54" fmla="*/ 179 w 184"/>
                  <a:gd name="T55" fmla="*/ 86 h 184"/>
                  <a:gd name="T56" fmla="*/ 7 w 184"/>
                  <a:gd name="T57" fmla="*/ 55 h 184"/>
                  <a:gd name="T58" fmla="*/ 18 w 184"/>
                  <a:gd name="T59" fmla="*/ 43 h 184"/>
                  <a:gd name="T60" fmla="*/ 172 w 184"/>
                  <a:gd name="T61" fmla="*/ 55 h 184"/>
                  <a:gd name="T62" fmla="*/ 167 w 184"/>
                  <a:gd name="T63" fmla="*/ 40 h 184"/>
                  <a:gd name="T64" fmla="*/ 172 w 184"/>
                  <a:gd name="T65" fmla="*/ 55 h 184"/>
                  <a:gd name="T66" fmla="*/ 25 w 184"/>
                  <a:gd name="T67" fmla="*/ 28 h 184"/>
                  <a:gd name="T68" fmla="*/ 40 w 184"/>
                  <a:gd name="T69" fmla="*/ 21 h 184"/>
                  <a:gd name="T70" fmla="*/ 154 w 184"/>
                  <a:gd name="T71" fmla="*/ 30 h 184"/>
                  <a:gd name="T72" fmla="*/ 144 w 184"/>
                  <a:gd name="T73" fmla="*/ 16 h 184"/>
                  <a:gd name="T74" fmla="*/ 154 w 184"/>
                  <a:gd name="T75" fmla="*/ 30 h 184"/>
                  <a:gd name="T76" fmla="*/ 51 w 184"/>
                  <a:gd name="T77" fmla="*/ 9 h 184"/>
                  <a:gd name="T78" fmla="*/ 67 w 184"/>
                  <a:gd name="T79" fmla="*/ 7 h 184"/>
                  <a:gd name="T80" fmla="*/ 129 w 184"/>
                  <a:gd name="T81" fmla="*/ 12 h 184"/>
                  <a:gd name="T82" fmla="*/ 115 w 184"/>
                  <a:gd name="T83" fmla="*/ 3 h 184"/>
                  <a:gd name="T84" fmla="*/ 129 w 184"/>
                  <a:gd name="T85" fmla="*/ 12 h 184"/>
                  <a:gd name="T86" fmla="*/ 82 w 184"/>
                  <a:gd name="T87" fmla="*/ 0 h 184"/>
                  <a:gd name="T88" fmla="*/ 98 w 184"/>
                  <a:gd name="T89" fmla="*/ 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91" y="184"/>
                      <a:pt x="90" y="184"/>
                      <a:pt x="89" y="184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94" y="180"/>
                      <a:pt x="100" y="180"/>
                      <a:pt x="105" y="179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101" y="184"/>
                      <a:pt x="96" y="184"/>
                      <a:pt x="92" y="184"/>
                    </a:cubicBezTo>
                    <a:close/>
                    <a:moveTo>
                      <a:pt x="73" y="182"/>
                    </a:moveTo>
                    <a:cubicBezTo>
                      <a:pt x="68" y="181"/>
                      <a:pt x="62" y="179"/>
                      <a:pt x="57" y="177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4" y="176"/>
                      <a:pt x="69" y="177"/>
                      <a:pt x="74" y="178"/>
                    </a:cubicBezTo>
                    <a:lnTo>
                      <a:pt x="73" y="182"/>
                    </a:lnTo>
                    <a:close/>
                    <a:moveTo>
                      <a:pt x="121" y="179"/>
                    </a:move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5" y="174"/>
                      <a:pt x="130" y="172"/>
                      <a:pt x="134" y="169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1" y="175"/>
                      <a:pt x="126" y="177"/>
                      <a:pt x="121" y="179"/>
                    </a:cubicBezTo>
                    <a:close/>
                    <a:moveTo>
                      <a:pt x="43" y="170"/>
                    </a:moveTo>
                    <a:cubicBezTo>
                      <a:pt x="38" y="167"/>
                      <a:pt x="34" y="164"/>
                      <a:pt x="30" y="160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6" y="161"/>
                      <a:pt x="40" y="164"/>
                      <a:pt x="45" y="167"/>
                    </a:cubicBezTo>
                    <a:lnTo>
                      <a:pt x="43" y="170"/>
                    </a:lnTo>
                    <a:close/>
                    <a:moveTo>
                      <a:pt x="150" y="163"/>
                    </a:move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51" y="157"/>
                      <a:pt x="155" y="153"/>
                      <a:pt x="158" y="149"/>
                    </a:cubicBezTo>
                    <a:cubicBezTo>
                      <a:pt x="161" y="152"/>
                      <a:pt x="161" y="152"/>
                      <a:pt x="161" y="152"/>
                    </a:cubicBezTo>
                    <a:cubicBezTo>
                      <a:pt x="158" y="156"/>
                      <a:pt x="154" y="160"/>
                      <a:pt x="150" y="163"/>
                    </a:cubicBezTo>
                    <a:close/>
                    <a:moveTo>
                      <a:pt x="19" y="148"/>
                    </a:moveTo>
                    <a:cubicBezTo>
                      <a:pt x="15" y="144"/>
                      <a:pt x="12" y="139"/>
                      <a:pt x="10" y="134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6" y="137"/>
                      <a:pt x="19" y="142"/>
                      <a:pt x="22" y="146"/>
                    </a:cubicBezTo>
                    <a:lnTo>
                      <a:pt x="19" y="148"/>
                    </a:lnTo>
                    <a:close/>
                    <a:moveTo>
                      <a:pt x="171" y="139"/>
                    </a:moveTo>
                    <a:cubicBezTo>
                      <a:pt x="167" y="137"/>
                      <a:pt x="167" y="137"/>
                      <a:pt x="167" y="137"/>
                    </a:cubicBezTo>
                    <a:cubicBezTo>
                      <a:pt x="170" y="132"/>
                      <a:pt x="172" y="127"/>
                      <a:pt x="174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6" y="129"/>
                      <a:pt x="174" y="134"/>
                      <a:pt x="171" y="139"/>
                    </a:cubicBezTo>
                    <a:close/>
                    <a:moveTo>
                      <a:pt x="4" y="119"/>
                    </a:moveTo>
                    <a:cubicBezTo>
                      <a:pt x="2" y="114"/>
                      <a:pt x="1" y="109"/>
                      <a:pt x="0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8"/>
                      <a:pt x="6" y="113"/>
                      <a:pt x="7" y="118"/>
                    </a:cubicBezTo>
                    <a:lnTo>
                      <a:pt x="4" y="119"/>
                    </a:lnTo>
                    <a:close/>
                    <a:moveTo>
                      <a:pt x="182" y="108"/>
                    </a:move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2"/>
                      <a:pt x="180" y="97"/>
                      <a:pt x="180" y="92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7"/>
                      <a:pt x="183" y="103"/>
                      <a:pt x="182" y="108"/>
                    </a:cubicBezTo>
                    <a:close/>
                    <a:moveTo>
                      <a:pt x="4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0" y="82"/>
                      <a:pt x="1" y="76"/>
                      <a:pt x="2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7"/>
                      <a:pt x="4" y="82"/>
                      <a:pt x="4" y="87"/>
                    </a:cubicBezTo>
                    <a:close/>
                    <a:moveTo>
                      <a:pt x="179" y="86"/>
                    </a:moveTo>
                    <a:cubicBezTo>
                      <a:pt x="179" y="80"/>
                      <a:pt x="178" y="75"/>
                      <a:pt x="177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74"/>
                      <a:pt x="183" y="80"/>
                      <a:pt x="183" y="85"/>
                    </a:cubicBezTo>
                    <a:lnTo>
                      <a:pt x="179" y="86"/>
                    </a:lnTo>
                    <a:close/>
                    <a:moveTo>
                      <a:pt x="11" y="57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9" y="50"/>
                      <a:pt x="12" y="46"/>
                      <a:pt x="15" y="41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5" y="48"/>
                      <a:pt x="13" y="52"/>
                      <a:pt x="11" y="57"/>
                    </a:cubicBezTo>
                    <a:close/>
                    <a:moveTo>
                      <a:pt x="172" y="55"/>
                    </a:moveTo>
                    <a:cubicBezTo>
                      <a:pt x="170" y="51"/>
                      <a:pt x="167" y="46"/>
                      <a:pt x="164" y="42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3" y="49"/>
                      <a:pt x="175" y="54"/>
                    </a:cubicBezTo>
                    <a:lnTo>
                      <a:pt x="172" y="55"/>
                    </a:lnTo>
                    <a:close/>
                    <a:moveTo>
                      <a:pt x="28" y="31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4"/>
                      <a:pt x="33" y="21"/>
                      <a:pt x="37" y="17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24"/>
                      <a:pt x="31" y="27"/>
                      <a:pt x="28" y="31"/>
                    </a:cubicBezTo>
                    <a:close/>
                    <a:moveTo>
                      <a:pt x="154" y="30"/>
                    </a:moveTo>
                    <a:cubicBezTo>
                      <a:pt x="150" y="26"/>
                      <a:pt x="146" y="23"/>
                      <a:pt x="142" y="20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9" y="20"/>
                      <a:pt x="153" y="23"/>
                      <a:pt x="157" y="27"/>
                    </a:cubicBezTo>
                    <a:lnTo>
                      <a:pt x="154" y="30"/>
                    </a:lnTo>
                    <a:close/>
                    <a:moveTo>
                      <a:pt x="53" y="13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6" y="7"/>
                      <a:pt x="61" y="5"/>
                      <a:pt x="66" y="3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2" y="9"/>
                      <a:pt x="58" y="10"/>
                      <a:pt x="53" y="13"/>
                    </a:cubicBezTo>
                    <a:close/>
                    <a:moveTo>
                      <a:pt x="129" y="12"/>
                    </a:moveTo>
                    <a:cubicBezTo>
                      <a:pt x="124" y="10"/>
                      <a:pt x="119" y="8"/>
                      <a:pt x="114" y="7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20" y="4"/>
                      <a:pt x="125" y="6"/>
                      <a:pt x="130" y="8"/>
                    </a:cubicBezTo>
                    <a:lnTo>
                      <a:pt x="129" y="12"/>
                    </a:lnTo>
                    <a:close/>
                    <a:moveTo>
                      <a:pt x="83" y="4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88" y="0"/>
                      <a:pt x="93" y="0"/>
                      <a:pt x="99" y="0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3" y="4"/>
                      <a:pt x="88" y="4"/>
                      <a:pt x="83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76">
                <a:extLst>
                  <a:ext uri="{FF2B5EF4-FFF2-40B4-BE49-F238E27FC236}">
                    <a16:creationId xmlns:a16="http://schemas.microsoft.com/office/drawing/2014/main" id="{679CFBED-020B-473B-99A3-D7F0A5ED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05"/>
                <a:ext cx="1420" cy="1429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C525E50E-EB9F-4B55-B816-BD5C48F3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451"/>
                <a:ext cx="1564" cy="1186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78">
                <a:extLst>
                  <a:ext uri="{FF2B5EF4-FFF2-40B4-BE49-F238E27FC236}">
                    <a16:creationId xmlns:a16="http://schemas.microsoft.com/office/drawing/2014/main" id="{25E3A0F3-3E01-4A3D-AF4F-C7F99BC6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656"/>
                <a:ext cx="45" cy="45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79">
                <a:extLst>
                  <a:ext uri="{FF2B5EF4-FFF2-40B4-BE49-F238E27FC236}">
                    <a16:creationId xmlns:a16="http://schemas.microsoft.com/office/drawing/2014/main" id="{6283ED9C-0850-4699-8B7A-C01275B3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428"/>
                <a:ext cx="38" cy="36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14 h 15"/>
                  <a:gd name="T4" fmla="*/ 8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" y="3"/>
                      <a:pt x="0" y="8"/>
                      <a:pt x="4" y="14"/>
                    </a:cubicBezTo>
                    <a:cubicBezTo>
                      <a:pt x="13" y="15"/>
                      <a:pt x="16" y="3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80">
                <a:extLst>
                  <a:ext uri="{FF2B5EF4-FFF2-40B4-BE49-F238E27FC236}">
                    <a16:creationId xmlns:a16="http://schemas.microsoft.com/office/drawing/2014/main" id="{A600DF10-0FF5-4ED8-AD68-21326F0F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6"/>
                <a:ext cx="154" cy="175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81">
                <a:extLst>
                  <a:ext uri="{FF2B5EF4-FFF2-40B4-BE49-F238E27FC236}">
                    <a16:creationId xmlns:a16="http://schemas.microsoft.com/office/drawing/2014/main" id="{9422D9B4-C57B-4332-B934-DC75B08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4"/>
                <a:ext cx="31" cy="23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382">
                <a:extLst>
                  <a:ext uri="{FF2B5EF4-FFF2-40B4-BE49-F238E27FC236}">
                    <a16:creationId xmlns:a16="http://schemas.microsoft.com/office/drawing/2014/main" id="{2E7089F1-C40F-4C03-B31D-BBD0690B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8"/>
                <a:ext cx="83" cy="90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383">
                <a:extLst>
                  <a:ext uri="{FF2B5EF4-FFF2-40B4-BE49-F238E27FC236}">
                    <a16:creationId xmlns:a16="http://schemas.microsoft.com/office/drawing/2014/main" id="{7FE4202F-7DEC-4E9C-961E-1DAAE54C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51"/>
                <a:ext cx="64" cy="92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84">
                <a:extLst>
                  <a:ext uri="{FF2B5EF4-FFF2-40B4-BE49-F238E27FC236}">
                    <a16:creationId xmlns:a16="http://schemas.microsoft.com/office/drawing/2014/main" id="{DECD65EA-53CB-407A-B4A9-FAF58A1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426"/>
                <a:ext cx="73" cy="97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85">
                <a:extLst>
                  <a:ext uri="{FF2B5EF4-FFF2-40B4-BE49-F238E27FC236}">
                    <a16:creationId xmlns:a16="http://schemas.microsoft.com/office/drawing/2014/main" id="{014F2F83-6944-4ADC-8A1F-BD8F3B6C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45"/>
                <a:ext cx="36" cy="28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86">
                <a:extLst>
                  <a:ext uri="{FF2B5EF4-FFF2-40B4-BE49-F238E27FC236}">
                    <a16:creationId xmlns:a16="http://schemas.microsoft.com/office/drawing/2014/main" id="{9F0514DB-CB92-457B-9622-3586E17B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327"/>
                <a:ext cx="66" cy="78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87">
                <a:extLst>
                  <a:ext uri="{FF2B5EF4-FFF2-40B4-BE49-F238E27FC236}">
                    <a16:creationId xmlns:a16="http://schemas.microsoft.com/office/drawing/2014/main" id="{ACA3C80D-0FAF-47EF-9122-5717E679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96"/>
                <a:ext cx="33" cy="31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88">
                <a:extLst>
                  <a:ext uri="{FF2B5EF4-FFF2-40B4-BE49-F238E27FC236}">
                    <a16:creationId xmlns:a16="http://schemas.microsoft.com/office/drawing/2014/main" id="{FD4891BA-9775-46A0-91DE-6F2EDFB9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234"/>
                <a:ext cx="47" cy="55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89">
                <a:extLst>
                  <a:ext uri="{FF2B5EF4-FFF2-40B4-BE49-F238E27FC236}">
                    <a16:creationId xmlns:a16="http://schemas.microsoft.com/office/drawing/2014/main" id="{647F1BE0-A1FD-49FE-A309-6783C24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407"/>
                <a:ext cx="40" cy="5"/>
              </a:xfrm>
              <a:custGeom>
                <a:avLst/>
                <a:gdLst>
                  <a:gd name="T0" fmla="*/ 16 w 17"/>
                  <a:gd name="T1" fmla="*/ 0 h 2"/>
                  <a:gd name="T2" fmla="*/ 17 w 17"/>
                  <a:gd name="T3" fmla="*/ 1 h 2"/>
                  <a:gd name="T4" fmla="*/ 16 w 1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">
                    <a:moveTo>
                      <a:pt x="16" y="0"/>
                    </a:moveTo>
                    <a:cubicBezTo>
                      <a:pt x="0" y="0"/>
                      <a:pt x="2" y="2"/>
                      <a:pt x="17" y="1"/>
                    </a:cubicBezTo>
                    <a:cubicBezTo>
                      <a:pt x="14" y="1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90">
                <a:extLst>
                  <a:ext uri="{FF2B5EF4-FFF2-40B4-BE49-F238E27FC236}">
                    <a16:creationId xmlns:a16="http://schemas.microsoft.com/office/drawing/2014/main" id="{C6D0D02A-076A-4782-92A1-0106D470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15"/>
                <a:ext cx="24" cy="19"/>
              </a:xfrm>
              <a:custGeom>
                <a:avLst/>
                <a:gdLst>
                  <a:gd name="T0" fmla="*/ 0 w 10"/>
                  <a:gd name="T1" fmla="*/ 6 h 8"/>
                  <a:gd name="T2" fmla="*/ 10 w 10"/>
                  <a:gd name="T3" fmla="*/ 2 h 8"/>
                  <a:gd name="T4" fmla="*/ 2 w 10"/>
                  <a:gd name="T5" fmla="*/ 0 h 8"/>
                  <a:gd name="T6" fmla="*/ 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5" y="8"/>
                      <a:pt x="9" y="8"/>
                      <a:pt x="10" y="2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91">
                <a:extLst>
                  <a:ext uri="{FF2B5EF4-FFF2-40B4-BE49-F238E27FC236}">
                    <a16:creationId xmlns:a16="http://schemas.microsoft.com/office/drawing/2014/main" id="{E57987A2-C030-4D23-9345-61905887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521"/>
                <a:ext cx="42" cy="4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92">
                <a:extLst>
                  <a:ext uri="{FF2B5EF4-FFF2-40B4-BE49-F238E27FC236}">
                    <a16:creationId xmlns:a16="http://schemas.microsoft.com/office/drawing/2014/main" id="{55DB862C-7590-43E0-81F7-100F97C4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33"/>
                <a:ext cx="140" cy="10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93">
                <a:extLst>
                  <a:ext uri="{FF2B5EF4-FFF2-40B4-BE49-F238E27FC236}">
                    <a16:creationId xmlns:a16="http://schemas.microsoft.com/office/drawing/2014/main" id="{0B24D9F1-55C9-409D-B5B3-B8ABC6F2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220"/>
                <a:ext cx="50" cy="4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94">
                <a:extLst>
                  <a:ext uri="{FF2B5EF4-FFF2-40B4-BE49-F238E27FC236}">
                    <a16:creationId xmlns:a16="http://schemas.microsoft.com/office/drawing/2014/main" id="{5D9C3A30-F070-47BC-9F91-F5D4EBA6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265"/>
                <a:ext cx="66" cy="55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95">
                <a:extLst>
                  <a:ext uri="{FF2B5EF4-FFF2-40B4-BE49-F238E27FC236}">
                    <a16:creationId xmlns:a16="http://schemas.microsoft.com/office/drawing/2014/main" id="{C15C7BF3-9DAC-4BC9-8BCC-7D8407E1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01"/>
                <a:ext cx="12" cy="11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96">
                <a:extLst>
                  <a:ext uri="{FF2B5EF4-FFF2-40B4-BE49-F238E27FC236}">
                    <a16:creationId xmlns:a16="http://schemas.microsoft.com/office/drawing/2014/main" id="{98A43A48-E935-4204-9592-69596697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41"/>
                <a:ext cx="15" cy="19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97">
                <a:extLst>
                  <a:ext uri="{FF2B5EF4-FFF2-40B4-BE49-F238E27FC236}">
                    <a16:creationId xmlns:a16="http://schemas.microsoft.com/office/drawing/2014/main" id="{56B74796-1458-4B13-B990-E9F828B3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75"/>
                <a:ext cx="29" cy="38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98">
                <a:extLst>
                  <a:ext uri="{FF2B5EF4-FFF2-40B4-BE49-F238E27FC236}">
                    <a16:creationId xmlns:a16="http://schemas.microsoft.com/office/drawing/2014/main" id="{89DF242C-DB47-4864-875D-47EB67B7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14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99">
                <a:extLst>
                  <a:ext uri="{FF2B5EF4-FFF2-40B4-BE49-F238E27FC236}">
                    <a16:creationId xmlns:a16="http://schemas.microsoft.com/office/drawing/2014/main" id="{87B49047-19F1-45BC-BFFA-32B0C47A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286"/>
                <a:ext cx="17" cy="17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00">
                <a:extLst>
                  <a:ext uri="{FF2B5EF4-FFF2-40B4-BE49-F238E27FC236}">
                    <a16:creationId xmlns:a16="http://schemas.microsoft.com/office/drawing/2014/main" id="{6F2BAFEA-E80F-4EA0-9560-798D84E1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66"/>
                <a:ext cx="21" cy="23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01">
                <a:extLst>
                  <a:ext uri="{FF2B5EF4-FFF2-40B4-BE49-F238E27FC236}">
                    <a16:creationId xmlns:a16="http://schemas.microsoft.com/office/drawing/2014/main" id="{A6CBE13A-6308-4B9F-8F59-45461B83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77"/>
                <a:ext cx="28" cy="31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02">
                <a:extLst>
                  <a:ext uri="{FF2B5EF4-FFF2-40B4-BE49-F238E27FC236}">
                    <a16:creationId xmlns:a16="http://schemas.microsoft.com/office/drawing/2014/main" id="{BF40A393-27E2-4858-B8F7-9627D32E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322"/>
                <a:ext cx="21" cy="2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03">
                <a:extLst>
                  <a:ext uri="{FF2B5EF4-FFF2-40B4-BE49-F238E27FC236}">
                    <a16:creationId xmlns:a16="http://schemas.microsoft.com/office/drawing/2014/main" id="{0158FEE1-791F-413B-A16B-1E24E20D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246"/>
                <a:ext cx="26" cy="26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04">
                <a:extLst>
                  <a:ext uri="{FF2B5EF4-FFF2-40B4-BE49-F238E27FC236}">
                    <a16:creationId xmlns:a16="http://schemas.microsoft.com/office/drawing/2014/main" id="{08527FB0-1C03-4A57-8965-4A0C7550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5"/>
                <a:ext cx="21" cy="23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05">
                <a:extLst>
                  <a:ext uri="{FF2B5EF4-FFF2-40B4-BE49-F238E27FC236}">
                    <a16:creationId xmlns:a16="http://schemas.microsoft.com/office/drawing/2014/main" id="{08004EDC-8BCA-4FE9-9024-08FE7DE8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246"/>
                <a:ext cx="57" cy="36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7D12D4D4-2C30-4AA1-8563-1E883D3833C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790564" y="998640"/>
              <a:ext cx="2133600" cy="5229225"/>
              <a:chOff x="3182" y="437"/>
              <a:chExt cx="1344" cy="3294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0DFE0282-03AB-4DFD-A90B-51378482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310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9FC4224-E87B-4E21-9332-ADAE6D5C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258"/>
                <a:ext cx="23" cy="21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E318D82B-D715-42A5-AD89-D5A1BC5F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50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177299CD-E0DC-48A0-B3BF-C9C117E3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3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B2D628E7-8E41-4E35-93C8-50FED1CE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95"/>
                <a:ext cx="28" cy="28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D9BA45F3-FC11-4974-9E5E-C887A47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3"/>
                <a:ext cx="18" cy="11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B7771503-7D93-4D97-81F2-21FC641FD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154"/>
                <a:ext cx="33" cy="35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5C4E0F26-018F-4F6D-B41C-811773CC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04"/>
                <a:ext cx="33" cy="30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7E4C908B-39AF-4BED-8788-2347D33D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324"/>
                <a:ext cx="31" cy="24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8202DCAB-2E53-487F-9019-0FB03694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79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374A84BB-C88B-4875-B2B0-E9EF6BA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220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59BD7512-727B-44A7-BD9E-146C7694E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87"/>
                <a:ext cx="17" cy="24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4251589B-DEF4-496F-894C-D65DEC79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94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C07CB077-630C-4062-B45E-34B96B90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249"/>
                <a:ext cx="62" cy="54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6599201B-D3DA-495C-8B74-9E50948F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518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1749D8EC-FBC2-4144-8476-21EC66EE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346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1396AA-3504-40BA-951E-4337C605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265"/>
                <a:ext cx="19" cy="2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BF559BFC-C55C-4632-AA1E-E3945851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206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B45EA869-41F1-4EA5-8585-DF7724A99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589"/>
                <a:ext cx="21" cy="22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CA787328-E9FF-46D5-883A-2764A7A1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608"/>
                <a:ext cx="16" cy="22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945479F3-EA3C-44C6-BD2A-A889B75B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303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706DA533-39DF-4C3E-847A-7D45A16B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60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43BCB406-BD87-435B-B5E6-D78BB588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47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6E9E2A45-9364-4599-9DEE-EB74DF7D5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433"/>
                <a:ext cx="38" cy="59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AAAD9286-78C2-4645-B4C7-D0C061FE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561"/>
                <a:ext cx="31" cy="45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88AA2C78-C026-499E-8439-94DF3CAD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275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3616C295-79A2-4405-B1A7-6E1B0C21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34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74923A40-A524-48D1-A29B-B0479517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549"/>
                <a:ext cx="14" cy="12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3821313C-A630-4A6E-A272-34689D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27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EEEACB7F-6EF4-40BE-B91A-30923E56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462"/>
                <a:ext cx="14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52B5C0CE-91C4-4834-ABFC-627E8097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599"/>
                <a:ext cx="29" cy="33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C0B98DBC-AB88-4B0F-B1F0-48306C5A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45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B16567A1-A26C-4E98-A624-ECBE3C30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528"/>
                <a:ext cx="14" cy="12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5F0CD11A-212D-4F6F-A4A1-DA539322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594"/>
                <a:ext cx="17" cy="19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27C24A28-EE1C-4BC2-A3A7-3E7C2FB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66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5C4CEEA6-28A8-4055-A124-DE11EB36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542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2D8F6C70-11F6-4330-9584-6AD1C616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338"/>
                <a:ext cx="17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BD85F6CE-CDBB-4D1D-BA00-FB02464C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630"/>
                <a:ext cx="19" cy="14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72DA66AF-55C7-4CC3-B8A4-739CDBD88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509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5CDB0CC0-A8F6-42BC-AB2D-134C1B3F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78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4636553E-EFC1-4987-B431-AD83D83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360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6FAF328C-26B7-4F7F-9398-4963EEB3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428"/>
                <a:ext cx="24" cy="22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CB76B9AA-1D31-499F-9DD1-263E80EA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327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8570C3F7-E0D0-4688-AB19-A223ED59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55"/>
                <a:ext cx="40" cy="38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59AB1EF4-D7CE-40BA-A80A-CDF921E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454"/>
                <a:ext cx="19" cy="17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08CDAE39-1EFE-4B30-8D86-24CD8F13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414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79CE70F8-CCD4-42FB-AD28-D97D2A32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21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3A7D0114-9D3F-4943-92CD-2AE669AE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2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2E3B2F13-83A0-4D3C-86C8-5C5F14C6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08"/>
                <a:ext cx="38" cy="59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663D8755-C2CB-4F3A-8C9C-3778CC5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447"/>
                <a:ext cx="21" cy="19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EE00224C-BFC5-4CAE-B366-58327E05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336"/>
                <a:ext cx="30" cy="45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09F3463C-45CE-465D-8F0D-26A80C6B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109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386D00CE-99FC-41B4-866B-77271D9F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24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6D8188D9-C0E0-4EE1-B91D-5EAA6D0E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2"/>
                <a:ext cx="21" cy="21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07919770-6B3C-4DE2-BEC7-D367DB7F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237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051C4D77-41F8-4F3C-A4D4-880410D4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372"/>
                <a:ext cx="29" cy="35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04A0F3F6-218D-4A15-9495-512E6FA8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20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49CAC1E2-A644-4217-87C5-C021957C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03"/>
                <a:ext cx="14" cy="12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5FFCC48A-4ADE-45C4-A9CD-40BC77CB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7"/>
                <a:ext cx="19" cy="21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9B93B278-46C7-444D-AE85-4ED075B6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41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A70FC51C-08F1-486B-B6AE-0D6A3BD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114"/>
                <a:ext cx="16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31FBFE54-C846-4147-868F-A5D491BB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05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7977F095-1BC1-478B-9681-5C731457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284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EE0CEA01-D6B7-4BBA-BBF7-455D9FC0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53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81D2DF58-C807-4977-B0D4-97AFF6BD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135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364FEFAF-9855-41C7-89B8-104339B4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204"/>
                <a:ext cx="24" cy="21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1410E0BC-0529-4D0F-99A3-BF1E36D2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414"/>
                <a:ext cx="35" cy="31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F431F4F8-7D49-468D-9092-4FC9DAF5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76"/>
                <a:ext cx="49" cy="59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4A7C9E1F-EFCD-4EBB-B7BA-CCCEB492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537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FE89480A-628E-433E-8229-87E599F0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554"/>
                <a:ext cx="21" cy="21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F6E00998-6BA3-41EB-8DA1-BA7740B4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570"/>
                <a:ext cx="16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2D0B60F-3C0E-415F-A814-2AC9D6097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530"/>
                <a:ext cx="18" cy="17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0AFEA18-4DDD-45FE-8AD1-5F4079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535"/>
                <a:ext cx="22" cy="14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832055E6-5504-423F-87ED-72A82BC8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627"/>
                <a:ext cx="68" cy="104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64A71628-3B04-455F-9899-E3F60B36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67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A9B8E0AA-B969-4F53-BFA1-2831FE20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563"/>
                <a:ext cx="62" cy="57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1E2F5516-07B1-4A83-84C3-510A1386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305"/>
                <a:ext cx="45" cy="48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D39BE562-823C-47FF-94B2-FB40A58D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89"/>
                <a:ext cx="38" cy="40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07401629-739D-4664-9E6A-1CBB324B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34"/>
                <a:ext cx="107" cy="109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256288AF-BE1C-4CD9-8792-FECAC3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492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131D6607-BA58-4F93-9AEB-6603203E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575"/>
                <a:ext cx="31" cy="31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8C375B42-09E3-4580-9F40-58DBB3D2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632"/>
                <a:ext cx="29" cy="40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328C1141-BF4E-4EF3-81B1-B61F8D12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1"/>
                <a:ext cx="33" cy="33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8A44A3CB-6889-4652-82BD-3E5BB74BA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29"/>
                <a:ext cx="57" cy="45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7C3FCEE4-49B4-4B13-B6DD-7DAA2E5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39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52634D40-28A7-4804-BFE9-9942D324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492"/>
                <a:ext cx="35" cy="36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F62403AA-13D7-492B-9EBD-A8909936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37"/>
                <a:ext cx="45" cy="38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6E1644F5-84F7-4628-8FD1-002E2D07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770"/>
                <a:ext cx="34" cy="34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98FEA1F1-E67B-4236-8F0F-3B23C35D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837"/>
                <a:ext cx="36" cy="40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308A455C-2043-455F-AF55-520EA1AF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95"/>
                <a:ext cx="52" cy="90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A4073FB2-F0B0-4CBB-A57B-B0E82EF8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088"/>
                <a:ext cx="43" cy="49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F584AB28-A5BA-4C94-A962-5AD0AB90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613"/>
                <a:ext cx="47" cy="47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55184A7B-7CCF-440E-B393-3590D927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1"/>
                <a:ext cx="55" cy="5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C020EE09-D122-4709-BC8B-0A0366E1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29"/>
                <a:ext cx="45" cy="42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19EA52A0-43E3-417B-A43B-39A01F56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917"/>
                <a:ext cx="184" cy="209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93FA7B5C-4D7F-4F28-8486-DCB143AF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022"/>
                <a:ext cx="35" cy="30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209026E9-48AA-4BED-AF3F-ABF6A47F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922"/>
                <a:ext cx="102" cy="107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622329EB-E1AA-417C-914C-EA0B06F3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816"/>
                <a:ext cx="75" cy="111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09E20AB8-1930-4065-9B1F-6F1084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974"/>
                <a:ext cx="87" cy="119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B1CE75B4-1351-4B13-A6D5-FC718332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048"/>
                <a:ext cx="41" cy="35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C0DB700E-368F-44C4-A3FA-D4137AB2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908"/>
                <a:ext cx="81" cy="92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7698D297-9036-49B5-9E95-562A936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870"/>
                <a:ext cx="38" cy="38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FF0DDBC3-F5F9-424A-BCBD-BD3F6C44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97"/>
                <a:ext cx="59" cy="66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454373E1-FD0C-48A1-976A-5221A614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003"/>
                <a:ext cx="49" cy="7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DFBA362C-5EE2-436E-B5CA-496E2619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775"/>
                <a:ext cx="26" cy="22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8CABDB8D-FBA9-41BF-A960-F881E422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137"/>
                <a:ext cx="50" cy="5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7FB15AB2-F3C6-4E29-988B-866E2713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244"/>
                <a:ext cx="168" cy="125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6266C8C0-CE49-4CD0-BA46-F25158BF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778"/>
                <a:ext cx="62" cy="57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8235AEFD-3AB0-4DA3-A86B-7DE33676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832"/>
                <a:ext cx="78" cy="66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2891A08F-A8DD-42ED-A3AA-226A519E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355"/>
                <a:ext cx="11" cy="12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44408636-DA40-455A-BB85-A0B2E0EB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00"/>
                <a:ext cx="16" cy="24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BA798C6E-72B8-464C-8FFD-FF8B3A4A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726"/>
                <a:ext cx="33" cy="47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8CC538FB-17D8-475C-82F7-74D9AFFB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685"/>
                <a:ext cx="28" cy="2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74C60C2-24E2-4355-8985-877F798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858"/>
                <a:ext cx="19" cy="22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DC47C45-18C4-40BF-BCD9-3E8D2C2A7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714"/>
                <a:ext cx="24" cy="28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1928599E-D625-4B26-AA12-1ADB9F27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49"/>
                <a:ext cx="35" cy="35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BCD6330A-A65A-4790-931D-A43CF8C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01"/>
                <a:ext cx="26" cy="28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78608C03-06C3-4C1A-BCEF-BC70AB8B2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11"/>
                <a:ext cx="31" cy="31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904D7D4E-8C06-4994-9EF6-AD8A116A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738"/>
                <a:ext cx="26" cy="28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132CFBDA-998E-45E8-8B67-828277A6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811"/>
                <a:ext cx="67" cy="42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C693E2F7-B0F1-4D73-BC0E-B825F5E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887"/>
                <a:ext cx="24" cy="19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E385BAA9-D631-4FDC-8C88-084C404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825"/>
                <a:ext cx="29" cy="24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5BC19D74-2A45-465C-8274-4504F1ED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934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F9A1B5A4-9492-4B5D-BE81-7A83899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20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116E6851-ADE6-4BEC-A014-FFBFB6A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631"/>
                <a:ext cx="33" cy="31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EDD1EDBC-A156-42E9-B7A6-703CB56D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674"/>
                <a:ext cx="22" cy="14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B4B9263F-EAEB-45FD-8A81-7CFF629C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00"/>
                <a:ext cx="38" cy="42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3E35A1F-21BF-49AB-9E11-1C35AC92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761"/>
                <a:ext cx="40" cy="36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A78AD200-7CE0-46C0-8A61-1E40528B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03"/>
                <a:ext cx="36" cy="31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FD44691C-78C4-4FF1-9510-31A89E5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969"/>
                <a:ext cx="18" cy="22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53BFEF8-B832-4F3D-881C-93742811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780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FB7C4B8E-DC6C-4E5A-AD76-38EC38F8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740"/>
                <a:ext cx="21" cy="28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B6041D13-8C5F-4DCB-8E99-5BD1CB9C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749"/>
                <a:ext cx="16" cy="17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DEAE0C63-644B-4A4A-924B-F2F375AE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813"/>
                <a:ext cx="73" cy="67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D3CFFEDA-E6BE-4202-A878-946C7528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13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CC4B4861-5E4F-4FB6-8A4F-D59B6AB4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929"/>
                <a:ext cx="26" cy="2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74904FA3-357D-450F-A09F-76CCDDDF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832"/>
                <a:ext cx="24" cy="31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23AD2F1A-1364-470E-A205-BB1A182F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761"/>
                <a:ext cx="26" cy="2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82A0536E-82B1-4783-B6DA-EC5AD342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220"/>
                <a:ext cx="24" cy="2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A2B74154-24EA-4FDD-ABD7-E3E3D9D8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244"/>
                <a:ext cx="21" cy="24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6D6D120A-DC63-4565-A1D0-DD1174E5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877"/>
                <a:ext cx="18" cy="19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2FC0BEB2-58B4-4438-89E2-77854EF0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242"/>
                <a:ext cx="14" cy="9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0CC5B7D7-14E0-4B52-A5F9-00102A85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171"/>
                <a:ext cx="17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5BFBF77F-E740-490A-A903-E3BE0164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33"/>
                <a:ext cx="45" cy="74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A839B40A-19D7-4006-A211-E61B88005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87"/>
                <a:ext cx="36" cy="55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C87DA75D-3471-46E5-B592-1682F2EC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844"/>
                <a:ext cx="24" cy="21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C60672A6-D94A-4D1A-8877-1495E0E77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15"/>
                <a:ext cx="26" cy="19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93B7C7E5-AF3D-4A75-8AC4-B8C91F30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73"/>
                <a:ext cx="16" cy="14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EF2C5FD4-869D-4D02-8F56-35B4A1A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08"/>
                <a:ext cx="24" cy="24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E5F4E19-4CE4-418E-A80A-16C01A99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066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E333E5F3-D160-4B3B-860B-85985A96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230"/>
                <a:ext cx="33" cy="42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2570661F-F87D-4CB1-9173-C55E18B1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1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BED3BC36-3F03-4D47-AB00-5BD172E1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9"/>
                <a:ext cx="17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FB402D91-BF52-4164-AB5F-32E693AC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2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D5E3F5F-572E-43CA-9A65-B6E799D3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9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3BB6D6F8-A0F1-44B6-B3F3-D30DFF90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64"/>
                <a:ext cx="14" cy="11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9EC6F638-3EE0-4CAA-BEEA-5097FC25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922"/>
                <a:ext cx="22" cy="21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1994EECD-B941-4D43-B897-0777B18C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270"/>
                <a:ext cx="23" cy="14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45C9FB92-113F-40A3-AC27-0FE54E4F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123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58183AF1-548F-4232-BB4D-6AD0514A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090"/>
                <a:ext cx="26" cy="24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9AA5C5AB-521F-4A59-B947-0C4C8124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946"/>
                <a:ext cx="33" cy="47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4121B319-6EC9-4664-9A85-8C85BC35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029"/>
                <a:ext cx="29" cy="23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69">
                <a:extLst>
                  <a:ext uri="{FF2B5EF4-FFF2-40B4-BE49-F238E27FC236}">
                    <a16:creationId xmlns:a16="http://schemas.microsoft.com/office/drawing/2014/main" id="{51719000-9F24-4D44-96D6-7B7C717A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08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0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8D51BD66-7486-4198-90F4-60D5CE3B4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941"/>
                <a:ext cx="50" cy="45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DD3843D6-353F-41E1-9871-24D9C5F1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220"/>
                <a:ext cx="24" cy="22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F17C7CC8-A4C3-4040-926B-EBB882E2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012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DFB84C0D-80C2-48F7-A37F-8607B86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659"/>
                <a:ext cx="26" cy="2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C1E8029E-6FBD-4F44-AE61-6ADB14C8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01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2A14944D-3E86-4F6C-9DB4-FA21F127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7"/>
                <a:ext cx="45" cy="71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6835BAE5-D91C-466C-BB84-987A0426E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050"/>
                <a:ext cx="26" cy="24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4BA3B57F-D9CF-4A75-970F-B81D262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17"/>
                <a:ext cx="38" cy="55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0F9C7EF7-7F82-488F-92B7-E3BFB9565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645"/>
                <a:ext cx="26" cy="19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C89F9442-8EB9-4ECB-BCE5-5A673B37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903"/>
                <a:ext cx="19" cy="17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B262D295-0AA9-4134-A38C-58DCA3BD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638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F969421D-E465-4E35-8C58-48CA9BA4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99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7762381C-49D6-4C45-AF4E-DD0E4B6E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962"/>
                <a:ext cx="33" cy="41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91CAA6A0-220E-4417-933E-04EEBCBB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778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3E2374BD-AE41-44E9-BFC9-8933034C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80"/>
                <a:ext cx="17" cy="11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5AA4E253-451E-4516-B1E4-57DAA752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5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6B5C11C9-89FF-457C-BD9C-510CB93C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92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FBAFF32C-B748-4A07-A9E3-2286F481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652"/>
                <a:ext cx="22" cy="24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39974529-0E59-4500-868E-2B5311E7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00"/>
                <a:ext cx="21" cy="17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A1D2A119-D253-4DF6-B21F-551C6AB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856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2988341B-B5D8-44B6-89F3-9C8F5315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820"/>
                <a:ext cx="28" cy="2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AC765152-42C3-4419-BCC2-35F37F27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78"/>
                <a:ext cx="31" cy="45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E9FC58BE-5184-4C33-97B7-8C961398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59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0E903F7D-B348-41A7-BD30-4AE2FEBE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12"/>
                <a:ext cx="43" cy="38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D36711D1-1D94-471F-8D12-04DF3D89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85"/>
                <a:ext cx="59" cy="71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8562A89F-E280-4993-BDE0-271B80F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59"/>
                <a:ext cx="21" cy="23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9871C3C2-730C-41E7-8697-2B39F6836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78"/>
                <a:ext cx="24" cy="2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573EE6B-6CF9-4870-8B52-86DDC22B7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7"/>
                <a:ext cx="19" cy="16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E110B1FB-A9A9-408B-A360-DCCED511D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49"/>
                <a:ext cx="24" cy="19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158A616B-5757-4FDE-BAEF-D9FBB1C6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154"/>
                <a:ext cx="26" cy="19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40FA800B-8C09-4481-9C8E-AEC50B09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68"/>
                <a:ext cx="85" cy="123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A08F8AC0-F2D1-4E2E-8AA4-FD9E8A17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837"/>
                <a:ext cx="22" cy="24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F84AACBE-7B4C-4DD6-B98E-9942B006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90"/>
                <a:ext cx="73" cy="66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219B8DC5-B100-48BB-8735-982F0AF4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74"/>
                <a:ext cx="54" cy="57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D3FDCA7-AB16-40D5-982D-877DC4E5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603"/>
                <a:ext cx="45" cy="47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E23F7688-F5B0-494E-A16A-AAFECD3B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94"/>
                <a:ext cx="128" cy="133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EE0695CA-24D8-4876-B86D-EBC0CBD5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107"/>
                <a:ext cx="21" cy="28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>
              <a:extLst>
                <a:ext uri="{FF2B5EF4-FFF2-40B4-BE49-F238E27FC236}">
                  <a16:creationId xmlns:a16="http://schemas.microsoft.com/office/drawing/2014/main" id="{F195C4BF-BF16-483D-8B92-D31D4CFDC9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3487046"/>
              <a:ext cx="55563" cy="60325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>
              <a:extLst>
                <a:ext uri="{FF2B5EF4-FFF2-40B4-BE49-F238E27FC236}">
                  <a16:creationId xmlns:a16="http://schemas.microsoft.com/office/drawing/2014/main" id="{218747AF-2B4B-4213-8D0F-AF6EEC447E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76251" y="3195740"/>
              <a:ext cx="52388" cy="74613"/>
            </a:xfrm>
            <a:custGeom>
              <a:avLst/>
              <a:gdLst>
                <a:gd name="T0" fmla="*/ 2 w 14"/>
                <a:gd name="T1" fmla="*/ 4 h 20"/>
                <a:gd name="T2" fmla="*/ 5 w 14"/>
                <a:gd name="T3" fmla="*/ 20 h 20"/>
                <a:gd name="T4" fmla="*/ 14 w 14"/>
                <a:gd name="T5" fmla="*/ 14 h 20"/>
                <a:gd name="T6" fmla="*/ 2 w 14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cubicBezTo>
                    <a:pt x="0" y="8"/>
                    <a:pt x="2" y="14"/>
                    <a:pt x="5" y="20"/>
                  </a:cubicBezTo>
                  <a:cubicBezTo>
                    <a:pt x="10" y="19"/>
                    <a:pt x="10" y="15"/>
                    <a:pt x="14" y="14"/>
                  </a:cubicBezTo>
                  <a:cubicBezTo>
                    <a:pt x="12" y="7"/>
                    <a:pt x="9" y="0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>
              <a:extLst>
                <a:ext uri="{FF2B5EF4-FFF2-40B4-BE49-F238E27FC236}">
                  <a16:creationId xmlns:a16="http://schemas.microsoft.com/office/drawing/2014/main" id="{1FE386BF-B13E-44F8-AAA6-562EC05DCA0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7332" y="3096521"/>
              <a:ext cx="65088" cy="60325"/>
            </a:xfrm>
            <a:custGeom>
              <a:avLst/>
              <a:gdLst>
                <a:gd name="T0" fmla="*/ 0 w 17"/>
                <a:gd name="T1" fmla="*/ 10 h 16"/>
                <a:gd name="T2" fmla="*/ 16 w 17"/>
                <a:gd name="T3" fmla="*/ 16 h 16"/>
                <a:gd name="T4" fmla="*/ 13 w 17"/>
                <a:gd name="T5" fmla="*/ 0 h 16"/>
                <a:gd name="T6" fmla="*/ 0 w 17"/>
                <a:gd name="T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cubicBezTo>
                    <a:pt x="5" y="12"/>
                    <a:pt x="10" y="14"/>
                    <a:pt x="16" y="16"/>
                  </a:cubicBezTo>
                  <a:cubicBezTo>
                    <a:pt x="17" y="10"/>
                    <a:pt x="17" y="4"/>
                    <a:pt x="13" y="0"/>
                  </a:cubicBezTo>
                  <a:cubicBezTo>
                    <a:pt x="10" y="6"/>
                    <a:pt x="2" y="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>
              <a:extLst>
                <a:ext uri="{FF2B5EF4-FFF2-40B4-BE49-F238E27FC236}">
                  <a16:creationId xmlns:a16="http://schemas.microsoft.com/office/drawing/2014/main" id="{EF675F5D-16CD-4F38-9EB9-E0D020A8E2A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5289" y="3667228"/>
              <a:ext cx="106363" cy="87313"/>
            </a:xfrm>
            <a:custGeom>
              <a:avLst/>
              <a:gdLst>
                <a:gd name="T0" fmla="*/ 16 w 28"/>
                <a:gd name="T1" fmla="*/ 0 h 23"/>
                <a:gd name="T2" fmla="*/ 6 w 28"/>
                <a:gd name="T3" fmla="*/ 15 h 23"/>
                <a:gd name="T4" fmla="*/ 16 w 2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16" y="0"/>
                  </a:moveTo>
                  <a:cubicBezTo>
                    <a:pt x="9" y="4"/>
                    <a:pt x="0" y="7"/>
                    <a:pt x="6" y="15"/>
                  </a:cubicBezTo>
                  <a:cubicBezTo>
                    <a:pt x="14" y="23"/>
                    <a:pt x="28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>
              <a:extLst>
                <a:ext uri="{FF2B5EF4-FFF2-40B4-BE49-F238E27FC236}">
                  <a16:creationId xmlns:a16="http://schemas.microsoft.com/office/drawing/2014/main" id="{5BC15E1C-07C5-48F9-BCC2-3FBBE012FB2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2570" y="3871222"/>
              <a:ext cx="63500" cy="65088"/>
            </a:xfrm>
            <a:custGeom>
              <a:avLst/>
              <a:gdLst>
                <a:gd name="T0" fmla="*/ 10 w 17"/>
                <a:gd name="T1" fmla="*/ 0 h 17"/>
                <a:gd name="T2" fmla="*/ 16 w 17"/>
                <a:gd name="T3" fmla="*/ 10 h 17"/>
                <a:gd name="T4" fmla="*/ 10 w 1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0"/>
                  </a:moveTo>
                  <a:cubicBezTo>
                    <a:pt x="0" y="4"/>
                    <a:pt x="8" y="17"/>
                    <a:pt x="16" y="10"/>
                  </a:cubicBezTo>
                  <a:cubicBezTo>
                    <a:pt x="12" y="4"/>
                    <a:pt x="17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>
              <a:extLst>
                <a:ext uri="{FF2B5EF4-FFF2-40B4-BE49-F238E27FC236}">
                  <a16:creationId xmlns:a16="http://schemas.microsoft.com/office/drawing/2014/main" id="{2317E2A1-BE5F-4415-A5D6-A7C52BFC837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03995" y="3044134"/>
              <a:ext cx="68263" cy="63500"/>
            </a:xfrm>
            <a:custGeom>
              <a:avLst/>
              <a:gdLst>
                <a:gd name="T0" fmla="*/ 0 w 18"/>
                <a:gd name="T1" fmla="*/ 9 h 17"/>
                <a:gd name="T2" fmla="*/ 15 w 18"/>
                <a:gd name="T3" fmla="*/ 13 h 17"/>
                <a:gd name="T4" fmla="*/ 0 w 18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cubicBezTo>
                    <a:pt x="3" y="17"/>
                    <a:pt x="9" y="12"/>
                    <a:pt x="15" y="13"/>
                  </a:cubicBezTo>
                  <a:cubicBezTo>
                    <a:pt x="18" y="4"/>
                    <a:pt x="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>
              <a:extLst>
                <a:ext uri="{FF2B5EF4-FFF2-40B4-BE49-F238E27FC236}">
                  <a16:creationId xmlns:a16="http://schemas.microsoft.com/office/drawing/2014/main" id="{06A0ECCE-E54C-4F3A-A869-A3C13531494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22957" y="3218759"/>
              <a:ext cx="85725" cy="71438"/>
            </a:xfrm>
            <a:custGeom>
              <a:avLst/>
              <a:gdLst>
                <a:gd name="T0" fmla="*/ 6 w 23"/>
                <a:gd name="T1" fmla="*/ 2 h 19"/>
                <a:gd name="T2" fmla="*/ 0 w 23"/>
                <a:gd name="T3" fmla="*/ 9 h 19"/>
                <a:gd name="T4" fmla="*/ 9 w 23"/>
                <a:gd name="T5" fmla="*/ 19 h 19"/>
                <a:gd name="T6" fmla="*/ 6 w 23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6" y="2"/>
                  </a:moveTo>
                  <a:cubicBezTo>
                    <a:pt x="7" y="5"/>
                    <a:pt x="3" y="7"/>
                    <a:pt x="0" y="9"/>
                  </a:cubicBezTo>
                  <a:cubicBezTo>
                    <a:pt x="2" y="15"/>
                    <a:pt x="7" y="11"/>
                    <a:pt x="9" y="19"/>
                  </a:cubicBezTo>
                  <a:cubicBezTo>
                    <a:pt x="23" y="13"/>
                    <a:pt x="1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>
              <a:extLst>
                <a:ext uri="{FF2B5EF4-FFF2-40B4-BE49-F238E27FC236}">
                  <a16:creationId xmlns:a16="http://schemas.microsoft.com/office/drawing/2014/main" id="{908711D4-E18C-4936-847C-728946BCF92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933188" y="3524353"/>
              <a:ext cx="60325" cy="63500"/>
            </a:xfrm>
            <a:custGeom>
              <a:avLst/>
              <a:gdLst>
                <a:gd name="T0" fmla="*/ 1 w 16"/>
                <a:gd name="T1" fmla="*/ 13 h 17"/>
                <a:gd name="T2" fmla="*/ 16 w 16"/>
                <a:gd name="T3" fmla="*/ 5 h 17"/>
                <a:gd name="T4" fmla="*/ 6 w 16"/>
                <a:gd name="T5" fmla="*/ 0 h 17"/>
                <a:gd name="T6" fmla="*/ 1 w 16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" y="13"/>
                  </a:moveTo>
                  <a:cubicBezTo>
                    <a:pt x="10" y="17"/>
                    <a:pt x="14" y="13"/>
                    <a:pt x="16" y="5"/>
                  </a:cubicBezTo>
                  <a:cubicBezTo>
                    <a:pt x="13" y="3"/>
                    <a:pt x="12" y="0"/>
                    <a:pt x="6" y="0"/>
                  </a:cubicBezTo>
                  <a:cubicBezTo>
                    <a:pt x="6" y="7"/>
                    <a:pt x="0" y="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6">
              <a:extLst>
                <a:ext uri="{FF2B5EF4-FFF2-40B4-BE49-F238E27FC236}">
                  <a16:creationId xmlns:a16="http://schemas.microsoft.com/office/drawing/2014/main" id="{9EEC1F4E-029D-4F97-B322-AB42437EE4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4157" y="3764859"/>
              <a:ext cx="68263" cy="79375"/>
            </a:xfrm>
            <a:custGeom>
              <a:avLst/>
              <a:gdLst>
                <a:gd name="T0" fmla="*/ 5 w 18"/>
                <a:gd name="T1" fmla="*/ 1 h 21"/>
                <a:gd name="T2" fmla="*/ 0 w 18"/>
                <a:gd name="T3" fmla="*/ 14 h 21"/>
                <a:gd name="T4" fmla="*/ 16 w 18"/>
                <a:gd name="T5" fmla="*/ 19 h 21"/>
                <a:gd name="T6" fmla="*/ 18 w 18"/>
                <a:gd name="T7" fmla="*/ 6 h 21"/>
                <a:gd name="T8" fmla="*/ 5 w 1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1"/>
                  </a:moveTo>
                  <a:cubicBezTo>
                    <a:pt x="3" y="3"/>
                    <a:pt x="1" y="7"/>
                    <a:pt x="0" y="14"/>
                  </a:cubicBezTo>
                  <a:cubicBezTo>
                    <a:pt x="7" y="18"/>
                    <a:pt x="7" y="21"/>
                    <a:pt x="16" y="19"/>
                  </a:cubicBezTo>
                  <a:cubicBezTo>
                    <a:pt x="17" y="15"/>
                    <a:pt x="17" y="10"/>
                    <a:pt x="18" y="6"/>
                  </a:cubicBezTo>
                  <a:cubicBezTo>
                    <a:pt x="12" y="6"/>
                    <a:pt x="1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7">
              <a:extLst>
                <a:ext uri="{FF2B5EF4-FFF2-40B4-BE49-F238E27FC236}">
                  <a16:creationId xmlns:a16="http://schemas.microsoft.com/office/drawing/2014/main" id="{30DA4DB5-5E4B-4651-BE48-ECE6E364B4D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86445" y="2956821"/>
              <a:ext cx="98425" cy="169863"/>
            </a:xfrm>
            <a:custGeom>
              <a:avLst/>
              <a:gdLst>
                <a:gd name="T0" fmla="*/ 18 w 26"/>
                <a:gd name="T1" fmla="*/ 3 h 45"/>
                <a:gd name="T2" fmla="*/ 12 w 26"/>
                <a:gd name="T3" fmla="*/ 0 h 45"/>
                <a:gd name="T4" fmla="*/ 8 w 26"/>
                <a:gd name="T5" fmla="*/ 2 h 45"/>
                <a:gd name="T6" fmla="*/ 3 w 26"/>
                <a:gd name="T7" fmla="*/ 1 h 45"/>
                <a:gd name="T8" fmla="*/ 2 w 26"/>
                <a:gd name="T9" fmla="*/ 9 h 45"/>
                <a:gd name="T10" fmla="*/ 0 w 26"/>
                <a:gd name="T11" fmla="*/ 10 h 45"/>
                <a:gd name="T12" fmla="*/ 2 w 26"/>
                <a:gd name="T13" fmla="*/ 13 h 45"/>
                <a:gd name="T14" fmla="*/ 10 w 26"/>
                <a:gd name="T15" fmla="*/ 38 h 45"/>
                <a:gd name="T16" fmla="*/ 26 w 26"/>
                <a:gd name="T17" fmla="*/ 41 h 45"/>
                <a:gd name="T18" fmla="*/ 21 w 26"/>
                <a:gd name="T19" fmla="*/ 4 h 45"/>
                <a:gd name="T20" fmla="*/ 18 w 26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5">
                  <a:moveTo>
                    <a:pt x="18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4"/>
                    <a:pt x="1" y="6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21"/>
                    <a:pt x="12" y="26"/>
                    <a:pt x="10" y="38"/>
                  </a:cubicBezTo>
                  <a:cubicBezTo>
                    <a:pt x="19" y="37"/>
                    <a:pt x="20" y="45"/>
                    <a:pt x="26" y="41"/>
                  </a:cubicBezTo>
                  <a:cubicBezTo>
                    <a:pt x="26" y="27"/>
                    <a:pt x="24" y="16"/>
                    <a:pt x="21" y="4"/>
                  </a:cubicBezTo>
                  <a:cubicBezTo>
                    <a:pt x="20" y="4"/>
                    <a:pt x="19" y="4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>
              <a:extLst>
                <a:ext uri="{FF2B5EF4-FFF2-40B4-BE49-F238E27FC236}">
                  <a16:creationId xmlns:a16="http://schemas.microsoft.com/office/drawing/2014/main" id="{AAEF4940-388B-438A-A267-7B306F9B0B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43582" y="3196534"/>
              <a:ext cx="79375" cy="93663"/>
            </a:xfrm>
            <a:custGeom>
              <a:avLst/>
              <a:gdLst>
                <a:gd name="T0" fmla="*/ 3 w 21"/>
                <a:gd name="T1" fmla="*/ 23 h 25"/>
                <a:gd name="T2" fmla="*/ 14 w 21"/>
                <a:gd name="T3" fmla="*/ 25 h 25"/>
                <a:gd name="T4" fmla="*/ 21 w 21"/>
                <a:gd name="T5" fmla="*/ 4 h 25"/>
                <a:gd name="T6" fmla="*/ 3 w 2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5">
                  <a:moveTo>
                    <a:pt x="3" y="23"/>
                  </a:moveTo>
                  <a:cubicBezTo>
                    <a:pt x="10" y="24"/>
                    <a:pt x="9" y="19"/>
                    <a:pt x="14" y="25"/>
                  </a:cubicBezTo>
                  <a:cubicBezTo>
                    <a:pt x="19" y="22"/>
                    <a:pt x="19" y="12"/>
                    <a:pt x="21" y="4"/>
                  </a:cubicBezTo>
                  <a:cubicBezTo>
                    <a:pt x="7" y="0"/>
                    <a:pt x="0" y="1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>
              <a:extLst>
                <a:ext uri="{FF2B5EF4-FFF2-40B4-BE49-F238E27FC236}">
                  <a16:creationId xmlns:a16="http://schemas.microsoft.com/office/drawing/2014/main" id="{A487D1B1-E6C5-46D0-8901-D79AAB05D9F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2595" y="3199709"/>
              <a:ext cx="88900" cy="90488"/>
            </a:xfrm>
            <a:custGeom>
              <a:avLst/>
              <a:gdLst>
                <a:gd name="T0" fmla="*/ 0 w 24"/>
                <a:gd name="T1" fmla="*/ 5 h 24"/>
                <a:gd name="T2" fmla="*/ 0 w 24"/>
                <a:gd name="T3" fmla="*/ 15 h 24"/>
                <a:gd name="T4" fmla="*/ 21 w 24"/>
                <a:gd name="T5" fmla="*/ 18 h 24"/>
                <a:gd name="T6" fmla="*/ 24 w 24"/>
                <a:gd name="T7" fmla="*/ 13 h 24"/>
                <a:gd name="T8" fmla="*/ 0 w 2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cubicBezTo>
                    <a:pt x="3" y="9"/>
                    <a:pt x="2" y="12"/>
                    <a:pt x="0" y="15"/>
                  </a:cubicBezTo>
                  <a:cubicBezTo>
                    <a:pt x="6" y="21"/>
                    <a:pt x="12" y="24"/>
                    <a:pt x="21" y="18"/>
                  </a:cubicBezTo>
                  <a:cubicBezTo>
                    <a:pt x="20" y="16"/>
                    <a:pt x="21" y="14"/>
                    <a:pt x="24" y="13"/>
                  </a:cubicBezTo>
                  <a:cubicBezTo>
                    <a:pt x="19" y="0"/>
                    <a:pt x="1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ABAD522-9D3A-4981-AD5D-4929FD27DB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93739" y="1136753"/>
              <a:ext cx="2295525" cy="1987550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03FD9488-174D-496D-969D-BCFA6DC164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4122226" y="2057503"/>
              <a:ext cx="1382713" cy="1382713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>
              <a:extLst>
                <a:ext uri="{FF2B5EF4-FFF2-40B4-BE49-F238E27FC236}">
                  <a16:creationId xmlns:a16="http://schemas.microsoft.com/office/drawing/2014/main" id="{A88905D1-C261-4720-B821-18ACB293D1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55764" y="3173515"/>
              <a:ext cx="2182813" cy="2062163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623">
              <a:extLst>
                <a:ext uri="{FF2B5EF4-FFF2-40B4-BE49-F238E27FC236}">
                  <a16:creationId xmlns:a16="http://schemas.microsoft.com/office/drawing/2014/main" id="{9F00AE18-F444-4B93-8157-73176900A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9208" y="2534546"/>
              <a:ext cx="574675" cy="576263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>
              <a:extLst>
                <a:ext uri="{FF2B5EF4-FFF2-40B4-BE49-F238E27FC236}">
                  <a16:creationId xmlns:a16="http://schemas.microsoft.com/office/drawing/2014/main" id="{FA90CA41-9EC1-4531-9B5B-74C28E7B53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63601" y="3335440"/>
              <a:ext cx="1957388" cy="1423988"/>
            </a:xfrm>
            <a:custGeom>
              <a:avLst/>
              <a:gdLst>
                <a:gd name="T0" fmla="*/ 0 w 521"/>
                <a:gd name="T1" fmla="*/ 368 h 379"/>
                <a:gd name="T2" fmla="*/ 16 w 521"/>
                <a:gd name="T3" fmla="*/ 379 h 379"/>
                <a:gd name="T4" fmla="*/ 521 w 521"/>
                <a:gd name="T5" fmla="*/ 19 h 379"/>
                <a:gd name="T6" fmla="*/ 516 w 521"/>
                <a:gd name="T7" fmla="*/ 0 h 379"/>
                <a:gd name="T8" fmla="*/ 0 w 521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9">
                  <a:moveTo>
                    <a:pt x="0" y="368"/>
                  </a:moveTo>
                  <a:cubicBezTo>
                    <a:pt x="6" y="372"/>
                    <a:pt x="11" y="375"/>
                    <a:pt x="16" y="379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20" y="13"/>
                    <a:pt x="518" y="6"/>
                    <a:pt x="516" y="0"/>
                  </a:cubicBezTo>
                  <a:lnTo>
                    <a:pt x="0" y="368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>
              <a:extLst>
                <a:ext uri="{FF2B5EF4-FFF2-40B4-BE49-F238E27FC236}">
                  <a16:creationId xmlns:a16="http://schemas.microsoft.com/office/drawing/2014/main" id="{538CF14D-2249-4445-9214-487F60D971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46189" y="3252890"/>
              <a:ext cx="1695450" cy="1235075"/>
            </a:xfrm>
            <a:custGeom>
              <a:avLst/>
              <a:gdLst>
                <a:gd name="T0" fmla="*/ 0 w 451"/>
                <a:gd name="T1" fmla="*/ 322 h 329"/>
                <a:gd name="T2" fmla="*/ 21 w 451"/>
                <a:gd name="T3" fmla="*/ 329 h 329"/>
                <a:gd name="T4" fmla="*/ 451 w 451"/>
                <a:gd name="T5" fmla="*/ 22 h 329"/>
                <a:gd name="T6" fmla="*/ 451 w 451"/>
                <a:gd name="T7" fmla="*/ 0 h 329"/>
                <a:gd name="T8" fmla="*/ 0 w 451"/>
                <a:gd name="T9" fmla="*/ 3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22"/>
                  </a:moveTo>
                  <a:cubicBezTo>
                    <a:pt x="7" y="324"/>
                    <a:pt x="14" y="327"/>
                    <a:pt x="21" y="329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15"/>
                    <a:pt x="451" y="8"/>
                    <a:pt x="451" y="0"/>
                  </a:cubicBezTo>
                  <a:lnTo>
                    <a:pt x="0" y="322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>
              <a:extLst>
                <a:ext uri="{FF2B5EF4-FFF2-40B4-BE49-F238E27FC236}">
                  <a16:creationId xmlns:a16="http://schemas.microsoft.com/office/drawing/2014/main" id="{139FC690-D3C9-4B2F-B369-98377E802D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42989" y="3286228"/>
              <a:ext cx="1849438" cy="1344613"/>
            </a:xfrm>
            <a:custGeom>
              <a:avLst/>
              <a:gdLst>
                <a:gd name="T0" fmla="*/ 0 w 492"/>
                <a:gd name="T1" fmla="*/ 349 h 358"/>
                <a:gd name="T2" fmla="*/ 18 w 492"/>
                <a:gd name="T3" fmla="*/ 358 h 358"/>
                <a:gd name="T4" fmla="*/ 492 w 492"/>
                <a:gd name="T5" fmla="*/ 20 h 358"/>
                <a:gd name="T6" fmla="*/ 489 w 492"/>
                <a:gd name="T7" fmla="*/ 0 h 358"/>
                <a:gd name="T8" fmla="*/ 0 w 492"/>
                <a:gd name="T9" fmla="*/ 3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8">
                  <a:moveTo>
                    <a:pt x="0" y="349"/>
                  </a:moveTo>
                  <a:cubicBezTo>
                    <a:pt x="6" y="352"/>
                    <a:pt x="12" y="355"/>
                    <a:pt x="18" y="358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13"/>
                    <a:pt x="490" y="7"/>
                    <a:pt x="489" y="0"/>
                  </a:cubicBezTo>
                  <a:lnTo>
                    <a:pt x="0" y="34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>
              <a:extLst>
                <a:ext uri="{FF2B5EF4-FFF2-40B4-BE49-F238E27FC236}">
                  <a16:creationId xmlns:a16="http://schemas.microsoft.com/office/drawing/2014/main" id="{9FF41B6E-2E9F-4DBE-9520-7CAA04464B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04057" y="3396559"/>
              <a:ext cx="2024063" cy="1473200"/>
            </a:xfrm>
            <a:custGeom>
              <a:avLst/>
              <a:gdLst>
                <a:gd name="T0" fmla="*/ 0 w 539"/>
                <a:gd name="T1" fmla="*/ 379 h 392"/>
                <a:gd name="T2" fmla="*/ 13 w 539"/>
                <a:gd name="T3" fmla="*/ 392 h 392"/>
                <a:gd name="T4" fmla="*/ 539 w 539"/>
                <a:gd name="T5" fmla="*/ 17 h 392"/>
                <a:gd name="T6" fmla="*/ 531 w 539"/>
                <a:gd name="T7" fmla="*/ 0 h 392"/>
                <a:gd name="T8" fmla="*/ 0 w 539"/>
                <a:gd name="T9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9"/>
                  </a:moveTo>
                  <a:cubicBezTo>
                    <a:pt x="4" y="383"/>
                    <a:pt x="9" y="388"/>
                    <a:pt x="13" y="392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7" y="11"/>
                    <a:pt x="534" y="6"/>
                    <a:pt x="531" y="0"/>
                  </a:cubicBezTo>
                  <a:lnTo>
                    <a:pt x="0" y="37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>
              <a:extLst>
                <a:ext uri="{FF2B5EF4-FFF2-40B4-BE49-F238E27FC236}">
                  <a16:creationId xmlns:a16="http://schemas.microsoft.com/office/drawing/2014/main" id="{C8C1641A-93AA-4C94-9118-5B836F2F9F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13520" y="4672909"/>
              <a:ext cx="739775" cy="528638"/>
            </a:xfrm>
            <a:custGeom>
              <a:avLst/>
              <a:gdLst>
                <a:gd name="T0" fmla="*/ 197 w 197"/>
                <a:gd name="T1" fmla="*/ 0 h 141"/>
                <a:gd name="T2" fmla="*/ 85 w 197"/>
                <a:gd name="T3" fmla="*/ 52 h 141"/>
                <a:gd name="T4" fmla="*/ 0 w 197"/>
                <a:gd name="T5" fmla="*/ 141 h 141"/>
                <a:gd name="T6" fmla="*/ 197 w 197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1">
                  <a:moveTo>
                    <a:pt x="197" y="0"/>
                  </a:moveTo>
                  <a:cubicBezTo>
                    <a:pt x="158" y="10"/>
                    <a:pt x="120" y="27"/>
                    <a:pt x="85" y="52"/>
                  </a:cubicBezTo>
                  <a:cubicBezTo>
                    <a:pt x="50" y="77"/>
                    <a:pt x="22" y="107"/>
                    <a:pt x="0" y="141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>
              <a:extLst>
                <a:ext uri="{FF2B5EF4-FFF2-40B4-BE49-F238E27FC236}">
                  <a16:creationId xmlns:a16="http://schemas.microsoft.com/office/drawing/2014/main" id="{16991B78-0D2A-433F-B8E1-46F0DD272A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7314" y="4211740"/>
              <a:ext cx="1492250" cy="1082675"/>
            </a:xfrm>
            <a:custGeom>
              <a:avLst/>
              <a:gdLst>
                <a:gd name="T0" fmla="*/ 0 w 397"/>
                <a:gd name="T1" fmla="*/ 288 h 288"/>
                <a:gd name="T2" fmla="*/ 397 w 397"/>
                <a:gd name="T3" fmla="*/ 5 h 288"/>
                <a:gd name="T4" fmla="*/ 372 w 397"/>
                <a:gd name="T5" fmla="*/ 0 h 288"/>
                <a:gd name="T6" fmla="*/ 4 w 397"/>
                <a:gd name="T7" fmla="*/ 263 h 288"/>
                <a:gd name="T8" fmla="*/ 0 w 397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8">
                  <a:moveTo>
                    <a:pt x="0" y="288"/>
                  </a:moveTo>
                  <a:cubicBezTo>
                    <a:pt x="397" y="5"/>
                    <a:pt x="397" y="5"/>
                    <a:pt x="397" y="5"/>
                  </a:cubicBezTo>
                  <a:cubicBezTo>
                    <a:pt x="389" y="3"/>
                    <a:pt x="380" y="2"/>
                    <a:pt x="372" y="0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71"/>
                    <a:pt x="1" y="280"/>
                    <a:pt x="0" y="288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>
              <a:extLst>
                <a:ext uri="{FF2B5EF4-FFF2-40B4-BE49-F238E27FC236}">
                  <a16:creationId xmlns:a16="http://schemas.microsoft.com/office/drawing/2014/main" id="{00BAFC7F-B19F-4165-BD75-BE7E60C2104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71614" y="3240190"/>
              <a:ext cx="1492250" cy="1079500"/>
            </a:xfrm>
            <a:custGeom>
              <a:avLst/>
              <a:gdLst>
                <a:gd name="T0" fmla="*/ 0 w 397"/>
                <a:gd name="T1" fmla="*/ 283 h 287"/>
                <a:gd name="T2" fmla="*/ 25 w 397"/>
                <a:gd name="T3" fmla="*/ 287 h 287"/>
                <a:gd name="T4" fmla="*/ 393 w 397"/>
                <a:gd name="T5" fmla="*/ 25 h 287"/>
                <a:gd name="T6" fmla="*/ 397 w 397"/>
                <a:gd name="T7" fmla="*/ 0 h 287"/>
                <a:gd name="T8" fmla="*/ 0 w 397"/>
                <a:gd name="T9" fmla="*/ 28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7">
                  <a:moveTo>
                    <a:pt x="0" y="283"/>
                  </a:moveTo>
                  <a:cubicBezTo>
                    <a:pt x="8" y="285"/>
                    <a:pt x="17" y="286"/>
                    <a:pt x="25" y="28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5" y="17"/>
                    <a:pt x="396" y="8"/>
                    <a:pt x="397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>
              <a:extLst>
                <a:ext uri="{FF2B5EF4-FFF2-40B4-BE49-F238E27FC236}">
                  <a16:creationId xmlns:a16="http://schemas.microsoft.com/office/drawing/2014/main" id="{4D5B6298-457A-442B-AA01-4F26D21122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835139" y="3256065"/>
              <a:ext cx="1206500" cy="860425"/>
            </a:xfrm>
            <a:custGeom>
              <a:avLst/>
              <a:gdLst>
                <a:gd name="T0" fmla="*/ 309 w 321"/>
                <a:gd name="T1" fmla="*/ 31 h 229"/>
                <a:gd name="T2" fmla="*/ 321 w 321"/>
                <a:gd name="T3" fmla="*/ 0 h 229"/>
                <a:gd name="T4" fmla="*/ 0 w 321"/>
                <a:gd name="T5" fmla="*/ 229 h 229"/>
                <a:gd name="T6" fmla="*/ 33 w 321"/>
                <a:gd name="T7" fmla="*/ 228 h 229"/>
                <a:gd name="T8" fmla="*/ 309 w 321"/>
                <a:gd name="T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29">
                  <a:moveTo>
                    <a:pt x="309" y="31"/>
                  </a:moveTo>
                  <a:cubicBezTo>
                    <a:pt x="314" y="21"/>
                    <a:pt x="317" y="11"/>
                    <a:pt x="321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1" y="229"/>
                    <a:pt x="22" y="229"/>
                    <a:pt x="33" y="228"/>
                  </a:cubicBezTo>
                  <a:lnTo>
                    <a:pt x="309" y="31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>
              <a:extLst>
                <a:ext uri="{FF2B5EF4-FFF2-40B4-BE49-F238E27FC236}">
                  <a16:creationId xmlns:a16="http://schemas.microsoft.com/office/drawing/2014/main" id="{0D653801-CB2E-4BE2-AB35-A7CA137A9A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9595" y="3474347"/>
              <a:ext cx="2058988" cy="1495425"/>
            </a:xfrm>
            <a:custGeom>
              <a:avLst/>
              <a:gdLst>
                <a:gd name="T0" fmla="*/ 0 w 548"/>
                <a:gd name="T1" fmla="*/ 384 h 398"/>
                <a:gd name="T2" fmla="*/ 11 w 548"/>
                <a:gd name="T3" fmla="*/ 398 h 398"/>
                <a:gd name="T4" fmla="*/ 548 w 548"/>
                <a:gd name="T5" fmla="*/ 16 h 398"/>
                <a:gd name="T6" fmla="*/ 538 w 548"/>
                <a:gd name="T7" fmla="*/ 0 h 398"/>
                <a:gd name="T8" fmla="*/ 0 w 548"/>
                <a:gd name="T9" fmla="*/ 3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4"/>
                  </a:moveTo>
                  <a:cubicBezTo>
                    <a:pt x="4" y="389"/>
                    <a:pt x="7" y="394"/>
                    <a:pt x="11" y="398"/>
                  </a:cubicBezTo>
                  <a:cubicBezTo>
                    <a:pt x="548" y="16"/>
                    <a:pt x="548" y="16"/>
                    <a:pt x="548" y="16"/>
                  </a:cubicBezTo>
                  <a:cubicBezTo>
                    <a:pt x="545" y="11"/>
                    <a:pt x="542" y="5"/>
                    <a:pt x="538" y="0"/>
                  </a:cubicBezTo>
                  <a:lnTo>
                    <a:pt x="0" y="384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>
              <a:extLst>
                <a:ext uri="{FF2B5EF4-FFF2-40B4-BE49-F238E27FC236}">
                  <a16:creationId xmlns:a16="http://schemas.microsoft.com/office/drawing/2014/main" id="{302A381B-758A-499E-9479-C20BE7C37C5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09539" y="4414940"/>
              <a:ext cx="1206500" cy="863600"/>
            </a:xfrm>
            <a:custGeom>
              <a:avLst/>
              <a:gdLst>
                <a:gd name="T0" fmla="*/ 12 w 321"/>
                <a:gd name="T1" fmla="*/ 199 h 230"/>
                <a:gd name="T2" fmla="*/ 0 w 321"/>
                <a:gd name="T3" fmla="*/ 230 h 230"/>
                <a:gd name="T4" fmla="*/ 321 w 321"/>
                <a:gd name="T5" fmla="*/ 1 h 230"/>
                <a:gd name="T6" fmla="*/ 289 w 321"/>
                <a:gd name="T7" fmla="*/ 2 h 230"/>
                <a:gd name="T8" fmla="*/ 12 w 321"/>
                <a:gd name="T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30">
                  <a:moveTo>
                    <a:pt x="12" y="199"/>
                  </a:moveTo>
                  <a:cubicBezTo>
                    <a:pt x="8" y="209"/>
                    <a:pt x="4" y="219"/>
                    <a:pt x="0" y="230"/>
                  </a:cubicBezTo>
                  <a:cubicBezTo>
                    <a:pt x="321" y="1"/>
                    <a:pt x="321" y="1"/>
                    <a:pt x="321" y="1"/>
                  </a:cubicBezTo>
                  <a:cubicBezTo>
                    <a:pt x="310" y="0"/>
                    <a:pt x="299" y="1"/>
                    <a:pt x="289" y="2"/>
                  </a:cubicBezTo>
                  <a:lnTo>
                    <a:pt x="12" y="19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>
              <a:extLst>
                <a:ext uri="{FF2B5EF4-FFF2-40B4-BE49-F238E27FC236}">
                  <a16:creationId xmlns:a16="http://schemas.microsoft.com/office/drawing/2014/main" id="{55514EB4-0F2E-4E52-AFD0-5442863E23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2714" y="4045053"/>
              <a:ext cx="1693863" cy="1236663"/>
            </a:xfrm>
            <a:custGeom>
              <a:avLst/>
              <a:gdLst>
                <a:gd name="T0" fmla="*/ 0 w 451"/>
                <a:gd name="T1" fmla="*/ 306 h 329"/>
                <a:gd name="T2" fmla="*/ 0 w 451"/>
                <a:gd name="T3" fmla="*/ 329 h 329"/>
                <a:gd name="T4" fmla="*/ 451 w 451"/>
                <a:gd name="T5" fmla="*/ 7 h 329"/>
                <a:gd name="T6" fmla="*/ 430 w 451"/>
                <a:gd name="T7" fmla="*/ 0 h 329"/>
                <a:gd name="T8" fmla="*/ 0 w 451"/>
                <a:gd name="T9" fmla="*/ 30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06"/>
                  </a:moveTo>
                  <a:cubicBezTo>
                    <a:pt x="0" y="314"/>
                    <a:pt x="0" y="321"/>
                    <a:pt x="0" y="329"/>
                  </a:cubicBezTo>
                  <a:cubicBezTo>
                    <a:pt x="451" y="7"/>
                    <a:pt x="451" y="7"/>
                    <a:pt x="451" y="7"/>
                  </a:cubicBezTo>
                  <a:cubicBezTo>
                    <a:pt x="444" y="4"/>
                    <a:pt x="437" y="2"/>
                    <a:pt x="430" y="0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>
              <a:extLst>
                <a:ext uri="{FF2B5EF4-FFF2-40B4-BE49-F238E27FC236}">
                  <a16:creationId xmlns:a16="http://schemas.microsoft.com/office/drawing/2014/main" id="{34855956-6E53-45CD-9505-95A832365F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197883" y="3333059"/>
              <a:ext cx="739775" cy="525463"/>
            </a:xfrm>
            <a:custGeom>
              <a:avLst/>
              <a:gdLst>
                <a:gd name="T0" fmla="*/ 0 w 197"/>
                <a:gd name="T1" fmla="*/ 140 h 140"/>
                <a:gd name="T2" fmla="*/ 112 w 197"/>
                <a:gd name="T3" fmla="*/ 89 h 140"/>
                <a:gd name="T4" fmla="*/ 197 w 197"/>
                <a:gd name="T5" fmla="*/ 0 h 140"/>
                <a:gd name="T6" fmla="*/ 0 w 197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0">
                  <a:moveTo>
                    <a:pt x="0" y="140"/>
                  </a:moveTo>
                  <a:cubicBezTo>
                    <a:pt x="39" y="131"/>
                    <a:pt x="77" y="114"/>
                    <a:pt x="112" y="89"/>
                  </a:cubicBezTo>
                  <a:cubicBezTo>
                    <a:pt x="147" y="64"/>
                    <a:pt x="175" y="34"/>
                    <a:pt x="197" y="0"/>
                  </a:cubicBezTo>
                  <a:lnTo>
                    <a:pt x="0" y="14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>
              <a:extLst>
                <a:ext uri="{FF2B5EF4-FFF2-40B4-BE49-F238E27FC236}">
                  <a16:creationId xmlns:a16="http://schemas.microsoft.com/office/drawing/2014/main" id="{70A173FA-0762-42C2-807E-1B6E63AF385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59545" y="3901384"/>
              <a:ext cx="1847850" cy="1347788"/>
            </a:xfrm>
            <a:custGeom>
              <a:avLst/>
              <a:gdLst>
                <a:gd name="T0" fmla="*/ 0 w 492"/>
                <a:gd name="T1" fmla="*/ 339 h 359"/>
                <a:gd name="T2" fmla="*/ 3 w 492"/>
                <a:gd name="T3" fmla="*/ 359 h 359"/>
                <a:gd name="T4" fmla="*/ 492 w 492"/>
                <a:gd name="T5" fmla="*/ 10 h 359"/>
                <a:gd name="T6" fmla="*/ 474 w 492"/>
                <a:gd name="T7" fmla="*/ 0 h 359"/>
                <a:gd name="T8" fmla="*/ 0 w 492"/>
                <a:gd name="T9" fmla="*/ 3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9">
                  <a:moveTo>
                    <a:pt x="0" y="339"/>
                  </a:moveTo>
                  <a:cubicBezTo>
                    <a:pt x="1" y="345"/>
                    <a:pt x="2" y="352"/>
                    <a:pt x="3" y="359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86" y="7"/>
                    <a:pt x="480" y="3"/>
                    <a:pt x="474" y="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>
              <a:extLst>
                <a:ext uri="{FF2B5EF4-FFF2-40B4-BE49-F238E27FC236}">
                  <a16:creationId xmlns:a16="http://schemas.microsoft.com/office/drawing/2014/main" id="{CF5F8858-CBAD-4F6C-966A-85BD1033459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0189" y="3776765"/>
              <a:ext cx="1957388" cy="1420813"/>
            </a:xfrm>
            <a:custGeom>
              <a:avLst/>
              <a:gdLst>
                <a:gd name="T0" fmla="*/ 0 w 521"/>
                <a:gd name="T1" fmla="*/ 360 h 378"/>
                <a:gd name="T2" fmla="*/ 5 w 521"/>
                <a:gd name="T3" fmla="*/ 378 h 378"/>
                <a:gd name="T4" fmla="*/ 521 w 521"/>
                <a:gd name="T5" fmla="*/ 11 h 378"/>
                <a:gd name="T6" fmla="*/ 505 w 521"/>
                <a:gd name="T7" fmla="*/ 0 h 378"/>
                <a:gd name="T8" fmla="*/ 0 w 521"/>
                <a:gd name="T9" fmla="*/ 36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8">
                  <a:moveTo>
                    <a:pt x="0" y="360"/>
                  </a:moveTo>
                  <a:cubicBezTo>
                    <a:pt x="1" y="366"/>
                    <a:pt x="3" y="372"/>
                    <a:pt x="5" y="378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16" y="7"/>
                    <a:pt x="510" y="3"/>
                    <a:pt x="505" y="0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>
              <a:extLst>
                <a:ext uri="{FF2B5EF4-FFF2-40B4-BE49-F238E27FC236}">
                  <a16:creationId xmlns:a16="http://schemas.microsoft.com/office/drawing/2014/main" id="{FB27F0B0-FF5C-455D-B840-49C53EE439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1801" y="3564040"/>
              <a:ext cx="2057400" cy="1495425"/>
            </a:xfrm>
            <a:custGeom>
              <a:avLst/>
              <a:gdLst>
                <a:gd name="T0" fmla="*/ 0 w 548"/>
                <a:gd name="T1" fmla="*/ 383 h 398"/>
                <a:gd name="T2" fmla="*/ 10 w 548"/>
                <a:gd name="T3" fmla="*/ 398 h 398"/>
                <a:gd name="T4" fmla="*/ 548 w 548"/>
                <a:gd name="T5" fmla="*/ 15 h 398"/>
                <a:gd name="T6" fmla="*/ 537 w 548"/>
                <a:gd name="T7" fmla="*/ 0 h 398"/>
                <a:gd name="T8" fmla="*/ 0 w 548"/>
                <a:gd name="T9" fmla="*/ 38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3"/>
                  </a:moveTo>
                  <a:cubicBezTo>
                    <a:pt x="3" y="388"/>
                    <a:pt x="7" y="393"/>
                    <a:pt x="10" y="398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4" y="10"/>
                    <a:pt x="541" y="5"/>
                    <a:pt x="537" y="0"/>
                  </a:cubicBezTo>
                  <a:lnTo>
                    <a:pt x="0" y="3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>
              <a:extLst>
                <a:ext uri="{FF2B5EF4-FFF2-40B4-BE49-F238E27FC236}">
                  <a16:creationId xmlns:a16="http://schemas.microsoft.com/office/drawing/2014/main" id="{1E131846-29CD-4B86-8975-C1DAC18942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24645" y="3663259"/>
              <a:ext cx="2024063" cy="1473200"/>
            </a:xfrm>
            <a:custGeom>
              <a:avLst/>
              <a:gdLst>
                <a:gd name="T0" fmla="*/ 0 w 539"/>
                <a:gd name="T1" fmla="*/ 375 h 392"/>
                <a:gd name="T2" fmla="*/ 8 w 539"/>
                <a:gd name="T3" fmla="*/ 392 h 392"/>
                <a:gd name="T4" fmla="*/ 539 w 539"/>
                <a:gd name="T5" fmla="*/ 13 h 392"/>
                <a:gd name="T6" fmla="*/ 526 w 539"/>
                <a:gd name="T7" fmla="*/ 0 h 392"/>
                <a:gd name="T8" fmla="*/ 0 w 539"/>
                <a:gd name="T9" fmla="*/ 37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5"/>
                  </a:moveTo>
                  <a:cubicBezTo>
                    <a:pt x="2" y="380"/>
                    <a:pt x="5" y="386"/>
                    <a:pt x="8" y="392"/>
                  </a:cubicBezTo>
                  <a:cubicBezTo>
                    <a:pt x="539" y="13"/>
                    <a:pt x="539" y="13"/>
                    <a:pt x="539" y="13"/>
                  </a:cubicBezTo>
                  <a:cubicBezTo>
                    <a:pt x="535" y="8"/>
                    <a:pt x="530" y="4"/>
                    <a:pt x="526" y="0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>
              <a:extLst>
                <a:ext uri="{FF2B5EF4-FFF2-40B4-BE49-F238E27FC236}">
                  <a16:creationId xmlns:a16="http://schemas.microsoft.com/office/drawing/2014/main" id="{B32EF7EB-AF8C-4213-8A76-ED45172FE7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0526" y="1452665"/>
              <a:ext cx="274638" cy="214313"/>
            </a:xfrm>
            <a:custGeom>
              <a:avLst/>
              <a:gdLst>
                <a:gd name="T0" fmla="*/ 5 w 73"/>
                <a:gd name="T1" fmla="*/ 57 h 57"/>
                <a:gd name="T2" fmla="*/ 2 w 73"/>
                <a:gd name="T3" fmla="*/ 55 h 57"/>
                <a:gd name="T4" fmla="*/ 2 w 73"/>
                <a:gd name="T5" fmla="*/ 49 h 57"/>
                <a:gd name="T6" fmla="*/ 67 w 73"/>
                <a:gd name="T7" fmla="*/ 1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5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5" y="57"/>
                  </a:moveTo>
                  <a:cubicBezTo>
                    <a:pt x="4" y="57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71" y="0"/>
                    <a:pt x="72" y="2"/>
                  </a:cubicBezTo>
                  <a:cubicBezTo>
                    <a:pt x="73" y="4"/>
                    <a:pt x="73" y="6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>
              <a:extLst>
                <a:ext uri="{FF2B5EF4-FFF2-40B4-BE49-F238E27FC236}">
                  <a16:creationId xmlns:a16="http://schemas.microsoft.com/office/drawing/2014/main" id="{BF892867-DAF9-4DDF-B989-BFCF89C799C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491989" y="1951140"/>
              <a:ext cx="714375" cy="536575"/>
            </a:xfrm>
            <a:custGeom>
              <a:avLst/>
              <a:gdLst>
                <a:gd name="T0" fmla="*/ 5 w 190"/>
                <a:gd name="T1" fmla="*/ 143 h 143"/>
                <a:gd name="T2" fmla="*/ 2 w 190"/>
                <a:gd name="T3" fmla="*/ 142 h 143"/>
                <a:gd name="T4" fmla="*/ 3 w 190"/>
                <a:gd name="T5" fmla="*/ 136 h 143"/>
                <a:gd name="T6" fmla="*/ 183 w 190"/>
                <a:gd name="T7" fmla="*/ 1 h 143"/>
                <a:gd name="T8" fmla="*/ 189 w 190"/>
                <a:gd name="T9" fmla="*/ 2 h 143"/>
                <a:gd name="T10" fmla="*/ 188 w 190"/>
                <a:gd name="T11" fmla="*/ 8 h 143"/>
                <a:gd name="T12" fmla="*/ 7 w 190"/>
                <a:gd name="T13" fmla="*/ 143 h 143"/>
                <a:gd name="T14" fmla="*/ 5 w 19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3">
                  <a:moveTo>
                    <a:pt x="5" y="143"/>
                  </a:moveTo>
                  <a:cubicBezTo>
                    <a:pt x="4" y="143"/>
                    <a:pt x="3" y="143"/>
                    <a:pt x="2" y="142"/>
                  </a:cubicBezTo>
                  <a:cubicBezTo>
                    <a:pt x="0" y="140"/>
                    <a:pt x="1" y="138"/>
                    <a:pt x="3" y="136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7" y="0"/>
                    <a:pt x="189" y="2"/>
                  </a:cubicBezTo>
                  <a:cubicBezTo>
                    <a:pt x="190" y="4"/>
                    <a:pt x="190" y="6"/>
                    <a:pt x="188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6" y="143"/>
                    <a:pt x="5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>
              <a:extLst>
                <a:ext uri="{FF2B5EF4-FFF2-40B4-BE49-F238E27FC236}">
                  <a16:creationId xmlns:a16="http://schemas.microsoft.com/office/drawing/2014/main" id="{233A4372-F731-4141-8C8B-14AE440CE12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1126" y="2762353"/>
              <a:ext cx="220663" cy="173038"/>
            </a:xfrm>
            <a:custGeom>
              <a:avLst/>
              <a:gdLst>
                <a:gd name="T0" fmla="*/ 4 w 59"/>
                <a:gd name="T1" fmla="*/ 46 h 46"/>
                <a:gd name="T2" fmla="*/ 1 w 59"/>
                <a:gd name="T3" fmla="*/ 45 h 46"/>
                <a:gd name="T4" fmla="*/ 2 w 59"/>
                <a:gd name="T5" fmla="*/ 39 h 46"/>
                <a:gd name="T6" fmla="*/ 52 w 59"/>
                <a:gd name="T7" fmla="*/ 2 h 46"/>
                <a:gd name="T8" fmla="*/ 58 w 59"/>
                <a:gd name="T9" fmla="*/ 2 h 46"/>
                <a:gd name="T10" fmla="*/ 57 w 59"/>
                <a:gd name="T11" fmla="*/ 8 h 46"/>
                <a:gd name="T12" fmla="*/ 7 w 59"/>
                <a:gd name="T13" fmla="*/ 46 h 46"/>
                <a:gd name="T14" fmla="*/ 4 w 59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6">
                  <a:moveTo>
                    <a:pt x="4" y="46"/>
                  </a:moveTo>
                  <a:cubicBezTo>
                    <a:pt x="3" y="46"/>
                    <a:pt x="2" y="46"/>
                    <a:pt x="1" y="45"/>
                  </a:cubicBezTo>
                  <a:cubicBezTo>
                    <a:pt x="0" y="43"/>
                    <a:pt x="0" y="41"/>
                    <a:pt x="2" y="39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0"/>
                    <a:pt x="56" y="1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>
              <a:extLst>
                <a:ext uri="{FF2B5EF4-FFF2-40B4-BE49-F238E27FC236}">
                  <a16:creationId xmlns:a16="http://schemas.microsoft.com/office/drawing/2014/main" id="{8BF45857-E849-411A-9B09-3D13EF2AD30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342764" y="1357415"/>
              <a:ext cx="701675" cy="533400"/>
            </a:xfrm>
            <a:custGeom>
              <a:avLst/>
              <a:gdLst>
                <a:gd name="T0" fmla="*/ 4 w 187"/>
                <a:gd name="T1" fmla="*/ 142 h 142"/>
                <a:gd name="T2" fmla="*/ 1 w 187"/>
                <a:gd name="T3" fmla="*/ 141 h 142"/>
                <a:gd name="T4" fmla="*/ 2 w 187"/>
                <a:gd name="T5" fmla="*/ 135 h 142"/>
                <a:gd name="T6" fmla="*/ 74 w 187"/>
                <a:gd name="T7" fmla="*/ 81 h 142"/>
                <a:gd name="T8" fmla="*/ 180 w 187"/>
                <a:gd name="T9" fmla="*/ 2 h 142"/>
                <a:gd name="T10" fmla="*/ 186 w 187"/>
                <a:gd name="T11" fmla="*/ 3 h 142"/>
                <a:gd name="T12" fmla="*/ 185 w 187"/>
                <a:gd name="T13" fmla="*/ 8 h 142"/>
                <a:gd name="T14" fmla="*/ 78 w 187"/>
                <a:gd name="T15" fmla="*/ 87 h 142"/>
                <a:gd name="T16" fmla="*/ 7 w 187"/>
                <a:gd name="T17" fmla="*/ 142 h 142"/>
                <a:gd name="T18" fmla="*/ 4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4" y="142"/>
                  </a:moveTo>
                  <a:cubicBezTo>
                    <a:pt x="3" y="142"/>
                    <a:pt x="2" y="142"/>
                    <a:pt x="1" y="141"/>
                  </a:cubicBezTo>
                  <a:cubicBezTo>
                    <a:pt x="0" y="139"/>
                    <a:pt x="0" y="136"/>
                    <a:pt x="2" y="135"/>
                  </a:cubicBezTo>
                  <a:cubicBezTo>
                    <a:pt x="26" y="117"/>
                    <a:pt x="50" y="99"/>
                    <a:pt x="74" y="81"/>
                  </a:cubicBezTo>
                  <a:cubicBezTo>
                    <a:pt x="108" y="55"/>
                    <a:pt x="144" y="28"/>
                    <a:pt x="180" y="2"/>
                  </a:cubicBezTo>
                  <a:cubicBezTo>
                    <a:pt x="182" y="0"/>
                    <a:pt x="184" y="1"/>
                    <a:pt x="186" y="3"/>
                  </a:cubicBezTo>
                  <a:cubicBezTo>
                    <a:pt x="187" y="5"/>
                    <a:pt x="186" y="7"/>
                    <a:pt x="185" y="8"/>
                  </a:cubicBezTo>
                  <a:cubicBezTo>
                    <a:pt x="148" y="34"/>
                    <a:pt x="113" y="61"/>
                    <a:pt x="78" y="87"/>
                  </a:cubicBezTo>
                  <a:cubicBezTo>
                    <a:pt x="55" y="105"/>
                    <a:pt x="31" y="124"/>
                    <a:pt x="7" y="142"/>
                  </a:cubicBezTo>
                  <a:cubicBezTo>
                    <a:pt x="6" y="142"/>
                    <a:pt x="5" y="142"/>
                    <a:pt x="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>
              <a:extLst>
                <a:ext uri="{FF2B5EF4-FFF2-40B4-BE49-F238E27FC236}">
                  <a16:creationId xmlns:a16="http://schemas.microsoft.com/office/drawing/2014/main" id="{2FA1B28B-7D85-48A6-9FF4-102AC922AD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990464" y="221625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1 w 181"/>
                <a:gd name="T3" fmla="*/ 135 h 137"/>
                <a:gd name="T4" fmla="*/ 2 w 181"/>
                <a:gd name="T5" fmla="*/ 130 h 137"/>
                <a:gd name="T6" fmla="*/ 90 w 181"/>
                <a:gd name="T7" fmla="*/ 64 h 137"/>
                <a:gd name="T8" fmla="*/ 174 w 181"/>
                <a:gd name="T9" fmla="*/ 1 h 137"/>
                <a:gd name="T10" fmla="*/ 180 w 181"/>
                <a:gd name="T11" fmla="*/ 2 h 137"/>
                <a:gd name="T12" fmla="*/ 178 w 181"/>
                <a:gd name="T13" fmla="*/ 8 h 137"/>
                <a:gd name="T14" fmla="*/ 95 w 181"/>
                <a:gd name="T15" fmla="*/ 70 h 137"/>
                <a:gd name="T16" fmla="*/ 7 w 181"/>
                <a:gd name="T17" fmla="*/ 136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3" y="137"/>
                    <a:pt x="2" y="136"/>
                    <a:pt x="1" y="135"/>
                  </a:cubicBezTo>
                  <a:cubicBezTo>
                    <a:pt x="0" y="133"/>
                    <a:pt x="0" y="131"/>
                    <a:pt x="2" y="130"/>
                  </a:cubicBezTo>
                  <a:cubicBezTo>
                    <a:pt x="34" y="109"/>
                    <a:pt x="63" y="86"/>
                    <a:pt x="90" y="64"/>
                  </a:cubicBezTo>
                  <a:cubicBezTo>
                    <a:pt x="117" y="43"/>
                    <a:pt x="144" y="20"/>
                    <a:pt x="174" y="1"/>
                  </a:cubicBezTo>
                  <a:cubicBezTo>
                    <a:pt x="176" y="0"/>
                    <a:pt x="178" y="0"/>
                    <a:pt x="180" y="2"/>
                  </a:cubicBezTo>
                  <a:cubicBezTo>
                    <a:pt x="181" y="4"/>
                    <a:pt x="180" y="7"/>
                    <a:pt x="178" y="8"/>
                  </a:cubicBezTo>
                  <a:cubicBezTo>
                    <a:pt x="149" y="27"/>
                    <a:pt x="122" y="49"/>
                    <a:pt x="95" y="70"/>
                  </a:cubicBezTo>
                  <a:cubicBezTo>
                    <a:pt x="67" y="93"/>
                    <a:pt x="39" y="116"/>
                    <a:pt x="7" y="136"/>
                  </a:cubicBezTo>
                  <a:cubicBezTo>
                    <a:pt x="6" y="137"/>
                    <a:pt x="5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>
              <a:extLst>
                <a:ext uri="{FF2B5EF4-FFF2-40B4-BE49-F238E27FC236}">
                  <a16:creationId xmlns:a16="http://schemas.microsoft.com/office/drawing/2014/main" id="{79E214FE-0CF9-450A-AA57-BDAFBCB3A3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76920" y="1156596"/>
              <a:ext cx="271463" cy="209550"/>
            </a:xfrm>
            <a:custGeom>
              <a:avLst/>
              <a:gdLst>
                <a:gd name="T0" fmla="*/ 4 w 72"/>
                <a:gd name="T1" fmla="*/ 56 h 56"/>
                <a:gd name="T2" fmla="*/ 1 w 72"/>
                <a:gd name="T3" fmla="*/ 54 h 56"/>
                <a:gd name="T4" fmla="*/ 2 w 72"/>
                <a:gd name="T5" fmla="*/ 49 h 56"/>
                <a:gd name="T6" fmla="*/ 65 w 72"/>
                <a:gd name="T7" fmla="*/ 1 h 56"/>
                <a:gd name="T8" fmla="*/ 71 w 72"/>
                <a:gd name="T9" fmla="*/ 2 h 56"/>
                <a:gd name="T10" fmla="*/ 70 w 72"/>
                <a:gd name="T11" fmla="*/ 8 h 56"/>
                <a:gd name="T12" fmla="*/ 7 w 72"/>
                <a:gd name="T13" fmla="*/ 55 h 56"/>
                <a:gd name="T14" fmla="*/ 4 w 72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4" y="56"/>
                  </a:moveTo>
                  <a:cubicBezTo>
                    <a:pt x="3" y="56"/>
                    <a:pt x="2" y="56"/>
                    <a:pt x="1" y="54"/>
                  </a:cubicBezTo>
                  <a:cubicBezTo>
                    <a:pt x="0" y="53"/>
                    <a:pt x="0" y="50"/>
                    <a:pt x="2" y="4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7" y="0"/>
                    <a:pt x="70" y="0"/>
                    <a:pt x="71" y="2"/>
                  </a:cubicBezTo>
                  <a:cubicBezTo>
                    <a:pt x="72" y="4"/>
                    <a:pt x="72" y="6"/>
                    <a:pt x="70" y="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6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>
              <a:extLst>
                <a:ext uri="{FF2B5EF4-FFF2-40B4-BE49-F238E27FC236}">
                  <a16:creationId xmlns:a16="http://schemas.microsoft.com/office/drawing/2014/main" id="{71B37E59-78D0-4F96-B5C4-4349CCEFB02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821395" y="1647134"/>
              <a:ext cx="830263" cy="628650"/>
            </a:xfrm>
            <a:custGeom>
              <a:avLst/>
              <a:gdLst>
                <a:gd name="T0" fmla="*/ 4 w 221"/>
                <a:gd name="T1" fmla="*/ 167 h 167"/>
                <a:gd name="T2" fmla="*/ 1 w 221"/>
                <a:gd name="T3" fmla="*/ 166 h 167"/>
                <a:gd name="T4" fmla="*/ 2 w 221"/>
                <a:gd name="T5" fmla="*/ 160 h 167"/>
                <a:gd name="T6" fmla="*/ 74 w 221"/>
                <a:gd name="T7" fmla="*/ 106 h 167"/>
                <a:gd name="T8" fmla="*/ 214 w 221"/>
                <a:gd name="T9" fmla="*/ 2 h 167"/>
                <a:gd name="T10" fmla="*/ 219 w 221"/>
                <a:gd name="T11" fmla="*/ 2 h 167"/>
                <a:gd name="T12" fmla="*/ 219 w 221"/>
                <a:gd name="T13" fmla="*/ 8 h 167"/>
                <a:gd name="T14" fmla="*/ 79 w 221"/>
                <a:gd name="T15" fmla="*/ 112 h 167"/>
                <a:gd name="T16" fmla="*/ 7 w 221"/>
                <a:gd name="T17" fmla="*/ 166 h 167"/>
                <a:gd name="T18" fmla="*/ 4 w 22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7">
                  <a:moveTo>
                    <a:pt x="4" y="167"/>
                  </a:moveTo>
                  <a:cubicBezTo>
                    <a:pt x="3" y="167"/>
                    <a:pt x="2" y="167"/>
                    <a:pt x="1" y="166"/>
                  </a:cubicBezTo>
                  <a:cubicBezTo>
                    <a:pt x="0" y="164"/>
                    <a:pt x="0" y="161"/>
                    <a:pt x="2" y="160"/>
                  </a:cubicBezTo>
                  <a:cubicBezTo>
                    <a:pt x="26" y="142"/>
                    <a:pt x="50" y="124"/>
                    <a:pt x="74" y="106"/>
                  </a:cubicBezTo>
                  <a:cubicBezTo>
                    <a:pt x="120" y="72"/>
                    <a:pt x="167" y="37"/>
                    <a:pt x="214" y="2"/>
                  </a:cubicBezTo>
                  <a:cubicBezTo>
                    <a:pt x="215" y="0"/>
                    <a:pt x="218" y="1"/>
                    <a:pt x="219" y="2"/>
                  </a:cubicBezTo>
                  <a:cubicBezTo>
                    <a:pt x="221" y="4"/>
                    <a:pt x="220" y="7"/>
                    <a:pt x="219" y="8"/>
                  </a:cubicBezTo>
                  <a:cubicBezTo>
                    <a:pt x="172" y="43"/>
                    <a:pt x="125" y="78"/>
                    <a:pt x="79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7"/>
                    <a:pt x="5" y="167"/>
                    <a:pt x="4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>
              <a:extLst>
                <a:ext uri="{FF2B5EF4-FFF2-40B4-BE49-F238E27FC236}">
                  <a16:creationId xmlns:a16="http://schemas.microsoft.com/office/drawing/2014/main" id="{4DFD2D97-E17B-4AAE-8B45-93F13ADB1C9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8801" y="2557565"/>
              <a:ext cx="120650" cy="98425"/>
            </a:xfrm>
            <a:custGeom>
              <a:avLst/>
              <a:gdLst>
                <a:gd name="T0" fmla="*/ 5 w 32"/>
                <a:gd name="T1" fmla="*/ 26 h 26"/>
                <a:gd name="T2" fmla="*/ 2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5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5" y="26"/>
                  </a:moveTo>
                  <a:cubicBezTo>
                    <a:pt x="4" y="26"/>
                    <a:pt x="2" y="25"/>
                    <a:pt x="2" y="24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10" y="13"/>
                    <a:pt x="17" y="7"/>
                    <a:pt x="25" y="1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22" y="13"/>
                    <a:pt x="15" y="19"/>
                    <a:pt x="7" y="25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>
              <a:extLst>
                <a:ext uri="{FF2B5EF4-FFF2-40B4-BE49-F238E27FC236}">
                  <a16:creationId xmlns:a16="http://schemas.microsoft.com/office/drawing/2014/main" id="{78EE6CDF-45A9-484E-B95B-C7B1E7CBD89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68995" y="1094684"/>
              <a:ext cx="965200" cy="728663"/>
            </a:xfrm>
            <a:custGeom>
              <a:avLst/>
              <a:gdLst>
                <a:gd name="T0" fmla="*/ 4 w 257"/>
                <a:gd name="T1" fmla="*/ 194 h 194"/>
                <a:gd name="T2" fmla="*/ 1 w 257"/>
                <a:gd name="T3" fmla="*/ 192 h 194"/>
                <a:gd name="T4" fmla="*/ 2 w 257"/>
                <a:gd name="T5" fmla="*/ 187 h 194"/>
                <a:gd name="T6" fmla="*/ 138 w 257"/>
                <a:gd name="T7" fmla="*/ 84 h 194"/>
                <a:gd name="T8" fmla="*/ 250 w 257"/>
                <a:gd name="T9" fmla="*/ 1 h 194"/>
                <a:gd name="T10" fmla="*/ 255 w 257"/>
                <a:gd name="T11" fmla="*/ 2 h 194"/>
                <a:gd name="T12" fmla="*/ 254 w 257"/>
                <a:gd name="T13" fmla="*/ 7 h 194"/>
                <a:gd name="T14" fmla="*/ 143 w 257"/>
                <a:gd name="T15" fmla="*/ 91 h 194"/>
                <a:gd name="T16" fmla="*/ 6 w 257"/>
                <a:gd name="T17" fmla="*/ 193 h 194"/>
                <a:gd name="T18" fmla="*/ 4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4" y="194"/>
                  </a:moveTo>
                  <a:cubicBezTo>
                    <a:pt x="3" y="194"/>
                    <a:pt x="2" y="193"/>
                    <a:pt x="1" y="192"/>
                  </a:cubicBezTo>
                  <a:cubicBezTo>
                    <a:pt x="0" y="190"/>
                    <a:pt x="0" y="188"/>
                    <a:pt x="2" y="187"/>
                  </a:cubicBezTo>
                  <a:cubicBezTo>
                    <a:pt x="47" y="152"/>
                    <a:pt x="93" y="118"/>
                    <a:pt x="138" y="84"/>
                  </a:cubicBezTo>
                  <a:cubicBezTo>
                    <a:pt x="175" y="57"/>
                    <a:pt x="212" y="29"/>
                    <a:pt x="250" y="1"/>
                  </a:cubicBezTo>
                  <a:cubicBezTo>
                    <a:pt x="251" y="0"/>
                    <a:pt x="254" y="0"/>
                    <a:pt x="255" y="2"/>
                  </a:cubicBezTo>
                  <a:cubicBezTo>
                    <a:pt x="257" y="4"/>
                    <a:pt x="256" y="6"/>
                    <a:pt x="254" y="7"/>
                  </a:cubicBezTo>
                  <a:cubicBezTo>
                    <a:pt x="217" y="35"/>
                    <a:pt x="179" y="64"/>
                    <a:pt x="143" y="91"/>
                  </a:cubicBezTo>
                  <a:cubicBezTo>
                    <a:pt x="98" y="124"/>
                    <a:pt x="51" y="159"/>
                    <a:pt x="6" y="193"/>
                  </a:cubicBezTo>
                  <a:cubicBezTo>
                    <a:pt x="6" y="194"/>
                    <a:pt x="5" y="194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>
              <a:extLst>
                <a:ext uri="{FF2B5EF4-FFF2-40B4-BE49-F238E27FC236}">
                  <a16:creationId xmlns:a16="http://schemas.microsoft.com/office/drawing/2014/main" id="{57B735B5-A300-4D29-BBDC-53E67ADA646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63551" y="2135290"/>
              <a:ext cx="431800" cy="330200"/>
            </a:xfrm>
            <a:custGeom>
              <a:avLst/>
              <a:gdLst>
                <a:gd name="T0" fmla="*/ 4 w 115"/>
                <a:gd name="T1" fmla="*/ 88 h 88"/>
                <a:gd name="T2" fmla="*/ 1 w 115"/>
                <a:gd name="T3" fmla="*/ 87 h 88"/>
                <a:gd name="T4" fmla="*/ 2 w 115"/>
                <a:gd name="T5" fmla="*/ 81 h 88"/>
                <a:gd name="T6" fmla="*/ 109 w 115"/>
                <a:gd name="T7" fmla="*/ 1 h 88"/>
                <a:gd name="T8" fmla="*/ 114 w 115"/>
                <a:gd name="T9" fmla="*/ 2 h 88"/>
                <a:gd name="T10" fmla="*/ 113 w 115"/>
                <a:gd name="T11" fmla="*/ 7 h 88"/>
                <a:gd name="T12" fmla="*/ 7 w 115"/>
                <a:gd name="T13" fmla="*/ 87 h 88"/>
                <a:gd name="T14" fmla="*/ 4 w 11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4" y="88"/>
                  </a:moveTo>
                  <a:cubicBezTo>
                    <a:pt x="3" y="88"/>
                    <a:pt x="2" y="88"/>
                    <a:pt x="1" y="87"/>
                  </a:cubicBezTo>
                  <a:cubicBezTo>
                    <a:pt x="0" y="85"/>
                    <a:pt x="0" y="82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0"/>
                    <a:pt x="113" y="0"/>
                    <a:pt x="114" y="2"/>
                  </a:cubicBezTo>
                  <a:cubicBezTo>
                    <a:pt x="115" y="4"/>
                    <a:pt x="115" y="6"/>
                    <a:pt x="113" y="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5" y="88"/>
                    <a:pt x="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>
              <a:extLst>
                <a:ext uri="{FF2B5EF4-FFF2-40B4-BE49-F238E27FC236}">
                  <a16:creationId xmlns:a16="http://schemas.microsoft.com/office/drawing/2014/main" id="{97F191A6-43BA-4017-80CC-9633379949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41651" y="4364140"/>
              <a:ext cx="274638" cy="214313"/>
            </a:xfrm>
            <a:custGeom>
              <a:avLst/>
              <a:gdLst>
                <a:gd name="T0" fmla="*/ 4 w 73"/>
                <a:gd name="T1" fmla="*/ 57 h 57"/>
                <a:gd name="T2" fmla="*/ 1 w 73"/>
                <a:gd name="T3" fmla="*/ 55 h 57"/>
                <a:gd name="T4" fmla="*/ 2 w 73"/>
                <a:gd name="T5" fmla="*/ 50 h 57"/>
                <a:gd name="T6" fmla="*/ 66 w 73"/>
                <a:gd name="T7" fmla="*/ 2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4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4" y="57"/>
                  </a:moveTo>
                  <a:cubicBezTo>
                    <a:pt x="3" y="57"/>
                    <a:pt x="2" y="56"/>
                    <a:pt x="1" y="55"/>
                  </a:cubicBezTo>
                  <a:cubicBezTo>
                    <a:pt x="0" y="53"/>
                    <a:pt x="0" y="51"/>
                    <a:pt x="2" y="5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2" y="2"/>
                  </a:cubicBezTo>
                  <a:cubicBezTo>
                    <a:pt x="73" y="4"/>
                    <a:pt x="73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>
              <a:extLst>
                <a:ext uri="{FF2B5EF4-FFF2-40B4-BE49-F238E27FC236}">
                  <a16:creationId xmlns:a16="http://schemas.microsoft.com/office/drawing/2014/main" id="{A898A07E-0979-450F-85E9-2E3353F043C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7083" y="4860234"/>
              <a:ext cx="714375" cy="541338"/>
            </a:xfrm>
            <a:custGeom>
              <a:avLst/>
              <a:gdLst>
                <a:gd name="T0" fmla="*/ 5 w 190"/>
                <a:gd name="T1" fmla="*/ 144 h 144"/>
                <a:gd name="T2" fmla="*/ 1 w 190"/>
                <a:gd name="T3" fmla="*/ 142 h 144"/>
                <a:gd name="T4" fmla="*/ 2 w 190"/>
                <a:gd name="T5" fmla="*/ 137 h 144"/>
                <a:gd name="T6" fmla="*/ 183 w 190"/>
                <a:gd name="T7" fmla="*/ 1 h 144"/>
                <a:gd name="T8" fmla="*/ 188 w 190"/>
                <a:gd name="T9" fmla="*/ 2 h 144"/>
                <a:gd name="T10" fmla="*/ 187 w 190"/>
                <a:gd name="T11" fmla="*/ 8 h 144"/>
                <a:gd name="T12" fmla="*/ 7 w 190"/>
                <a:gd name="T13" fmla="*/ 143 h 144"/>
                <a:gd name="T14" fmla="*/ 5 w 190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4">
                  <a:moveTo>
                    <a:pt x="5" y="144"/>
                  </a:moveTo>
                  <a:cubicBezTo>
                    <a:pt x="3" y="144"/>
                    <a:pt x="2" y="143"/>
                    <a:pt x="1" y="142"/>
                  </a:cubicBezTo>
                  <a:cubicBezTo>
                    <a:pt x="0" y="140"/>
                    <a:pt x="0" y="138"/>
                    <a:pt x="2" y="137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4" y="0"/>
                    <a:pt x="187" y="0"/>
                    <a:pt x="188" y="2"/>
                  </a:cubicBezTo>
                  <a:cubicBezTo>
                    <a:pt x="190" y="4"/>
                    <a:pt x="189" y="7"/>
                    <a:pt x="187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4"/>
                    <a:pt x="5" y="144"/>
                    <a:pt x="5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>
              <a:extLst>
                <a:ext uri="{FF2B5EF4-FFF2-40B4-BE49-F238E27FC236}">
                  <a16:creationId xmlns:a16="http://schemas.microsoft.com/office/drawing/2014/main" id="{51C1F7A7-D154-462A-A851-A364A5A30A6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135426" y="5675415"/>
              <a:ext cx="223838" cy="173038"/>
            </a:xfrm>
            <a:custGeom>
              <a:avLst/>
              <a:gdLst>
                <a:gd name="T0" fmla="*/ 5 w 60"/>
                <a:gd name="T1" fmla="*/ 46 h 46"/>
                <a:gd name="T2" fmla="*/ 1 w 60"/>
                <a:gd name="T3" fmla="*/ 44 h 46"/>
                <a:gd name="T4" fmla="*/ 2 w 60"/>
                <a:gd name="T5" fmla="*/ 39 h 46"/>
                <a:gd name="T6" fmla="*/ 53 w 60"/>
                <a:gd name="T7" fmla="*/ 1 h 46"/>
                <a:gd name="T8" fmla="*/ 58 w 60"/>
                <a:gd name="T9" fmla="*/ 2 h 46"/>
                <a:gd name="T10" fmla="*/ 57 w 60"/>
                <a:gd name="T11" fmla="*/ 7 h 46"/>
                <a:gd name="T12" fmla="*/ 7 w 60"/>
                <a:gd name="T13" fmla="*/ 45 h 46"/>
                <a:gd name="T14" fmla="*/ 5 w 60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6">
                  <a:moveTo>
                    <a:pt x="5" y="46"/>
                  </a:moveTo>
                  <a:cubicBezTo>
                    <a:pt x="3" y="46"/>
                    <a:pt x="2" y="45"/>
                    <a:pt x="1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60" y="3"/>
                    <a:pt x="59" y="6"/>
                    <a:pt x="57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6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05BC465C-AA84-4A41-99C0-CE4651F8D4A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68651" y="4272065"/>
              <a:ext cx="701675" cy="533400"/>
            </a:xfrm>
            <a:custGeom>
              <a:avLst/>
              <a:gdLst>
                <a:gd name="T0" fmla="*/ 5 w 187"/>
                <a:gd name="T1" fmla="*/ 142 h 142"/>
                <a:gd name="T2" fmla="*/ 2 w 187"/>
                <a:gd name="T3" fmla="*/ 140 h 142"/>
                <a:gd name="T4" fmla="*/ 2 w 187"/>
                <a:gd name="T5" fmla="*/ 134 h 142"/>
                <a:gd name="T6" fmla="*/ 74 w 187"/>
                <a:gd name="T7" fmla="*/ 80 h 142"/>
                <a:gd name="T8" fmla="*/ 181 w 187"/>
                <a:gd name="T9" fmla="*/ 1 h 142"/>
                <a:gd name="T10" fmla="*/ 186 w 187"/>
                <a:gd name="T11" fmla="*/ 2 h 142"/>
                <a:gd name="T12" fmla="*/ 185 w 187"/>
                <a:gd name="T13" fmla="*/ 8 h 142"/>
                <a:gd name="T14" fmla="*/ 79 w 187"/>
                <a:gd name="T15" fmla="*/ 87 h 142"/>
                <a:gd name="T16" fmla="*/ 7 w 187"/>
                <a:gd name="T17" fmla="*/ 141 h 142"/>
                <a:gd name="T18" fmla="*/ 5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5" y="142"/>
                  </a:moveTo>
                  <a:cubicBezTo>
                    <a:pt x="4" y="142"/>
                    <a:pt x="2" y="141"/>
                    <a:pt x="2" y="140"/>
                  </a:cubicBezTo>
                  <a:cubicBezTo>
                    <a:pt x="0" y="138"/>
                    <a:pt x="1" y="136"/>
                    <a:pt x="2" y="134"/>
                  </a:cubicBezTo>
                  <a:cubicBezTo>
                    <a:pt x="27" y="117"/>
                    <a:pt x="51" y="98"/>
                    <a:pt x="74" y="80"/>
                  </a:cubicBezTo>
                  <a:cubicBezTo>
                    <a:pt x="109" y="54"/>
                    <a:pt x="144" y="27"/>
                    <a:pt x="181" y="1"/>
                  </a:cubicBezTo>
                  <a:cubicBezTo>
                    <a:pt x="182" y="0"/>
                    <a:pt x="185" y="0"/>
                    <a:pt x="186" y="2"/>
                  </a:cubicBezTo>
                  <a:cubicBezTo>
                    <a:pt x="187" y="4"/>
                    <a:pt x="187" y="6"/>
                    <a:pt x="185" y="8"/>
                  </a:cubicBezTo>
                  <a:cubicBezTo>
                    <a:pt x="149" y="33"/>
                    <a:pt x="113" y="60"/>
                    <a:pt x="79" y="87"/>
                  </a:cubicBezTo>
                  <a:cubicBezTo>
                    <a:pt x="56" y="104"/>
                    <a:pt x="31" y="123"/>
                    <a:pt x="7" y="141"/>
                  </a:cubicBezTo>
                  <a:cubicBezTo>
                    <a:pt x="6" y="141"/>
                    <a:pt x="6" y="142"/>
                    <a:pt x="5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8ABF385E-88ED-47B9-B700-4EC52D6E5B5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913176" y="513090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2 w 181"/>
                <a:gd name="T3" fmla="*/ 135 h 137"/>
                <a:gd name="T4" fmla="*/ 3 w 181"/>
                <a:gd name="T5" fmla="*/ 130 h 137"/>
                <a:gd name="T6" fmla="*/ 91 w 181"/>
                <a:gd name="T7" fmla="*/ 64 h 137"/>
                <a:gd name="T8" fmla="*/ 175 w 181"/>
                <a:gd name="T9" fmla="*/ 1 h 137"/>
                <a:gd name="T10" fmla="*/ 180 w 181"/>
                <a:gd name="T11" fmla="*/ 3 h 137"/>
                <a:gd name="T12" fmla="*/ 179 w 181"/>
                <a:gd name="T13" fmla="*/ 8 h 137"/>
                <a:gd name="T14" fmla="*/ 96 w 181"/>
                <a:gd name="T15" fmla="*/ 70 h 137"/>
                <a:gd name="T16" fmla="*/ 7 w 181"/>
                <a:gd name="T17" fmla="*/ 137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4" y="137"/>
                    <a:pt x="2" y="137"/>
                    <a:pt x="2" y="135"/>
                  </a:cubicBezTo>
                  <a:cubicBezTo>
                    <a:pt x="0" y="134"/>
                    <a:pt x="1" y="131"/>
                    <a:pt x="3" y="130"/>
                  </a:cubicBezTo>
                  <a:cubicBezTo>
                    <a:pt x="34" y="110"/>
                    <a:pt x="63" y="87"/>
                    <a:pt x="91" y="64"/>
                  </a:cubicBezTo>
                  <a:cubicBezTo>
                    <a:pt x="118" y="43"/>
                    <a:pt x="145" y="21"/>
                    <a:pt x="175" y="1"/>
                  </a:cubicBezTo>
                  <a:cubicBezTo>
                    <a:pt x="176" y="0"/>
                    <a:pt x="179" y="1"/>
                    <a:pt x="180" y="3"/>
                  </a:cubicBezTo>
                  <a:cubicBezTo>
                    <a:pt x="181" y="4"/>
                    <a:pt x="181" y="7"/>
                    <a:pt x="179" y="8"/>
                  </a:cubicBezTo>
                  <a:cubicBezTo>
                    <a:pt x="150" y="27"/>
                    <a:pt x="122" y="49"/>
                    <a:pt x="96" y="70"/>
                  </a:cubicBezTo>
                  <a:cubicBezTo>
                    <a:pt x="68" y="93"/>
                    <a:pt x="39" y="116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>
              <a:extLst>
                <a:ext uri="{FF2B5EF4-FFF2-40B4-BE49-F238E27FC236}">
                  <a16:creationId xmlns:a16="http://schemas.microsoft.com/office/drawing/2014/main" id="{AE4884A9-3F05-43B1-B265-A634AD37CEB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97251" y="4068865"/>
              <a:ext cx="274638" cy="211138"/>
            </a:xfrm>
            <a:custGeom>
              <a:avLst/>
              <a:gdLst>
                <a:gd name="T0" fmla="*/ 5 w 73"/>
                <a:gd name="T1" fmla="*/ 56 h 56"/>
                <a:gd name="T2" fmla="*/ 2 w 73"/>
                <a:gd name="T3" fmla="*/ 55 h 56"/>
                <a:gd name="T4" fmla="*/ 2 w 73"/>
                <a:gd name="T5" fmla="*/ 49 h 56"/>
                <a:gd name="T6" fmla="*/ 66 w 73"/>
                <a:gd name="T7" fmla="*/ 2 h 56"/>
                <a:gd name="T8" fmla="*/ 71 w 73"/>
                <a:gd name="T9" fmla="*/ 3 h 56"/>
                <a:gd name="T10" fmla="*/ 71 w 73"/>
                <a:gd name="T11" fmla="*/ 8 h 56"/>
                <a:gd name="T12" fmla="*/ 7 w 73"/>
                <a:gd name="T13" fmla="*/ 56 h 56"/>
                <a:gd name="T14" fmla="*/ 5 w 7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6">
                  <a:moveTo>
                    <a:pt x="5" y="56"/>
                  </a:moveTo>
                  <a:cubicBezTo>
                    <a:pt x="4" y="56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1" y="3"/>
                  </a:cubicBezTo>
                  <a:cubicBezTo>
                    <a:pt x="73" y="4"/>
                    <a:pt x="72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>
              <a:extLst>
                <a:ext uri="{FF2B5EF4-FFF2-40B4-BE49-F238E27FC236}">
                  <a16:creationId xmlns:a16="http://schemas.microsoft.com/office/drawing/2014/main" id="{633B366F-E18C-41EC-9AC5-EA87CD36E7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44901" y="4565753"/>
              <a:ext cx="830263" cy="623888"/>
            </a:xfrm>
            <a:custGeom>
              <a:avLst/>
              <a:gdLst>
                <a:gd name="T0" fmla="*/ 5 w 221"/>
                <a:gd name="T1" fmla="*/ 166 h 166"/>
                <a:gd name="T2" fmla="*/ 2 w 221"/>
                <a:gd name="T3" fmla="*/ 165 h 166"/>
                <a:gd name="T4" fmla="*/ 2 w 221"/>
                <a:gd name="T5" fmla="*/ 159 h 166"/>
                <a:gd name="T6" fmla="*/ 75 w 221"/>
                <a:gd name="T7" fmla="*/ 105 h 166"/>
                <a:gd name="T8" fmla="*/ 214 w 221"/>
                <a:gd name="T9" fmla="*/ 1 h 166"/>
                <a:gd name="T10" fmla="*/ 220 w 221"/>
                <a:gd name="T11" fmla="*/ 2 h 166"/>
                <a:gd name="T12" fmla="*/ 219 w 221"/>
                <a:gd name="T13" fmla="*/ 7 h 166"/>
                <a:gd name="T14" fmla="*/ 80 w 221"/>
                <a:gd name="T15" fmla="*/ 112 h 166"/>
                <a:gd name="T16" fmla="*/ 7 w 221"/>
                <a:gd name="T17" fmla="*/ 166 h 166"/>
                <a:gd name="T18" fmla="*/ 5 w 221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6">
                  <a:moveTo>
                    <a:pt x="5" y="166"/>
                  </a:moveTo>
                  <a:cubicBezTo>
                    <a:pt x="4" y="166"/>
                    <a:pt x="2" y="166"/>
                    <a:pt x="2" y="165"/>
                  </a:cubicBezTo>
                  <a:cubicBezTo>
                    <a:pt x="0" y="163"/>
                    <a:pt x="1" y="161"/>
                    <a:pt x="2" y="159"/>
                  </a:cubicBezTo>
                  <a:cubicBezTo>
                    <a:pt x="26" y="141"/>
                    <a:pt x="51" y="123"/>
                    <a:pt x="75" y="105"/>
                  </a:cubicBezTo>
                  <a:cubicBezTo>
                    <a:pt x="121" y="71"/>
                    <a:pt x="168" y="36"/>
                    <a:pt x="214" y="1"/>
                  </a:cubicBezTo>
                  <a:cubicBezTo>
                    <a:pt x="216" y="0"/>
                    <a:pt x="218" y="0"/>
                    <a:pt x="220" y="2"/>
                  </a:cubicBezTo>
                  <a:cubicBezTo>
                    <a:pt x="221" y="4"/>
                    <a:pt x="221" y="6"/>
                    <a:pt x="219" y="7"/>
                  </a:cubicBezTo>
                  <a:cubicBezTo>
                    <a:pt x="173" y="42"/>
                    <a:pt x="125" y="78"/>
                    <a:pt x="80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6"/>
                    <a:pt x="6" y="166"/>
                    <a:pt x="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>
              <a:extLst>
                <a:ext uri="{FF2B5EF4-FFF2-40B4-BE49-F238E27FC236}">
                  <a16:creationId xmlns:a16="http://schemas.microsoft.com/office/drawing/2014/main" id="{D6DFB4F6-9D58-41B2-8F17-59BF6CDB5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583101" y="5470628"/>
              <a:ext cx="117475" cy="98425"/>
            </a:xfrm>
            <a:custGeom>
              <a:avLst/>
              <a:gdLst>
                <a:gd name="T0" fmla="*/ 4 w 31"/>
                <a:gd name="T1" fmla="*/ 26 h 26"/>
                <a:gd name="T2" fmla="*/ 1 w 31"/>
                <a:gd name="T3" fmla="*/ 24 h 26"/>
                <a:gd name="T4" fmla="*/ 2 w 31"/>
                <a:gd name="T5" fmla="*/ 19 h 26"/>
                <a:gd name="T6" fmla="*/ 25 w 31"/>
                <a:gd name="T7" fmla="*/ 2 h 26"/>
                <a:gd name="T8" fmla="*/ 30 w 31"/>
                <a:gd name="T9" fmla="*/ 2 h 26"/>
                <a:gd name="T10" fmla="*/ 29 w 31"/>
                <a:gd name="T11" fmla="*/ 8 h 26"/>
                <a:gd name="T12" fmla="*/ 7 w 31"/>
                <a:gd name="T13" fmla="*/ 25 h 26"/>
                <a:gd name="T14" fmla="*/ 4 w 31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6" y="0"/>
                    <a:pt x="29" y="1"/>
                    <a:pt x="30" y="2"/>
                  </a:cubicBezTo>
                  <a:cubicBezTo>
                    <a:pt x="31" y="4"/>
                    <a:pt x="31" y="7"/>
                    <a:pt x="29" y="8"/>
                  </a:cubicBezTo>
                  <a:cubicBezTo>
                    <a:pt x="22" y="14"/>
                    <a:pt x="14" y="19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>
              <a:extLst>
                <a:ext uri="{FF2B5EF4-FFF2-40B4-BE49-F238E27FC236}">
                  <a16:creationId xmlns:a16="http://schemas.microsoft.com/office/drawing/2014/main" id="{26B727A5-DFB0-4D0A-8338-C54661F6CD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91708" y="4009334"/>
              <a:ext cx="965200" cy="728663"/>
            </a:xfrm>
            <a:custGeom>
              <a:avLst/>
              <a:gdLst>
                <a:gd name="T0" fmla="*/ 5 w 257"/>
                <a:gd name="T1" fmla="*/ 194 h 194"/>
                <a:gd name="T2" fmla="*/ 1 w 257"/>
                <a:gd name="T3" fmla="*/ 193 h 194"/>
                <a:gd name="T4" fmla="*/ 2 w 257"/>
                <a:gd name="T5" fmla="*/ 187 h 194"/>
                <a:gd name="T6" fmla="*/ 138 w 257"/>
                <a:gd name="T7" fmla="*/ 85 h 194"/>
                <a:gd name="T8" fmla="*/ 250 w 257"/>
                <a:gd name="T9" fmla="*/ 1 h 194"/>
                <a:gd name="T10" fmla="*/ 256 w 257"/>
                <a:gd name="T11" fmla="*/ 2 h 194"/>
                <a:gd name="T12" fmla="*/ 255 w 257"/>
                <a:gd name="T13" fmla="*/ 8 h 194"/>
                <a:gd name="T14" fmla="*/ 143 w 257"/>
                <a:gd name="T15" fmla="*/ 91 h 194"/>
                <a:gd name="T16" fmla="*/ 7 w 257"/>
                <a:gd name="T17" fmla="*/ 193 h 194"/>
                <a:gd name="T18" fmla="*/ 5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5" y="194"/>
                  </a:moveTo>
                  <a:cubicBezTo>
                    <a:pt x="3" y="194"/>
                    <a:pt x="2" y="194"/>
                    <a:pt x="1" y="193"/>
                  </a:cubicBezTo>
                  <a:cubicBezTo>
                    <a:pt x="0" y="191"/>
                    <a:pt x="0" y="188"/>
                    <a:pt x="2" y="187"/>
                  </a:cubicBezTo>
                  <a:cubicBezTo>
                    <a:pt x="47" y="153"/>
                    <a:pt x="94" y="118"/>
                    <a:pt x="138" y="85"/>
                  </a:cubicBezTo>
                  <a:cubicBezTo>
                    <a:pt x="175" y="57"/>
                    <a:pt x="213" y="29"/>
                    <a:pt x="250" y="1"/>
                  </a:cubicBezTo>
                  <a:cubicBezTo>
                    <a:pt x="252" y="0"/>
                    <a:pt x="254" y="0"/>
                    <a:pt x="256" y="2"/>
                  </a:cubicBezTo>
                  <a:cubicBezTo>
                    <a:pt x="257" y="4"/>
                    <a:pt x="257" y="6"/>
                    <a:pt x="255" y="8"/>
                  </a:cubicBezTo>
                  <a:cubicBezTo>
                    <a:pt x="218" y="36"/>
                    <a:pt x="180" y="64"/>
                    <a:pt x="143" y="91"/>
                  </a:cubicBezTo>
                  <a:cubicBezTo>
                    <a:pt x="98" y="125"/>
                    <a:pt x="52" y="159"/>
                    <a:pt x="7" y="193"/>
                  </a:cubicBezTo>
                  <a:cubicBezTo>
                    <a:pt x="6" y="194"/>
                    <a:pt x="5" y="194"/>
                    <a:pt x="5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>
              <a:extLst>
                <a:ext uri="{FF2B5EF4-FFF2-40B4-BE49-F238E27FC236}">
                  <a16:creationId xmlns:a16="http://schemas.microsoft.com/office/drawing/2014/main" id="{EFFD7C31-9769-4599-9665-EFA49D41960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484676" y="5048353"/>
              <a:ext cx="434975" cy="330200"/>
            </a:xfrm>
            <a:custGeom>
              <a:avLst/>
              <a:gdLst>
                <a:gd name="T0" fmla="*/ 5 w 116"/>
                <a:gd name="T1" fmla="*/ 88 h 88"/>
                <a:gd name="T2" fmla="*/ 2 w 116"/>
                <a:gd name="T3" fmla="*/ 87 h 88"/>
                <a:gd name="T4" fmla="*/ 2 w 116"/>
                <a:gd name="T5" fmla="*/ 81 h 88"/>
                <a:gd name="T6" fmla="*/ 109 w 116"/>
                <a:gd name="T7" fmla="*/ 1 h 88"/>
                <a:gd name="T8" fmla="*/ 115 w 116"/>
                <a:gd name="T9" fmla="*/ 2 h 88"/>
                <a:gd name="T10" fmla="*/ 114 w 116"/>
                <a:gd name="T11" fmla="*/ 8 h 88"/>
                <a:gd name="T12" fmla="*/ 7 w 116"/>
                <a:gd name="T13" fmla="*/ 88 h 88"/>
                <a:gd name="T14" fmla="*/ 5 w 116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88">
                  <a:moveTo>
                    <a:pt x="5" y="88"/>
                  </a:moveTo>
                  <a:cubicBezTo>
                    <a:pt x="3" y="88"/>
                    <a:pt x="2" y="88"/>
                    <a:pt x="2" y="87"/>
                  </a:cubicBezTo>
                  <a:cubicBezTo>
                    <a:pt x="0" y="85"/>
                    <a:pt x="1" y="83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1" y="0"/>
                    <a:pt x="113" y="0"/>
                    <a:pt x="115" y="2"/>
                  </a:cubicBezTo>
                  <a:cubicBezTo>
                    <a:pt x="116" y="4"/>
                    <a:pt x="116" y="6"/>
                    <a:pt x="114" y="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3DD0D745-206E-4DBD-9E7C-E3D7D9EE7BA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59470" y="4590359"/>
              <a:ext cx="574675" cy="500063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3DD9C759-3EF1-4C93-B839-E2F01CDB3EC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558914" y="1322490"/>
              <a:ext cx="984250" cy="854075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>
              <a:extLst>
                <a:ext uri="{FF2B5EF4-FFF2-40B4-BE49-F238E27FC236}">
                  <a16:creationId xmlns:a16="http://schemas.microsoft.com/office/drawing/2014/main" id="{88B7F717-4AB6-4DBD-81E8-CD418A6628C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45733" y="4523684"/>
              <a:ext cx="458788" cy="40322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>
              <a:extLst>
                <a:ext uri="{FF2B5EF4-FFF2-40B4-BE49-F238E27FC236}">
                  <a16:creationId xmlns:a16="http://schemas.microsoft.com/office/drawing/2014/main" id="{5C171388-A44E-4827-97D6-C6907C35109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97632" y="1321696"/>
              <a:ext cx="284163" cy="247650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4">
              <a:extLst>
                <a:ext uri="{FF2B5EF4-FFF2-40B4-BE49-F238E27FC236}">
                  <a16:creationId xmlns:a16="http://schemas.microsoft.com/office/drawing/2014/main" id="{9CEB25F0-54F6-48E8-95F0-7E75E560FB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2889" y="5762728"/>
              <a:ext cx="285750" cy="247650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5">
              <a:extLst>
                <a:ext uri="{FF2B5EF4-FFF2-40B4-BE49-F238E27FC236}">
                  <a16:creationId xmlns:a16="http://schemas.microsoft.com/office/drawing/2014/main" id="{0714777B-8C7B-4851-B872-F4EE99AB87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350533" y="4002984"/>
              <a:ext cx="461963" cy="396875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6">
              <a:extLst>
                <a:ext uri="{FF2B5EF4-FFF2-40B4-BE49-F238E27FC236}">
                  <a16:creationId xmlns:a16="http://schemas.microsoft.com/office/drawing/2014/main" id="{9E8A08A8-CC54-4299-B119-3389837B36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7">
              <a:extLst>
                <a:ext uri="{FF2B5EF4-FFF2-40B4-BE49-F238E27FC236}">
                  <a16:creationId xmlns:a16="http://schemas.microsoft.com/office/drawing/2014/main" id="{55F6CCA0-FE22-424A-98FA-AE59365A3E6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8">
              <a:extLst>
                <a:ext uri="{FF2B5EF4-FFF2-40B4-BE49-F238E27FC236}">
                  <a16:creationId xmlns:a16="http://schemas.microsoft.com/office/drawing/2014/main" id="{163D7E26-554F-45F5-A4DB-8321B5BC0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9">
              <a:extLst>
                <a:ext uri="{FF2B5EF4-FFF2-40B4-BE49-F238E27FC236}">
                  <a16:creationId xmlns:a16="http://schemas.microsoft.com/office/drawing/2014/main" id="{643C8B76-D23E-4064-8933-46F648CD6A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0">
              <a:extLst>
                <a:ext uri="{FF2B5EF4-FFF2-40B4-BE49-F238E27FC236}">
                  <a16:creationId xmlns:a16="http://schemas.microsoft.com/office/drawing/2014/main" id="{8311D6F7-7CA9-4623-BDC3-635496AA94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68326" y="1525690"/>
              <a:ext cx="38100" cy="57150"/>
            </a:xfrm>
            <a:custGeom>
              <a:avLst/>
              <a:gdLst>
                <a:gd name="T0" fmla="*/ 0 w 10"/>
                <a:gd name="T1" fmla="*/ 7 h 15"/>
                <a:gd name="T2" fmla="*/ 8 w 10"/>
                <a:gd name="T3" fmla="*/ 15 h 15"/>
                <a:gd name="T4" fmla="*/ 10 w 10"/>
                <a:gd name="T5" fmla="*/ 14 h 15"/>
                <a:gd name="T6" fmla="*/ 5 w 10"/>
                <a:gd name="T7" fmla="*/ 0 h 15"/>
                <a:gd name="T8" fmla="*/ 0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7"/>
                  </a:moveTo>
                  <a:cubicBezTo>
                    <a:pt x="0" y="11"/>
                    <a:pt x="4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8" y="9"/>
                    <a:pt x="7" y="4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71">
              <a:extLst>
                <a:ext uri="{FF2B5EF4-FFF2-40B4-BE49-F238E27FC236}">
                  <a16:creationId xmlns:a16="http://schemas.microsoft.com/office/drawing/2014/main" id="{5B861987-1E23-463D-8E97-5F4030E5BC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2">
              <a:extLst>
                <a:ext uri="{FF2B5EF4-FFF2-40B4-BE49-F238E27FC236}">
                  <a16:creationId xmlns:a16="http://schemas.microsoft.com/office/drawing/2014/main" id="{2DBC2E9B-71E0-43CC-96CC-40701327F2F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3">
              <a:extLst>
                <a:ext uri="{FF2B5EF4-FFF2-40B4-BE49-F238E27FC236}">
                  <a16:creationId xmlns:a16="http://schemas.microsoft.com/office/drawing/2014/main" id="{B7710C9C-557D-4053-8C2C-F9BFE17EFA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4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1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4">
              <a:extLst>
                <a:ext uri="{FF2B5EF4-FFF2-40B4-BE49-F238E27FC236}">
                  <a16:creationId xmlns:a16="http://schemas.microsoft.com/office/drawing/2014/main" id="{726AC459-113F-4BB3-B5AF-F1A89BE3161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36828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7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5">
              <a:extLst>
                <a:ext uri="{FF2B5EF4-FFF2-40B4-BE49-F238E27FC236}">
                  <a16:creationId xmlns:a16="http://schemas.microsoft.com/office/drawing/2014/main" id="{21D0C6D8-23FA-4258-87CB-6B81B30211E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5832" y="1480446"/>
              <a:ext cx="12700" cy="23813"/>
            </a:xfrm>
            <a:custGeom>
              <a:avLst/>
              <a:gdLst>
                <a:gd name="T0" fmla="*/ 0 w 3"/>
                <a:gd name="T1" fmla="*/ 6 h 6"/>
                <a:gd name="T2" fmla="*/ 2 w 3"/>
                <a:gd name="T3" fmla="*/ 6 h 6"/>
                <a:gd name="T4" fmla="*/ 3 w 3"/>
                <a:gd name="T5" fmla="*/ 0 h 6"/>
                <a:gd name="T6" fmla="*/ 0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6">
              <a:extLst>
                <a:ext uri="{FF2B5EF4-FFF2-40B4-BE49-F238E27FC236}">
                  <a16:creationId xmlns:a16="http://schemas.microsoft.com/office/drawing/2014/main" id="{39CB94DC-9C07-4A63-B54F-B412223749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7">
              <a:extLst>
                <a:ext uri="{FF2B5EF4-FFF2-40B4-BE49-F238E27FC236}">
                  <a16:creationId xmlns:a16="http://schemas.microsoft.com/office/drawing/2014/main" id="{5AAE84EC-E78A-456C-8F1D-8A6E13C6C7B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03276" y="1476478"/>
              <a:ext cx="7938" cy="36513"/>
            </a:xfrm>
            <a:custGeom>
              <a:avLst/>
              <a:gdLst>
                <a:gd name="T0" fmla="*/ 2 w 2"/>
                <a:gd name="T1" fmla="*/ 10 h 10"/>
                <a:gd name="T2" fmla="*/ 1 w 2"/>
                <a:gd name="T3" fmla="*/ 0 h 10"/>
                <a:gd name="T4" fmla="*/ 0 w 2"/>
                <a:gd name="T5" fmla="*/ 5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2" y="4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78">
              <a:extLst>
                <a:ext uri="{FF2B5EF4-FFF2-40B4-BE49-F238E27FC236}">
                  <a16:creationId xmlns:a16="http://schemas.microsoft.com/office/drawing/2014/main" id="{01C916DE-CA6F-4A22-A56B-3D73218B01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79">
              <a:extLst>
                <a:ext uri="{FF2B5EF4-FFF2-40B4-BE49-F238E27FC236}">
                  <a16:creationId xmlns:a16="http://schemas.microsoft.com/office/drawing/2014/main" id="{EC99D1C6-ED92-47DC-8DB5-EC961236F5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66142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0">
              <a:extLst>
                <a:ext uri="{FF2B5EF4-FFF2-40B4-BE49-F238E27FC236}">
                  <a16:creationId xmlns:a16="http://schemas.microsoft.com/office/drawing/2014/main" id="{BF232FA0-EF23-4BD2-AFAB-8F898625E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51537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81">
              <a:extLst>
                <a:ext uri="{FF2B5EF4-FFF2-40B4-BE49-F238E27FC236}">
                  <a16:creationId xmlns:a16="http://schemas.microsoft.com/office/drawing/2014/main" id="{DEF5F6F9-C086-4D5A-BC22-C8969C9F5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82">
              <a:extLst>
                <a:ext uri="{FF2B5EF4-FFF2-40B4-BE49-F238E27FC236}">
                  <a16:creationId xmlns:a16="http://schemas.microsoft.com/office/drawing/2014/main" id="{1E6FDC80-4901-4A5B-AC31-2D27128D4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3">
              <a:extLst>
                <a:ext uri="{FF2B5EF4-FFF2-40B4-BE49-F238E27FC236}">
                  <a16:creationId xmlns:a16="http://schemas.microsoft.com/office/drawing/2014/main" id="{42362B9A-6C38-4D4B-878D-5BE1B592A8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4">
              <a:extLst>
                <a:ext uri="{FF2B5EF4-FFF2-40B4-BE49-F238E27FC236}">
                  <a16:creationId xmlns:a16="http://schemas.microsoft.com/office/drawing/2014/main" id="{01795163-02CD-42C9-AA19-8D60983858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5">
              <a:extLst>
                <a:ext uri="{FF2B5EF4-FFF2-40B4-BE49-F238E27FC236}">
                  <a16:creationId xmlns:a16="http://schemas.microsoft.com/office/drawing/2014/main" id="{39158E33-F901-491B-9BD3-688C59855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2145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6">
              <a:extLst>
                <a:ext uri="{FF2B5EF4-FFF2-40B4-BE49-F238E27FC236}">
                  <a16:creationId xmlns:a16="http://schemas.microsoft.com/office/drawing/2014/main" id="{4A5856C4-5FA3-42A2-9631-D7C3F3875D1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7">
              <a:extLst>
                <a:ext uri="{FF2B5EF4-FFF2-40B4-BE49-F238E27FC236}">
                  <a16:creationId xmlns:a16="http://schemas.microsoft.com/office/drawing/2014/main" id="{321E9EF4-EE72-4DA9-B818-B92C47FEC4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5707" y="1602684"/>
              <a:ext cx="60325" cy="30163"/>
            </a:xfrm>
            <a:custGeom>
              <a:avLst/>
              <a:gdLst>
                <a:gd name="T0" fmla="*/ 15 w 16"/>
                <a:gd name="T1" fmla="*/ 4 h 8"/>
                <a:gd name="T2" fmla="*/ 8 w 16"/>
                <a:gd name="T3" fmla="*/ 0 h 8"/>
                <a:gd name="T4" fmla="*/ 2 w 16"/>
                <a:gd name="T5" fmla="*/ 4 h 8"/>
                <a:gd name="T6" fmla="*/ 0 w 16"/>
                <a:gd name="T7" fmla="*/ 8 h 8"/>
                <a:gd name="T8" fmla="*/ 16 w 16"/>
                <a:gd name="T9" fmla="*/ 8 h 8"/>
                <a:gd name="T10" fmla="*/ 15 w 1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0"/>
                    <a:pt x="3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88">
              <a:extLst>
                <a:ext uri="{FF2B5EF4-FFF2-40B4-BE49-F238E27FC236}">
                  <a16:creationId xmlns:a16="http://schemas.microsoft.com/office/drawing/2014/main" id="{ACF9756B-7E71-45D6-8E8F-ADD012B17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1564" y="15891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689">
              <a:extLst>
                <a:ext uri="{FF2B5EF4-FFF2-40B4-BE49-F238E27FC236}">
                  <a16:creationId xmlns:a16="http://schemas.microsoft.com/office/drawing/2014/main" id="{15376B1D-2110-4D5F-B78A-143A97231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90">
              <a:extLst>
                <a:ext uri="{FF2B5EF4-FFF2-40B4-BE49-F238E27FC236}">
                  <a16:creationId xmlns:a16="http://schemas.microsoft.com/office/drawing/2014/main" id="{CA577BF4-42E4-4ADB-96DF-27E483B3E9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250145" y="1518546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8 w 13"/>
                <a:gd name="T3" fmla="*/ 16 h 16"/>
                <a:gd name="T4" fmla="*/ 13 w 13"/>
                <a:gd name="T5" fmla="*/ 2 h 16"/>
                <a:gd name="T6" fmla="*/ 8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3"/>
                    <a:pt x="4" y="16"/>
                    <a:pt x="8" y="16"/>
                  </a:cubicBezTo>
                  <a:cubicBezTo>
                    <a:pt x="10" y="11"/>
                    <a:pt x="11" y="7"/>
                    <a:pt x="13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691">
              <a:extLst>
                <a:ext uri="{FF2B5EF4-FFF2-40B4-BE49-F238E27FC236}">
                  <a16:creationId xmlns:a16="http://schemas.microsoft.com/office/drawing/2014/main" id="{F623ADF1-7706-4F80-A4DD-C462E530E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692">
              <a:extLst>
                <a:ext uri="{FF2B5EF4-FFF2-40B4-BE49-F238E27FC236}">
                  <a16:creationId xmlns:a16="http://schemas.microsoft.com/office/drawing/2014/main" id="{3102A826-87C2-42A4-92C2-2578EDA009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93">
              <a:extLst>
                <a:ext uri="{FF2B5EF4-FFF2-40B4-BE49-F238E27FC236}">
                  <a16:creationId xmlns:a16="http://schemas.microsoft.com/office/drawing/2014/main" id="{2FB37BA8-11D9-42D0-82B2-59046D9D7D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4 h 8"/>
                <a:gd name="T6" fmla="*/ 6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4">
              <a:extLst>
                <a:ext uri="{FF2B5EF4-FFF2-40B4-BE49-F238E27FC236}">
                  <a16:creationId xmlns:a16="http://schemas.microsoft.com/office/drawing/2014/main" id="{14D96278-9DCA-43F3-AC3A-9B69C491319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5">
              <a:extLst>
                <a:ext uri="{FF2B5EF4-FFF2-40B4-BE49-F238E27FC236}">
                  <a16:creationId xmlns:a16="http://schemas.microsoft.com/office/drawing/2014/main" id="{85A8B0F6-B515-4714-8953-CC6B3343EB8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61232" y="1483621"/>
              <a:ext cx="7938" cy="22225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6">
              <a:extLst>
                <a:ext uri="{FF2B5EF4-FFF2-40B4-BE49-F238E27FC236}">
                  <a16:creationId xmlns:a16="http://schemas.microsoft.com/office/drawing/2014/main" id="{737F8E78-B58D-4A6E-95EE-C7E01503EEF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9007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6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7">
              <a:extLst>
                <a:ext uri="{FF2B5EF4-FFF2-40B4-BE49-F238E27FC236}">
                  <a16:creationId xmlns:a16="http://schemas.microsoft.com/office/drawing/2014/main" id="{A1691817-E2FE-4D78-92FE-2DA6CA0B88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8">
              <a:extLst>
                <a:ext uri="{FF2B5EF4-FFF2-40B4-BE49-F238E27FC236}">
                  <a16:creationId xmlns:a16="http://schemas.microsoft.com/office/drawing/2014/main" id="{5BE63BCF-BD96-4837-A522-F72CC75AB4B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73982" y="1624909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5 w 5"/>
                <a:gd name="T5" fmla="*/ 0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9">
              <a:extLst>
                <a:ext uri="{FF2B5EF4-FFF2-40B4-BE49-F238E27FC236}">
                  <a16:creationId xmlns:a16="http://schemas.microsoft.com/office/drawing/2014/main" id="{6D094E77-FB3E-4AF3-868C-3800293E74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46214" y="1678090"/>
              <a:ext cx="36513" cy="46038"/>
            </a:xfrm>
            <a:custGeom>
              <a:avLst/>
              <a:gdLst>
                <a:gd name="T0" fmla="*/ 0 w 10"/>
                <a:gd name="T1" fmla="*/ 8 h 12"/>
                <a:gd name="T2" fmla="*/ 1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9"/>
                    <a:pt x="0" y="11"/>
                    <a:pt x="1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700">
              <a:extLst>
                <a:ext uri="{FF2B5EF4-FFF2-40B4-BE49-F238E27FC236}">
                  <a16:creationId xmlns:a16="http://schemas.microsoft.com/office/drawing/2014/main" id="{393B3964-F3DC-45EB-9B3A-AAF63AA423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01">
              <a:extLst>
                <a:ext uri="{FF2B5EF4-FFF2-40B4-BE49-F238E27FC236}">
                  <a16:creationId xmlns:a16="http://schemas.microsoft.com/office/drawing/2014/main" id="{0CA69345-8EB3-4F2B-9376-41004B9ABD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6857" y="1750321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02">
              <a:extLst>
                <a:ext uri="{FF2B5EF4-FFF2-40B4-BE49-F238E27FC236}">
                  <a16:creationId xmlns:a16="http://schemas.microsoft.com/office/drawing/2014/main" id="{E1D27255-CD35-4112-90C5-FF8F7CB20C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3">
              <a:extLst>
                <a:ext uri="{FF2B5EF4-FFF2-40B4-BE49-F238E27FC236}">
                  <a16:creationId xmlns:a16="http://schemas.microsoft.com/office/drawing/2014/main" id="{04526656-B2DB-43B3-9D48-3AAA901BF2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5870" y="1602684"/>
              <a:ext cx="60325" cy="30163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2 h 8"/>
                <a:gd name="T4" fmla="*/ 16 w 16"/>
                <a:gd name="T5" fmla="*/ 0 h 8"/>
                <a:gd name="T6" fmla="*/ 0 w 16"/>
                <a:gd name="T7" fmla="*/ 0 h 8"/>
                <a:gd name="T8" fmla="*/ 1 w 16"/>
                <a:gd name="T9" fmla="*/ 2 h 8"/>
                <a:gd name="T10" fmla="*/ 8 w 1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5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5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4">
              <a:extLst>
                <a:ext uri="{FF2B5EF4-FFF2-40B4-BE49-F238E27FC236}">
                  <a16:creationId xmlns:a16="http://schemas.microsoft.com/office/drawing/2014/main" id="{DDE71B32-C31D-4C2E-98AC-249116CBD0A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5">
              <a:extLst>
                <a:ext uri="{FF2B5EF4-FFF2-40B4-BE49-F238E27FC236}">
                  <a16:creationId xmlns:a16="http://schemas.microsoft.com/office/drawing/2014/main" id="{E753C15B-BB0D-41D4-B722-25046923F5D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1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6">
              <a:extLst>
                <a:ext uri="{FF2B5EF4-FFF2-40B4-BE49-F238E27FC236}">
                  <a16:creationId xmlns:a16="http://schemas.microsoft.com/office/drawing/2014/main" id="{FEB23E21-4EB2-4309-B567-8B82C5737E4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9882" y="1897959"/>
              <a:ext cx="57150" cy="30163"/>
            </a:xfrm>
            <a:custGeom>
              <a:avLst/>
              <a:gdLst>
                <a:gd name="T0" fmla="*/ 14 w 15"/>
                <a:gd name="T1" fmla="*/ 3 h 8"/>
                <a:gd name="T2" fmla="*/ 8 w 15"/>
                <a:gd name="T3" fmla="*/ 0 h 8"/>
                <a:gd name="T4" fmla="*/ 1 w 15"/>
                <a:gd name="T5" fmla="*/ 3 h 8"/>
                <a:gd name="T6" fmla="*/ 0 w 15"/>
                <a:gd name="T7" fmla="*/ 8 h 8"/>
                <a:gd name="T8" fmla="*/ 15 w 15"/>
                <a:gd name="T9" fmla="*/ 8 h 8"/>
                <a:gd name="T10" fmla="*/ 14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707">
              <a:extLst>
                <a:ext uri="{FF2B5EF4-FFF2-40B4-BE49-F238E27FC236}">
                  <a16:creationId xmlns:a16="http://schemas.microsoft.com/office/drawing/2014/main" id="{CABD2F50-A0DA-494D-95E8-A3AD7D305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4945" y="1883671"/>
              <a:ext cx="5715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708">
              <a:extLst>
                <a:ext uri="{FF2B5EF4-FFF2-40B4-BE49-F238E27FC236}">
                  <a16:creationId xmlns:a16="http://schemas.microsoft.com/office/drawing/2014/main" id="{1D480599-465B-4EA8-97D4-1A034F9E36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709">
              <a:extLst>
                <a:ext uri="{FF2B5EF4-FFF2-40B4-BE49-F238E27FC236}">
                  <a16:creationId xmlns:a16="http://schemas.microsoft.com/office/drawing/2014/main" id="{DE575262-4F96-405B-8227-2E998DFE96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0">
              <a:extLst>
                <a:ext uri="{FF2B5EF4-FFF2-40B4-BE49-F238E27FC236}">
                  <a16:creationId xmlns:a16="http://schemas.microsoft.com/office/drawing/2014/main" id="{3AEE8AE9-19C5-43D2-ADD8-B023CC2C32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0332" y="1958284"/>
              <a:ext cx="60325" cy="55563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7 h 15"/>
                <a:gd name="T6" fmla="*/ 15 w 16"/>
                <a:gd name="T7" fmla="*/ 3 h 15"/>
                <a:gd name="T8" fmla="*/ 7 w 16"/>
                <a:gd name="T9" fmla="*/ 0 h 15"/>
                <a:gd name="T10" fmla="*/ 0 w 16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6"/>
                    <a:pt x="15" y="4"/>
                    <a:pt x="15" y="3"/>
                  </a:cubicBezTo>
                  <a:cubicBezTo>
                    <a:pt x="12" y="2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11">
              <a:extLst>
                <a:ext uri="{FF2B5EF4-FFF2-40B4-BE49-F238E27FC236}">
                  <a16:creationId xmlns:a16="http://schemas.microsoft.com/office/drawing/2014/main" id="{96388EB7-C35C-4679-B753-BD021510BDB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12">
              <a:extLst>
                <a:ext uri="{FF2B5EF4-FFF2-40B4-BE49-F238E27FC236}">
                  <a16:creationId xmlns:a16="http://schemas.microsoft.com/office/drawing/2014/main" id="{645CD0C0-1A8F-4D88-A402-48CBE8CD8E8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8439" y="2017815"/>
              <a:ext cx="30163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13">
              <a:extLst>
                <a:ext uri="{FF2B5EF4-FFF2-40B4-BE49-F238E27FC236}">
                  <a16:creationId xmlns:a16="http://schemas.microsoft.com/office/drawing/2014/main" id="{7A0B717D-D2A5-4B62-A0AB-F2A8463960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0170" y="2045596"/>
              <a:ext cx="19050" cy="14288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3 h 4"/>
                <a:gd name="T4" fmla="*/ 5 w 5"/>
                <a:gd name="T5" fmla="*/ 2 h 4"/>
                <a:gd name="T6" fmla="*/ 5 w 5"/>
                <a:gd name="T7" fmla="*/ 2 h 4"/>
                <a:gd name="T8" fmla="*/ 0 w 5"/>
                <a:gd name="T9" fmla="*/ 0 h 4"/>
                <a:gd name="T10" fmla="*/ 0 w 5"/>
                <a:gd name="T11" fmla="*/ 4 h 4"/>
                <a:gd name="T12" fmla="*/ 2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4">
              <a:extLst>
                <a:ext uri="{FF2B5EF4-FFF2-40B4-BE49-F238E27FC236}">
                  <a16:creationId xmlns:a16="http://schemas.microsoft.com/office/drawing/2014/main" id="{3D139BDB-64EF-446B-A5FC-35923E2119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5">
              <a:extLst>
                <a:ext uri="{FF2B5EF4-FFF2-40B4-BE49-F238E27FC236}">
                  <a16:creationId xmlns:a16="http://schemas.microsoft.com/office/drawing/2014/main" id="{64B4B76C-D6C7-4992-8149-5E3A61AC053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3570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6">
              <a:extLst>
                <a:ext uri="{FF2B5EF4-FFF2-40B4-BE49-F238E27FC236}">
                  <a16:creationId xmlns:a16="http://schemas.microsoft.com/office/drawing/2014/main" id="{FC25AD5E-7CF8-44D7-BC08-F9EC7909ABD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717">
              <a:extLst>
                <a:ext uri="{FF2B5EF4-FFF2-40B4-BE49-F238E27FC236}">
                  <a16:creationId xmlns:a16="http://schemas.microsoft.com/office/drawing/2014/main" id="{D6415442-E005-4905-9BBD-30DDB5FC7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81014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718">
              <a:extLst>
                <a:ext uri="{FF2B5EF4-FFF2-40B4-BE49-F238E27FC236}">
                  <a16:creationId xmlns:a16="http://schemas.microsoft.com/office/drawing/2014/main" id="{AEA7BA02-BFCF-4F64-9BBD-C3C087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719">
              <a:extLst>
                <a:ext uri="{FF2B5EF4-FFF2-40B4-BE49-F238E27FC236}">
                  <a16:creationId xmlns:a16="http://schemas.microsoft.com/office/drawing/2014/main" id="{FD8BEDA2-3A1B-4CAB-8711-76839CB5B8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720">
              <a:extLst>
                <a:ext uri="{FF2B5EF4-FFF2-40B4-BE49-F238E27FC236}">
                  <a16:creationId xmlns:a16="http://schemas.microsoft.com/office/drawing/2014/main" id="{A1E8C24A-E9E8-4919-94FD-849A3A123C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721">
              <a:extLst>
                <a:ext uri="{FF2B5EF4-FFF2-40B4-BE49-F238E27FC236}">
                  <a16:creationId xmlns:a16="http://schemas.microsoft.com/office/drawing/2014/main" id="{E9F62C20-CDC2-4DDC-8951-2D5F86459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22">
              <a:extLst>
                <a:ext uri="{FF2B5EF4-FFF2-40B4-BE49-F238E27FC236}">
                  <a16:creationId xmlns:a16="http://schemas.microsoft.com/office/drawing/2014/main" id="{9B050C0D-39BE-45C0-8261-3B10A0C0ACE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3">
              <a:extLst>
                <a:ext uri="{FF2B5EF4-FFF2-40B4-BE49-F238E27FC236}">
                  <a16:creationId xmlns:a16="http://schemas.microsoft.com/office/drawing/2014/main" id="{AA6E34E7-4194-4E74-AC6B-7F4A8F8012F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2017021"/>
              <a:ext cx="30163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4">
              <a:extLst>
                <a:ext uri="{FF2B5EF4-FFF2-40B4-BE49-F238E27FC236}">
                  <a16:creationId xmlns:a16="http://schemas.microsoft.com/office/drawing/2014/main" id="{673102C7-1008-4C79-B412-A23CE3B890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66990"/>
              <a:ext cx="30163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5">
              <a:extLst>
                <a:ext uri="{FF2B5EF4-FFF2-40B4-BE49-F238E27FC236}">
                  <a16:creationId xmlns:a16="http://schemas.microsoft.com/office/drawing/2014/main" id="{F88E00FA-9F3E-4B0E-83FD-165AE2129C2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8457" y="1899546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0 h 7"/>
                <a:gd name="T8" fmla="*/ 0 w 15"/>
                <a:gd name="T9" fmla="*/ 1 h 7"/>
                <a:gd name="T10" fmla="*/ 8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1" y="7"/>
                    <a:pt x="15" y="5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6">
              <a:extLst>
                <a:ext uri="{FF2B5EF4-FFF2-40B4-BE49-F238E27FC236}">
                  <a16:creationId xmlns:a16="http://schemas.microsoft.com/office/drawing/2014/main" id="{284757E9-072F-421D-9D60-D9E2B7E135B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2033690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7">
              <a:extLst>
                <a:ext uri="{FF2B5EF4-FFF2-40B4-BE49-F238E27FC236}">
                  <a16:creationId xmlns:a16="http://schemas.microsoft.com/office/drawing/2014/main" id="{3C5BB99D-1142-45C0-87EF-C97677AFFD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8">
              <a:extLst>
                <a:ext uri="{FF2B5EF4-FFF2-40B4-BE49-F238E27FC236}">
                  <a16:creationId xmlns:a16="http://schemas.microsoft.com/office/drawing/2014/main" id="{FF0B4ED3-EA7D-4D18-A4B9-43ADB152C7B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10432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9">
              <a:extLst>
                <a:ext uri="{FF2B5EF4-FFF2-40B4-BE49-F238E27FC236}">
                  <a16:creationId xmlns:a16="http://schemas.microsoft.com/office/drawing/2014/main" id="{CA11A9C6-3E9C-4F00-BCBE-4C9894BAA3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730">
              <a:extLst>
                <a:ext uri="{FF2B5EF4-FFF2-40B4-BE49-F238E27FC236}">
                  <a16:creationId xmlns:a16="http://schemas.microsoft.com/office/drawing/2014/main" id="{EE417CD9-13BD-4B7E-BD56-E0FA8D7AE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7876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731">
              <a:extLst>
                <a:ext uri="{FF2B5EF4-FFF2-40B4-BE49-F238E27FC236}">
                  <a16:creationId xmlns:a16="http://schemas.microsoft.com/office/drawing/2014/main" id="{6E202D8E-F677-4616-82D8-A0F35C479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95828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732">
              <a:extLst>
                <a:ext uri="{FF2B5EF4-FFF2-40B4-BE49-F238E27FC236}">
                  <a16:creationId xmlns:a16="http://schemas.microsoft.com/office/drawing/2014/main" id="{86F5A700-6CB7-4441-BEBF-576FC10FF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81223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33">
              <a:extLst>
                <a:ext uri="{FF2B5EF4-FFF2-40B4-BE49-F238E27FC236}">
                  <a16:creationId xmlns:a16="http://schemas.microsoft.com/office/drawing/2014/main" id="{EDEA27DD-AD21-4F73-8B85-9699F48FBB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734">
              <a:extLst>
                <a:ext uri="{FF2B5EF4-FFF2-40B4-BE49-F238E27FC236}">
                  <a16:creationId xmlns:a16="http://schemas.microsoft.com/office/drawing/2014/main" id="{969D3B00-5804-4DAD-9A0D-DDA63125F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5">
              <a:extLst>
                <a:ext uri="{FF2B5EF4-FFF2-40B4-BE49-F238E27FC236}">
                  <a16:creationId xmlns:a16="http://schemas.microsoft.com/office/drawing/2014/main" id="{F774A1A1-626D-4DD3-92E3-CE1D102C69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6">
              <a:extLst>
                <a:ext uri="{FF2B5EF4-FFF2-40B4-BE49-F238E27FC236}">
                  <a16:creationId xmlns:a16="http://schemas.microsoft.com/office/drawing/2014/main" id="{7B089DDA-D757-4604-9A19-6273320C72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2017021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7">
              <a:extLst>
                <a:ext uri="{FF2B5EF4-FFF2-40B4-BE49-F238E27FC236}">
                  <a16:creationId xmlns:a16="http://schemas.microsoft.com/office/drawing/2014/main" id="{5F126F92-42A0-4B47-AF50-91FF6A9BEDB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8">
              <a:extLst>
                <a:ext uri="{FF2B5EF4-FFF2-40B4-BE49-F238E27FC236}">
                  <a16:creationId xmlns:a16="http://schemas.microsoft.com/office/drawing/2014/main" id="{4349AFB1-B2B3-4B81-8CF7-5F0E6827E16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3732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9">
              <a:extLst>
                <a:ext uri="{FF2B5EF4-FFF2-40B4-BE49-F238E27FC236}">
                  <a16:creationId xmlns:a16="http://schemas.microsoft.com/office/drawing/2014/main" id="{B373DE10-9789-483B-90ED-A80B858B57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40">
              <a:extLst>
                <a:ext uri="{FF2B5EF4-FFF2-40B4-BE49-F238E27FC236}">
                  <a16:creationId xmlns:a16="http://schemas.microsoft.com/office/drawing/2014/main" id="{FB64465A-B719-41B0-9A51-1AA4E761AD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65403"/>
              <a:ext cx="30163" cy="30163"/>
            </a:xfrm>
            <a:custGeom>
              <a:avLst/>
              <a:gdLst>
                <a:gd name="T0" fmla="*/ 1 w 8"/>
                <a:gd name="T1" fmla="*/ 4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1 w 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41">
              <a:extLst>
                <a:ext uri="{FF2B5EF4-FFF2-40B4-BE49-F238E27FC236}">
                  <a16:creationId xmlns:a16="http://schemas.microsoft.com/office/drawing/2014/main" id="{28A6536D-3081-430A-A2E2-AA30F0954F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7295" y="1897959"/>
              <a:ext cx="57150" cy="30163"/>
            </a:xfrm>
            <a:custGeom>
              <a:avLst/>
              <a:gdLst>
                <a:gd name="T0" fmla="*/ 8 w 15"/>
                <a:gd name="T1" fmla="*/ 0 h 8"/>
                <a:gd name="T2" fmla="*/ 1 w 15"/>
                <a:gd name="T3" fmla="*/ 4 h 8"/>
                <a:gd name="T4" fmla="*/ 0 w 15"/>
                <a:gd name="T5" fmla="*/ 8 h 8"/>
                <a:gd name="T6" fmla="*/ 15 w 15"/>
                <a:gd name="T7" fmla="*/ 8 h 8"/>
                <a:gd name="T8" fmla="*/ 14 w 15"/>
                <a:gd name="T9" fmla="*/ 4 h 8"/>
                <a:gd name="T10" fmla="*/ 8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42">
              <a:extLst>
                <a:ext uri="{FF2B5EF4-FFF2-40B4-BE49-F238E27FC236}">
                  <a16:creationId xmlns:a16="http://schemas.microsoft.com/office/drawing/2014/main" id="{FC5223A0-5C5D-4B1E-8883-2CE81E0A84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51909"/>
              <a:ext cx="30163" cy="57150"/>
            </a:xfrm>
            <a:custGeom>
              <a:avLst/>
              <a:gdLst>
                <a:gd name="T0" fmla="*/ 0 w 8"/>
                <a:gd name="T1" fmla="*/ 8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743">
              <a:extLst>
                <a:ext uri="{FF2B5EF4-FFF2-40B4-BE49-F238E27FC236}">
                  <a16:creationId xmlns:a16="http://schemas.microsoft.com/office/drawing/2014/main" id="{530E6655-2C3D-434B-B062-3866BCC39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3151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744">
              <a:extLst>
                <a:ext uri="{FF2B5EF4-FFF2-40B4-BE49-F238E27FC236}">
                  <a16:creationId xmlns:a16="http://schemas.microsoft.com/office/drawing/2014/main" id="{2BFC6359-E10C-4EDB-95B1-1422A04C59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745">
              <a:extLst>
                <a:ext uri="{FF2B5EF4-FFF2-40B4-BE49-F238E27FC236}">
                  <a16:creationId xmlns:a16="http://schemas.microsoft.com/office/drawing/2014/main" id="{604DBB17-B2E5-4F22-A164-AA52C95A48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746">
              <a:extLst>
                <a:ext uri="{FF2B5EF4-FFF2-40B4-BE49-F238E27FC236}">
                  <a16:creationId xmlns:a16="http://schemas.microsoft.com/office/drawing/2014/main" id="{C9545119-A0ED-45A8-96FB-645EBA7C3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747">
              <a:extLst>
                <a:ext uri="{FF2B5EF4-FFF2-40B4-BE49-F238E27FC236}">
                  <a16:creationId xmlns:a16="http://schemas.microsoft.com/office/drawing/2014/main" id="{ECB218BE-DB3D-455D-8E70-5BE39AD4D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8">
              <a:extLst>
                <a:ext uri="{FF2B5EF4-FFF2-40B4-BE49-F238E27FC236}">
                  <a16:creationId xmlns:a16="http://schemas.microsoft.com/office/drawing/2014/main" id="{61D47808-E360-449A-AB82-8EE828CE322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2032103"/>
              <a:ext cx="30163" cy="30163"/>
            </a:xfrm>
            <a:custGeom>
              <a:avLst/>
              <a:gdLst>
                <a:gd name="T0" fmla="*/ 6 w 8"/>
                <a:gd name="T1" fmla="*/ 2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7 w 8"/>
                <a:gd name="T11" fmla="*/ 4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7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9">
              <a:extLst>
                <a:ext uri="{FF2B5EF4-FFF2-40B4-BE49-F238E27FC236}">
                  <a16:creationId xmlns:a16="http://schemas.microsoft.com/office/drawing/2014/main" id="{0C8C555D-C5F4-4A0C-9A67-F0CD866B89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50">
              <a:extLst>
                <a:ext uri="{FF2B5EF4-FFF2-40B4-BE49-F238E27FC236}">
                  <a16:creationId xmlns:a16="http://schemas.microsoft.com/office/drawing/2014/main" id="{78BDC5E3-B26B-4280-8D0C-2494FA8EA9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51">
              <a:extLst>
                <a:ext uri="{FF2B5EF4-FFF2-40B4-BE49-F238E27FC236}">
                  <a16:creationId xmlns:a16="http://schemas.microsoft.com/office/drawing/2014/main" id="{5A277419-A7B7-4E39-82D1-1266152736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0595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52">
              <a:extLst>
                <a:ext uri="{FF2B5EF4-FFF2-40B4-BE49-F238E27FC236}">
                  <a16:creationId xmlns:a16="http://schemas.microsoft.com/office/drawing/2014/main" id="{1276AD8D-6142-42DF-9570-8618518378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53">
              <a:extLst>
                <a:ext uri="{FF2B5EF4-FFF2-40B4-BE49-F238E27FC236}">
                  <a16:creationId xmlns:a16="http://schemas.microsoft.com/office/drawing/2014/main" id="{43E41DB0-39EA-46D6-8FB1-4C38A74D1E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1 h 8"/>
                <a:gd name="T6" fmla="*/ 0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6"/>
                    <a:pt x="8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54">
              <a:extLst>
                <a:ext uri="{FF2B5EF4-FFF2-40B4-BE49-F238E27FC236}">
                  <a16:creationId xmlns:a16="http://schemas.microsoft.com/office/drawing/2014/main" id="{35B4E23C-B430-4FC1-9F91-8026A0DBB0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04157" y="1897959"/>
              <a:ext cx="57150" cy="30163"/>
            </a:xfrm>
            <a:custGeom>
              <a:avLst/>
              <a:gdLst>
                <a:gd name="T0" fmla="*/ 12 w 15"/>
                <a:gd name="T1" fmla="*/ 1 h 8"/>
                <a:gd name="T2" fmla="*/ 8 w 15"/>
                <a:gd name="T3" fmla="*/ 0 h 8"/>
                <a:gd name="T4" fmla="*/ 3 w 15"/>
                <a:gd name="T5" fmla="*/ 1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55">
              <a:extLst>
                <a:ext uri="{FF2B5EF4-FFF2-40B4-BE49-F238E27FC236}">
                  <a16:creationId xmlns:a16="http://schemas.microsoft.com/office/drawing/2014/main" id="{8601139F-62D9-4158-A5F0-64E9E8E5F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51909"/>
              <a:ext cx="30163" cy="57150"/>
            </a:xfrm>
            <a:custGeom>
              <a:avLst/>
              <a:gdLst>
                <a:gd name="T0" fmla="*/ 0 w 8"/>
                <a:gd name="T1" fmla="*/ 7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756">
              <a:extLst>
                <a:ext uri="{FF2B5EF4-FFF2-40B4-BE49-F238E27FC236}">
                  <a16:creationId xmlns:a16="http://schemas.microsoft.com/office/drawing/2014/main" id="{BA5E4BB9-0FD4-40AD-A91D-513718A9B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470014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757">
              <a:extLst>
                <a:ext uri="{FF2B5EF4-FFF2-40B4-BE49-F238E27FC236}">
                  <a16:creationId xmlns:a16="http://schemas.microsoft.com/office/drawing/2014/main" id="{604D778E-8814-4E68-9736-3A963C3FAE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758">
              <a:extLst>
                <a:ext uri="{FF2B5EF4-FFF2-40B4-BE49-F238E27FC236}">
                  <a16:creationId xmlns:a16="http://schemas.microsoft.com/office/drawing/2014/main" id="{7C699CC3-3765-4167-9097-B7B6E0283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759">
              <a:extLst>
                <a:ext uri="{FF2B5EF4-FFF2-40B4-BE49-F238E27FC236}">
                  <a16:creationId xmlns:a16="http://schemas.microsoft.com/office/drawing/2014/main" id="{1F3AB0A8-AB81-4916-8D61-FA3D6AAFA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760">
              <a:extLst>
                <a:ext uri="{FF2B5EF4-FFF2-40B4-BE49-F238E27FC236}">
                  <a16:creationId xmlns:a16="http://schemas.microsoft.com/office/drawing/2014/main" id="{A1D01C97-94C1-433F-BCBE-9147B584F2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61">
              <a:extLst>
                <a:ext uri="{FF2B5EF4-FFF2-40B4-BE49-F238E27FC236}">
                  <a16:creationId xmlns:a16="http://schemas.microsoft.com/office/drawing/2014/main" id="{9B41E6F3-55DE-4A2B-808E-88AA9A07DF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2032103"/>
              <a:ext cx="30163" cy="30163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6 w 8"/>
                <a:gd name="T11" fmla="*/ 2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62">
              <a:extLst>
                <a:ext uri="{FF2B5EF4-FFF2-40B4-BE49-F238E27FC236}">
                  <a16:creationId xmlns:a16="http://schemas.microsoft.com/office/drawing/2014/main" id="{88E34281-92FA-42F2-84D1-7BDCFBE1E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63">
              <a:extLst>
                <a:ext uri="{FF2B5EF4-FFF2-40B4-BE49-F238E27FC236}">
                  <a16:creationId xmlns:a16="http://schemas.microsoft.com/office/drawing/2014/main" id="{6EEAFA38-3164-4C18-9FBA-1EBFB33675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2 h 8"/>
                <a:gd name="T6" fmla="*/ 8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64">
              <a:extLst>
                <a:ext uri="{FF2B5EF4-FFF2-40B4-BE49-F238E27FC236}">
                  <a16:creationId xmlns:a16="http://schemas.microsoft.com/office/drawing/2014/main" id="{448375C1-8A44-48C4-A400-17DBCDDEA1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7457" y="1897959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8 w 15"/>
                <a:gd name="T3" fmla="*/ 8 h 8"/>
                <a:gd name="T4" fmla="*/ 15 w 15"/>
                <a:gd name="T5" fmla="*/ 2 h 8"/>
                <a:gd name="T6" fmla="*/ 15 w 15"/>
                <a:gd name="T7" fmla="*/ 0 h 8"/>
                <a:gd name="T8" fmla="*/ 0 w 15"/>
                <a:gd name="T9" fmla="*/ 0 h 8"/>
                <a:gd name="T10" fmla="*/ 0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5"/>
                    <a:pt x="4" y="8"/>
                    <a:pt x="8" y="8"/>
                  </a:cubicBezTo>
                  <a:cubicBezTo>
                    <a:pt x="11" y="8"/>
                    <a:pt x="15" y="5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65">
              <a:extLst>
                <a:ext uri="{FF2B5EF4-FFF2-40B4-BE49-F238E27FC236}">
                  <a16:creationId xmlns:a16="http://schemas.microsoft.com/office/drawing/2014/main" id="{51D9E116-9E1B-40CB-9373-9515A78DDC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766">
              <a:extLst>
                <a:ext uri="{FF2B5EF4-FFF2-40B4-BE49-F238E27FC236}">
                  <a16:creationId xmlns:a16="http://schemas.microsoft.com/office/drawing/2014/main" id="{8C18EAB9-1111-47A6-815C-7ACA0B3F52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90676" y="19574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67">
              <a:extLst>
                <a:ext uri="{FF2B5EF4-FFF2-40B4-BE49-F238E27FC236}">
                  <a16:creationId xmlns:a16="http://schemas.microsoft.com/office/drawing/2014/main" id="{2FA3EF05-0EDE-42D9-BED9-141C1FDEA2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84326" y="184001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8 w 10"/>
                <a:gd name="T5" fmla="*/ 0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68">
              <a:extLst>
                <a:ext uri="{FF2B5EF4-FFF2-40B4-BE49-F238E27FC236}">
                  <a16:creationId xmlns:a16="http://schemas.microsoft.com/office/drawing/2014/main" id="{49DECB21-4C60-4962-822D-F19AC53611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73226" y="2022578"/>
              <a:ext cx="30163" cy="49213"/>
            </a:xfrm>
            <a:custGeom>
              <a:avLst/>
              <a:gdLst>
                <a:gd name="T0" fmla="*/ 6 w 8"/>
                <a:gd name="T1" fmla="*/ 3 h 13"/>
                <a:gd name="T2" fmla="*/ 3 w 8"/>
                <a:gd name="T3" fmla="*/ 1 h 13"/>
                <a:gd name="T4" fmla="*/ 0 w 8"/>
                <a:gd name="T5" fmla="*/ 0 h 13"/>
                <a:gd name="T6" fmla="*/ 0 w 8"/>
                <a:gd name="T7" fmla="*/ 13 h 13"/>
                <a:gd name="T8" fmla="*/ 8 w 8"/>
                <a:gd name="T9" fmla="*/ 10 h 13"/>
                <a:gd name="T10" fmla="*/ 8 w 8"/>
                <a:gd name="T11" fmla="*/ 8 h 13"/>
                <a:gd name="T12" fmla="*/ 6 w 8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6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69">
              <a:extLst>
                <a:ext uri="{FF2B5EF4-FFF2-40B4-BE49-F238E27FC236}">
                  <a16:creationId xmlns:a16="http://schemas.microsoft.com/office/drawing/2014/main" id="{62A5B77A-6E5B-4560-83B1-B104E64D4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5432" y="1782071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4 w 4"/>
                <a:gd name="T5" fmla="*/ 0 h 3"/>
                <a:gd name="T6" fmla="*/ 0 w 4"/>
                <a:gd name="T7" fmla="*/ 0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70">
              <a:extLst>
                <a:ext uri="{FF2B5EF4-FFF2-40B4-BE49-F238E27FC236}">
                  <a16:creationId xmlns:a16="http://schemas.microsoft.com/office/drawing/2014/main" id="{DF417B31-48DA-472D-ACAE-813820EEE8A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34320" y="1897959"/>
              <a:ext cx="57150" cy="30163"/>
            </a:xfrm>
            <a:custGeom>
              <a:avLst/>
              <a:gdLst>
                <a:gd name="T0" fmla="*/ 0 w 15"/>
                <a:gd name="T1" fmla="*/ 1 h 8"/>
                <a:gd name="T2" fmla="*/ 2 w 15"/>
                <a:gd name="T3" fmla="*/ 5 h 8"/>
                <a:gd name="T4" fmla="*/ 3 w 15"/>
                <a:gd name="T5" fmla="*/ 6 h 8"/>
                <a:gd name="T6" fmla="*/ 6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2 w 15"/>
                <a:gd name="T13" fmla="*/ 6 h 8"/>
                <a:gd name="T14" fmla="*/ 13 w 15"/>
                <a:gd name="T15" fmla="*/ 5 h 8"/>
                <a:gd name="T16" fmla="*/ 15 w 15"/>
                <a:gd name="T17" fmla="*/ 1 h 8"/>
                <a:gd name="T18" fmla="*/ 15 w 15"/>
                <a:gd name="T19" fmla="*/ 0 h 8"/>
                <a:gd name="T20" fmla="*/ 0 w 15"/>
                <a:gd name="T21" fmla="*/ 0 h 8"/>
                <a:gd name="T22" fmla="*/ 0 w 15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71">
              <a:extLst>
                <a:ext uri="{FF2B5EF4-FFF2-40B4-BE49-F238E27FC236}">
                  <a16:creationId xmlns:a16="http://schemas.microsoft.com/office/drawing/2014/main" id="{74FA8EB2-4BEB-4F05-9D8E-CF6FA40B125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781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6 h 8"/>
                <a:gd name="T8" fmla="*/ 6 w 8"/>
                <a:gd name="T9" fmla="*/ 5 h 8"/>
                <a:gd name="T10" fmla="*/ 8 w 8"/>
                <a:gd name="T11" fmla="*/ 1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72">
              <a:extLst>
                <a:ext uri="{FF2B5EF4-FFF2-40B4-BE49-F238E27FC236}">
                  <a16:creationId xmlns:a16="http://schemas.microsoft.com/office/drawing/2014/main" id="{D40FF739-C575-4FE2-87C4-9D89339AE45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23814" y="2195615"/>
              <a:ext cx="60325" cy="2540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7 h 7"/>
                <a:gd name="T4" fmla="*/ 14 w 16"/>
                <a:gd name="T5" fmla="*/ 2 h 7"/>
                <a:gd name="T6" fmla="*/ 4 w 16"/>
                <a:gd name="T7" fmla="*/ 0 h 7"/>
                <a:gd name="T8" fmla="*/ 3 w 16"/>
                <a:gd name="T9" fmla="*/ 0 h 7"/>
                <a:gd name="T10" fmla="*/ 0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73">
              <a:extLst>
                <a:ext uri="{FF2B5EF4-FFF2-40B4-BE49-F238E27FC236}">
                  <a16:creationId xmlns:a16="http://schemas.microsoft.com/office/drawing/2014/main" id="{F1A421EB-085A-4D33-AB28-13DB50DF21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730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2 h 8"/>
                <a:gd name="T6" fmla="*/ 5 w 8"/>
                <a:gd name="T7" fmla="*/ 1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74">
              <a:extLst>
                <a:ext uri="{FF2B5EF4-FFF2-40B4-BE49-F238E27FC236}">
                  <a16:creationId xmlns:a16="http://schemas.microsoft.com/office/drawing/2014/main" id="{3CF42260-2CC7-4022-B7D1-AC9ED1FDF7C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2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75">
              <a:extLst>
                <a:ext uri="{FF2B5EF4-FFF2-40B4-BE49-F238E27FC236}">
                  <a16:creationId xmlns:a16="http://schemas.microsoft.com/office/drawing/2014/main" id="{A62E6472-3E19-4464-A77F-A3AE2A65B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8295" y="2193234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8 w 16"/>
                <a:gd name="T3" fmla="*/ 0 h 8"/>
                <a:gd name="T4" fmla="*/ 1 w 16"/>
                <a:gd name="T5" fmla="*/ 3 h 8"/>
                <a:gd name="T6" fmla="*/ 0 w 16"/>
                <a:gd name="T7" fmla="*/ 8 h 8"/>
                <a:gd name="T8" fmla="*/ 16 w 16"/>
                <a:gd name="T9" fmla="*/ 8 h 8"/>
                <a:gd name="T10" fmla="*/ 14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76">
              <a:extLst>
                <a:ext uri="{FF2B5EF4-FFF2-40B4-BE49-F238E27FC236}">
                  <a16:creationId xmlns:a16="http://schemas.microsoft.com/office/drawing/2014/main" id="{09F611EF-B06B-474A-81E9-B679A5A68B7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047184"/>
              <a:ext cx="28575" cy="5873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777">
              <a:extLst>
                <a:ext uri="{FF2B5EF4-FFF2-40B4-BE49-F238E27FC236}">
                  <a16:creationId xmlns:a16="http://schemas.microsoft.com/office/drawing/2014/main" id="{168CB3A0-01A3-4A03-AB54-333CA7E12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3357" y="217894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778">
              <a:extLst>
                <a:ext uri="{FF2B5EF4-FFF2-40B4-BE49-F238E27FC236}">
                  <a16:creationId xmlns:a16="http://schemas.microsoft.com/office/drawing/2014/main" id="{F617D0EA-12C8-4FBC-803A-591370325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779">
              <a:extLst>
                <a:ext uri="{FF2B5EF4-FFF2-40B4-BE49-F238E27FC236}">
                  <a16:creationId xmlns:a16="http://schemas.microsoft.com/office/drawing/2014/main" id="{71D688F5-A2D7-401F-A6C3-F8077A2104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6114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780">
              <a:extLst>
                <a:ext uri="{FF2B5EF4-FFF2-40B4-BE49-F238E27FC236}">
                  <a16:creationId xmlns:a16="http://schemas.microsoft.com/office/drawing/2014/main" id="{33C6075D-24D9-4312-B87C-94165A6B60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0332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781">
              <a:extLst>
                <a:ext uri="{FF2B5EF4-FFF2-40B4-BE49-F238E27FC236}">
                  <a16:creationId xmlns:a16="http://schemas.microsoft.com/office/drawing/2014/main" id="{F221FAF0-3BD8-4233-8B6A-299448154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2714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82">
              <a:extLst>
                <a:ext uri="{FF2B5EF4-FFF2-40B4-BE49-F238E27FC236}">
                  <a16:creationId xmlns:a16="http://schemas.microsoft.com/office/drawing/2014/main" id="{2FE85857-94F9-4E55-BEC8-3392A4BA95C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83">
              <a:extLst>
                <a:ext uri="{FF2B5EF4-FFF2-40B4-BE49-F238E27FC236}">
                  <a16:creationId xmlns:a16="http://schemas.microsoft.com/office/drawing/2014/main" id="{CC38E1E0-4188-4CBE-BF45-31E061C590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313884"/>
              <a:ext cx="28575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84">
              <a:extLst>
                <a:ext uri="{FF2B5EF4-FFF2-40B4-BE49-F238E27FC236}">
                  <a16:creationId xmlns:a16="http://schemas.microsoft.com/office/drawing/2014/main" id="{9FBEC3DF-0265-425A-AF3C-73C81CD115F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9851" y="2063853"/>
              <a:ext cx="28575" cy="25400"/>
            </a:xfrm>
            <a:custGeom>
              <a:avLst/>
              <a:gdLst>
                <a:gd name="T0" fmla="*/ 3 w 8"/>
                <a:gd name="T1" fmla="*/ 4 h 7"/>
                <a:gd name="T2" fmla="*/ 4 w 8"/>
                <a:gd name="T3" fmla="*/ 5 h 7"/>
                <a:gd name="T4" fmla="*/ 7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3 h 7"/>
                <a:gd name="T12" fmla="*/ 0 w 8"/>
                <a:gd name="T13" fmla="*/ 0 h 7"/>
                <a:gd name="T14" fmla="*/ 0 w 8"/>
                <a:gd name="T15" fmla="*/ 0 h 7"/>
                <a:gd name="T16" fmla="*/ 3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3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85">
              <a:extLst>
                <a:ext uri="{FF2B5EF4-FFF2-40B4-BE49-F238E27FC236}">
                  <a16:creationId xmlns:a16="http://schemas.microsoft.com/office/drawing/2014/main" id="{953C4943-3AE1-4207-93E6-085565239E7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51595" y="2193234"/>
              <a:ext cx="60325" cy="30163"/>
            </a:xfrm>
            <a:custGeom>
              <a:avLst/>
              <a:gdLst>
                <a:gd name="T0" fmla="*/ 2 w 16"/>
                <a:gd name="T1" fmla="*/ 5 h 8"/>
                <a:gd name="T2" fmla="*/ 3 w 16"/>
                <a:gd name="T3" fmla="*/ 6 h 8"/>
                <a:gd name="T4" fmla="*/ 6 w 16"/>
                <a:gd name="T5" fmla="*/ 7 h 8"/>
                <a:gd name="T6" fmla="*/ 8 w 16"/>
                <a:gd name="T7" fmla="*/ 8 h 8"/>
                <a:gd name="T8" fmla="*/ 9 w 16"/>
                <a:gd name="T9" fmla="*/ 7 h 8"/>
                <a:gd name="T10" fmla="*/ 12 w 16"/>
                <a:gd name="T11" fmla="*/ 6 h 8"/>
                <a:gd name="T12" fmla="*/ 13 w 16"/>
                <a:gd name="T13" fmla="*/ 5 h 8"/>
                <a:gd name="T14" fmla="*/ 15 w 16"/>
                <a:gd name="T15" fmla="*/ 1 h 8"/>
                <a:gd name="T16" fmla="*/ 16 w 16"/>
                <a:gd name="T17" fmla="*/ 0 h 8"/>
                <a:gd name="T18" fmla="*/ 0 w 16"/>
                <a:gd name="T19" fmla="*/ 0 h 8"/>
                <a:gd name="T20" fmla="*/ 0 w 16"/>
                <a:gd name="T21" fmla="*/ 1 h 8"/>
                <a:gd name="T22" fmla="*/ 2 w 16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86">
              <a:extLst>
                <a:ext uri="{FF2B5EF4-FFF2-40B4-BE49-F238E27FC236}">
                  <a16:creationId xmlns:a16="http://schemas.microsoft.com/office/drawing/2014/main" id="{AB976228-A0C4-492D-9E5E-11A7F6478A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7470" y="2328171"/>
              <a:ext cx="28575" cy="30163"/>
            </a:xfrm>
            <a:custGeom>
              <a:avLst/>
              <a:gdLst>
                <a:gd name="T0" fmla="*/ 3 w 8"/>
                <a:gd name="T1" fmla="*/ 7 h 8"/>
                <a:gd name="T2" fmla="*/ 5 w 8"/>
                <a:gd name="T3" fmla="*/ 6 h 8"/>
                <a:gd name="T4" fmla="*/ 6 w 8"/>
                <a:gd name="T5" fmla="*/ 5 h 8"/>
                <a:gd name="T6" fmla="*/ 8 w 8"/>
                <a:gd name="T7" fmla="*/ 1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  <a:gd name="T14" fmla="*/ 2 w 8"/>
                <a:gd name="T15" fmla="*/ 7 h 8"/>
                <a:gd name="T16" fmla="*/ 3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87">
              <a:extLst>
                <a:ext uri="{FF2B5EF4-FFF2-40B4-BE49-F238E27FC236}">
                  <a16:creationId xmlns:a16="http://schemas.microsoft.com/office/drawing/2014/main" id="{A8A26EB1-D5CD-4140-B726-3ED86C3EC4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2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88">
              <a:extLst>
                <a:ext uri="{FF2B5EF4-FFF2-40B4-BE49-F238E27FC236}">
                  <a16:creationId xmlns:a16="http://schemas.microsoft.com/office/drawing/2014/main" id="{CCEFB37D-BC48-4DE5-AFBF-96D9B49C4F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89">
              <a:extLst>
                <a:ext uri="{FF2B5EF4-FFF2-40B4-BE49-F238E27FC236}">
                  <a16:creationId xmlns:a16="http://schemas.microsoft.com/office/drawing/2014/main" id="{A40FC297-E07C-4963-941A-7FC511A2F4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046390"/>
              <a:ext cx="28575" cy="6032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790">
              <a:extLst>
                <a:ext uri="{FF2B5EF4-FFF2-40B4-BE49-F238E27FC236}">
                  <a16:creationId xmlns:a16="http://schemas.microsoft.com/office/drawing/2014/main" id="{156952EB-1483-4985-BBAE-FD72D939D7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791">
              <a:extLst>
                <a:ext uri="{FF2B5EF4-FFF2-40B4-BE49-F238E27FC236}">
                  <a16:creationId xmlns:a16="http://schemas.microsoft.com/office/drawing/2014/main" id="{67B7CC53-DE9B-4F3C-B2E0-DD5974FB87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792">
              <a:extLst>
                <a:ext uri="{FF2B5EF4-FFF2-40B4-BE49-F238E27FC236}">
                  <a16:creationId xmlns:a16="http://schemas.microsoft.com/office/drawing/2014/main" id="{85790534-035A-4144-8355-C6EDC5C03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800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793">
              <a:extLst>
                <a:ext uri="{FF2B5EF4-FFF2-40B4-BE49-F238E27FC236}">
                  <a16:creationId xmlns:a16="http://schemas.microsoft.com/office/drawing/2014/main" id="{5328E9A3-949C-41B3-9411-80B30CBD76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94">
              <a:extLst>
                <a:ext uri="{FF2B5EF4-FFF2-40B4-BE49-F238E27FC236}">
                  <a16:creationId xmlns:a16="http://schemas.microsoft.com/office/drawing/2014/main" id="{820B6C06-CD92-417C-B9D8-AB870BB6FE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719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95">
              <a:extLst>
                <a:ext uri="{FF2B5EF4-FFF2-40B4-BE49-F238E27FC236}">
                  <a16:creationId xmlns:a16="http://schemas.microsoft.com/office/drawing/2014/main" id="{3ED5238D-4C61-467A-9A87-C0E98257E7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96">
              <a:extLst>
                <a:ext uri="{FF2B5EF4-FFF2-40B4-BE49-F238E27FC236}">
                  <a16:creationId xmlns:a16="http://schemas.microsoft.com/office/drawing/2014/main" id="{E29D999D-C7E1-4F22-9874-AADC59B6D02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313090"/>
              <a:ext cx="28575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97">
              <a:extLst>
                <a:ext uri="{FF2B5EF4-FFF2-40B4-BE49-F238E27FC236}">
                  <a16:creationId xmlns:a16="http://schemas.microsoft.com/office/drawing/2014/main" id="{DB53B9C9-2FDF-48F4-81A8-CD0FD1461F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063059"/>
              <a:ext cx="28575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8">
              <a:extLst>
                <a:ext uri="{FF2B5EF4-FFF2-40B4-BE49-F238E27FC236}">
                  <a16:creationId xmlns:a16="http://schemas.microsoft.com/office/drawing/2014/main" id="{0DD4FA91-2FE1-498D-8EBA-1160C06F24D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6870" y="2194821"/>
              <a:ext cx="60325" cy="26988"/>
            </a:xfrm>
            <a:custGeom>
              <a:avLst/>
              <a:gdLst>
                <a:gd name="T0" fmla="*/ 8 w 16"/>
                <a:gd name="T1" fmla="*/ 7 h 7"/>
                <a:gd name="T2" fmla="*/ 15 w 16"/>
                <a:gd name="T3" fmla="*/ 1 h 7"/>
                <a:gd name="T4" fmla="*/ 16 w 16"/>
                <a:gd name="T5" fmla="*/ 0 h 7"/>
                <a:gd name="T6" fmla="*/ 0 w 16"/>
                <a:gd name="T7" fmla="*/ 0 h 7"/>
                <a:gd name="T8" fmla="*/ 0 w 16"/>
                <a:gd name="T9" fmla="*/ 1 h 7"/>
                <a:gd name="T10" fmla="*/ 8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8" y="7"/>
                  </a:moveTo>
                  <a:cubicBezTo>
                    <a:pt x="12" y="7"/>
                    <a:pt x="15" y="5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99">
              <a:extLst>
                <a:ext uri="{FF2B5EF4-FFF2-40B4-BE49-F238E27FC236}">
                  <a16:creationId xmlns:a16="http://schemas.microsoft.com/office/drawing/2014/main" id="{91202E66-C0B7-49BB-945A-FB021C2F57C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329759"/>
              <a:ext cx="28575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00">
              <a:extLst>
                <a:ext uri="{FF2B5EF4-FFF2-40B4-BE49-F238E27FC236}">
                  <a16:creationId xmlns:a16="http://schemas.microsoft.com/office/drawing/2014/main" id="{A7647BB6-ACA1-4735-BD60-385008A9FE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4720" y="2061471"/>
              <a:ext cx="28575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01">
              <a:extLst>
                <a:ext uri="{FF2B5EF4-FFF2-40B4-BE49-F238E27FC236}">
                  <a16:creationId xmlns:a16="http://schemas.microsoft.com/office/drawing/2014/main" id="{7EFF90F9-290D-48FD-9A35-D134D4DA73C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2">
              <a:extLst>
                <a:ext uri="{FF2B5EF4-FFF2-40B4-BE49-F238E27FC236}">
                  <a16:creationId xmlns:a16="http://schemas.microsoft.com/office/drawing/2014/main" id="{EB45B4F8-4611-4969-9B9F-82DB0281054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2164" y="2046390"/>
              <a:ext cx="28575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03">
              <a:extLst>
                <a:ext uri="{FF2B5EF4-FFF2-40B4-BE49-F238E27FC236}">
                  <a16:creationId xmlns:a16="http://schemas.microsoft.com/office/drawing/2014/main" id="{BAC9DD6D-8A29-4B9E-B446-9E99A59B95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804">
              <a:extLst>
                <a:ext uri="{FF2B5EF4-FFF2-40B4-BE49-F238E27FC236}">
                  <a16:creationId xmlns:a16="http://schemas.microsoft.com/office/drawing/2014/main" id="{4160A235-18FE-4535-B9EB-6041F304C4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805">
              <a:extLst>
                <a:ext uri="{FF2B5EF4-FFF2-40B4-BE49-F238E27FC236}">
                  <a16:creationId xmlns:a16="http://schemas.microsoft.com/office/drawing/2014/main" id="{A13AC8E6-3975-468D-A239-401604FC28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2489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06">
              <a:extLst>
                <a:ext uri="{FF2B5EF4-FFF2-40B4-BE49-F238E27FC236}">
                  <a16:creationId xmlns:a16="http://schemas.microsoft.com/office/drawing/2014/main" id="{0DA44F71-A035-417C-A5D6-B7C1EFA5FC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07">
              <a:extLst>
                <a:ext uri="{FF2B5EF4-FFF2-40B4-BE49-F238E27FC236}">
                  <a16:creationId xmlns:a16="http://schemas.microsoft.com/office/drawing/2014/main" id="{2F111936-8213-45C6-8D36-0EB995A835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405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8" name="Group 1009">
              <a:extLst>
                <a:ext uri="{FF2B5EF4-FFF2-40B4-BE49-F238E27FC236}">
                  <a16:creationId xmlns:a16="http://schemas.microsoft.com/office/drawing/2014/main" id="{7002FB48-D76C-4E5A-BB3F-DA0E484DBE0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31789" y="1766990"/>
              <a:ext cx="1138238" cy="1728788"/>
              <a:chOff x="4114" y="1000"/>
              <a:chExt cx="717" cy="1089"/>
            </a:xfrm>
          </p:grpSpPr>
          <p:sp>
            <p:nvSpPr>
              <p:cNvPr id="501" name="Freeform 809">
                <a:extLst>
                  <a:ext uri="{FF2B5EF4-FFF2-40B4-BE49-F238E27FC236}">
                    <a16:creationId xmlns:a16="http://schemas.microsoft.com/office/drawing/2014/main" id="{F80E24EE-32A3-4543-B39A-CAFCB55A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59"/>
                <a:ext cx="18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10">
                <a:extLst>
                  <a:ext uri="{FF2B5EF4-FFF2-40B4-BE49-F238E27FC236}">
                    <a16:creationId xmlns:a16="http://schemas.microsoft.com/office/drawing/2014/main" id="{F254DF51-ED51-42F2-AE06-545990F6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66"/>
                <a:ext cx="18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0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11">
                <a:extLst>
                  <a:ext uri="{FF2B5EF4-FFF2-40B4-BE49-F238E27FC236}">
                    <a16:creationId xmlns:a16="http://schemas.microsoft.com/office/drawing/2014/main" id="{C17BB1BB-7753-49F2-AFCA-F0F1A860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391"/>
                <a:ext cx="18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12">
                <a:extLst>
                  <a:ext uri="{FF2B5EF4-FFF2-40B4-BE49-F238E27FC236}">
                    <a16:creationId xmlns:a16="http://schemas.microsoft.com/office/drawing/2014/main" id="{D3B1BD1E-9E37-4ED9-A774-F4254027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3">
                <a:extLst>
                  <a:ext uri="{FF2B5EF4-FFF2-40B4-BE49-F238E27FC236}">
                    <a16:creationId xmlns:a16="http://schemas.microsoft.com/office/drawing/2014/main" id="{06B51BDE-5EA2-4555-BAB4-3886E1CE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391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4">
                <a:extLst>
                  <a:ext uri="{FF2B5EF4-FFF2-40B4-BE49-F238E27FC236}">
                    <a16:creationId xmlns:a16="http://schemas.microsoft.com/office/drawing/2014/main" id="{33E69160-27BB-476E-B04A-80DA68061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46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5">
                <a:extLst>
                  <a:ext uri="{FF2B5EF4-FFF2-40B4-BE49-F238E27FC236}">
                    <a16:creationId xmlns:a16="http://schemas.microsoft.com/office/drawing/2014/main" id="{67BFD37B-252A-4C6B-B971-1D3D04E6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6">
                <a:extLst>
                  <a:ext uri="{FF2B5EF4-FFF2-40B4-BE49-F238E27FC236}">
                    <a16:creationId xmlns:a16="http://schemas.microsoft.com/office/drawing/2014/main" id="{3C87C8D8-4E04-47E4-A241-61D69AE3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653"/>
                <a:ext cx="18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817">
                <a:extLst>
                  <a:ext uri="{FF2B5EF4-FFF2-40B4-BE49-F238E27FC236}">
                    <a16:creationId xmlns:a16="http://schemas.microsoft.com/office/drawing/2014/main" id="{B3AB1D00-ED7C-4E85-BB81-2C6E280B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Oval 818">
                <a:extLst>
                  <a:ext uri="{FF2B5EF4-FFF2-40B4-BE49-F238E27FC236}">
                    <a16:creationId xmlns:a16="http://schemas.microsoft.com/office/drawing/2014/main" id="{EDBA8EB8-B2BB-4113-B4FE-8B07059D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Oval 819">
                <a:extLst>
                  <a:ext uri="{FF2B5EF4-FFF2-40B4-BE49-F238E27FC236}">
                    <a16:creationId xmlns:a16="http://schemas.microsoft.com/office/drawing/2014/main" id="{97C739CF-2ECF-4F88-A0CB-0787940A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820">
                <a:extLst>
                  <a:ext uri="{FF2B5EF4-FFF2-40B4-BE49-F238E27FC236}">
                    <a16:creationId xmlns:a16="http://schemas.microsoft.com/office/drawing/2014/main" id="{3DAC756A-EFCD-489D-9AB6-0666DB370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821">
                <a:extLst>
                  <a:ext uri="{FF2B5EF4-FFF2-40B4-BE49-F238E27FC236}">
                    <a16:creationId xmlns:a16="http://schemas.microsoft.com/office/drawing/2014/main" id="{37FEA697-2DC2-4DC7-803C-20E42DFEE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22">
                <a:extLst>
                  <a:ext uri="{FF2B5EF4-FFF2-40B4-BE49-F238E27FC236}">
                    <a16:creationId xmlns:a16="http://schemas.microsoft.com/office/drawing/2014/main" id="{4948297C-98EE-458A-826D-48FC808F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46"/>
                <a:ext cx="18" cy="19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23">
                <a:extLst>
                  <a:ext uri="{FF2B5EF4-FFF2-40B4-BE49-F238E27FC236}">
                    <a16:creationId xmlns:a16="http://schemas.microsoft.com/office/drawing/2014/main" id="{1EBD94F3-1A1E-4A4F-9AF9-E68D47EF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3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24">
                <a:extLst>
                  <a:ext uri="{FF2B5EF4-FFF2-40B4-BE49-F238E27FC236}">
                    <a16:creationId xmlns:a16="http://schemas.microsoft.com/office/drawing/2014/main" id="{BFD06986-89D8-45DC-8490-EC3F703C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578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25">
                <a:extLst>
                  <a:ext uri="{FF2B5EF4-FFF2-40B4-BE49-F238E27FC236}">
                    <a16:creationId xmlns:a16="http://schemas.microsoft.com/office/drawing/2014/main" id="{D0635993-BFE6-4953-B72A-F8B783D0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26">
                <a:extLst>
                  <a:ext uri="{FF2B5EF4-FFF2-40B4-BE49-F238E27FC236}">
                    <a16:creationId xmlns:a16="http://schemas.microsoft.com/office/drawing/2014/main" id="{919485A1-A210-470E-8FC8-F26EB454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78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27">
                <a:extLst>
                  <a:ext uri="{FF2B5EF4-FFF2-40B4-BE49-F238E27FC236}">
                    <a16:creationId xmlns:a16="http://schemas.microsoft.com/office/drawing/2014/main" id="{EFDA9EDC-B3B8-4864-ABBE-DF3E513B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33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28">
                <a:extLst>
                  <a:ext uri="{FF2B5EF4-FFF2-40B4-BE49-F238E27FC236}">
                    <a16:creationId xmlns:a16="http://schemas.microsoft.com/office/drawing/2014/main" id="{E3A13BC8-C5C5-4E67-B774-8AD22292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29">
                <a:extLst>
                  <a:ext uri="{FF2B5EF4-FFF2-40B4-BE49-F238E27FC236}">
                    <a16:creationId xmlns:a16="http://schemas.microsoft.com/office/drawing/2014/main" id="{B2191C27-CCBC-4100-AA75-57E7A8AF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40"/>
                <a:ext cx="18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830">
                <a:extLst>
                  <a:ext uri="{FF2B5EF4-FFF2-40B4-BE49-F238E27FC236}">
                    <a16:creationId xmlns:a16="http://schemas.microsoft.com/office/drawing/2014/main" id="{D72B3F78-033F-40B3-8581-C5447965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831">
                <a:extLst>
                  <a:ext uri="{FF2B5EF4-FFF2-40B4-BE49-F238E27FC236}">
                    <a16:creationId xmlns:a16="http://schemas.microsoft.com/office/drawing/2014/main" id="{0FC9BA4D-8DA4-49F7-9964-44E81F90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832">
                <a:extLst>
                  <a:ext uri="{FF2B5EF4-FFF2-40B4-BE49-F238E27FC236}">
                    <a16:creationId xmlns:a16="http://schemas.microsoft.com/office/drawing/2014/main" id="{C5882C73-8B77-4B9B-BA8B-DF3F65847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833">
                <a:extLst>
                  <a:ext uri="{FF2B5EF4-FFF2-40B4-BE49-F238E27FC236}">
                    <a16:creationId xmlns:a16="http://schemas.microsoft.com/office/drawing/2014/main" id="{8A7C1369-B35D-4915-B959-4B3B86B9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834">
                <a:extLst>
                  <a:ext uri="{FF2B5EF4-FFF2-40B4-BE49-F238E27FC236}">
                    <a16:creationId xmlns:a16="http://schemas.microsoft.com/office/drawing/2014/main" id="{76E303D0-B90F-4FD7-A769-BA39449E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35">
                <a:extLst>
                  <a:ext uri="{FF2B5EF4-FFF2-40B4-BE49-F238E27FC236}">
                    <a16:creationId xmlns:a16="http://schemas.microsoft.com/office/drawing/2014/main" id="{317CC106-6AA7-4D79-9D67-3DC6F63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36">
                <a:extLst>
                  <a:ext uri="{FF2B5EF4-FFF2-40B4-BE49-F238E27FC236}">
                    <a16:creationId xmlns:a16="http://schemas.microsoft.com/office/drawing/2014/main" id="{0B1340DF-8620-40E1-B3AE-DFB1BF44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40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37">
                <a:extLst>
                  <a:ext uri="{FF2B5EF4-FFF2-40B4-BE49-F238E27FC236}">
                    <a16:creationId xmlns:a16="http://schemas.microsoft.com/office/drawing/2014/main" id="{2D2761D5-8B2F-4EDA-9634-9EAAF13C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65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38">
                <a:extLst>
                  <a:ext uri="{FF2B5EF4-FFF2-40B4-BE49-F238E27FC236}">
                    <a16:creationId xmlns:a16="http://schemas.microsoft.com/office/drawing/2014/main" id="{9D59A38F-9A44-4F7A-B376-20167C80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39">
                <a:extLst>
                  <a:ext uri="{FF2B5EF4-FFF2-40B4-BE49-F238E27FC236}">
                    <a16:creationId xmlns:a16="http://schemas.microsoft.com/office/drawing/2014/main" id="{D29ED2AD-FFCE-4B17-89A6-1CE7975D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40">
                <a:extLst>
                  <a:ext uri="{FF2B5EF4-FFF2-40B4-BE49-F238E27FC236}">
                    <a16:creationId xmlns:a16="http://schemas.microsoft.com/office/drawing/2014/main" id="{FCF84730-76E2-4ACF-ADF2-086A951D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025"/>
                <a:ext cx="18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841">
                <a:extLst>
                  <a:ext uri="{FF2B5EF4-FFF2-40B4-BE49-F238E27FC236}">
                    <a16:creationId xmlns:a16="http://schemas.microsoft.com/office/drawing/2014/main" id="{2DE79902-E0E8-47FE-9C18-4B5F2C0F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42">
                <a:extLst>
                  <a:ext uri="{FF2B5EF4-FFF2-40B4-BE49-F238E27FC236}">
                    <a16:creationId xmlns:a16="http://schemas.microsoft.com/office/drawing/2014/main" id="{C70C33DA-6886-4954-8FE3-1B18C00B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72"/>
                <a:ext cx="35" cy="17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843">
                <a:extLst>
                  <a:ext uri="{FF2B5EF4-FFF2-40B4-BE49-F238E27FC236}">
                    <a16:creationId xmlns:a16="http://schemas.microsoft.com/office/drawing/2014/main" id="{C03627A8-FF18-4B49-8C13-A321BAE3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844">
                <a:extLst>
                  <a:ext uri="{FF2B5EF4-FFF2-40B4-BE49-F238E27FC236}">
                    <a16:creationId xmlns:a16="http://schemas.microsoft.com/office/drawing/2014/main" id="{2F6C423F-033B-41E8-A85C-8FF1E622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45">
                <a:extLst>
                  <a:ext uri="{FF2B5EF4-FFF2-40B4-BE49-F238E27FC236}">
                    <a16:creationId xmlns:a16="http://schemas.microsoft.com/office/drawing/2014/main" id="{CC41C44C-F32E-43BD-A96B-A4B48F18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025"/>
                <a:ext cx="18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6">
                <a:extLst>
                  <a:ext uri="{FF2B5EF4-FFF2-40B4-BE49-F238E27FC236}">
                    <a16:creationId xmlns:a16="http://schemas.microsoft.com/office/drawing/2014/main" id="{D4B6F4F1-C951-422B-9B1A-6106FD715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52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47">
                <a:extLst>
                  <a:ext uri="{FF2B5EF4-FFF2-40B4-BE49-F238E27FC236}">
                    <a16:creationId xmlns:a16="http://schemas.microsoft.com/office/drawing/2014/main" id="{A96D3FB3-26E5-40E7-9192-FE7586A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5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48">
                <a:extLst>
                  <a:ext uri="{FF2B5EF4-FFF2-40B4-BE49-F238E27FC236}">
                    <a16:creationId xmlns:a16="http://schemas.microsoft.com/office/drawing/2014/main" id="{68AF2309-9068-4133-9874-EFD78C7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49">
                <a:extLst>
                  <a:ext uri="{FF2B5EF4-FFF2-40B4-BE49-F238E27FC236}">
                    <a16:creationId xmlns:a16="http://schemas.microsoft.com/office/drawing/2014/main" id="{8592278E-7296-49AF-A7A8-21C0D6CE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00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50">
                <a:extLst>
                  <a:ext uri="{FF2B5EF4-FFF2-40B4-BE49-F238E27FC236}">
                    <a16:creationId xmlns:a16="http://schemas.microsoft.com/office/drawing/2014/main" id="{C1838EDD-6217-4EC9-BAD6-6749DC31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03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51">
                <a:extLst>
                  <a:ext uri="{FF2B5EF4-FFF2-40B4-BE49-F238E27FC236}">
                    <a16:creationId xmlns:a16="http://schemas.microsoft.com/office/drawing/2014/main" id="{1CA9E246-2894-45A0-8D3D-02C633B3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2">
                <a:extLst>
                  <a:ext uri="{FF2B5EF4-FFF2-40B4-BE49-F238E27FC236}">
                    <a16:creationId xmlns:a16="http://schemas.microsoft.com/office/drawing/2014/main" id="{3D562CE8-1656-4425-A87C-BBD1DE15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187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53">
                <a:extLst>
                  <a:ext uri="{FF2B5EF4-FFF2-40B4-BE49-F238E27FC236}">
                    <a16:creationId xmlns:a16="http://schemas.microsoft.com/office/drawing/2014/main" id="{9CE0ABC6-A7D5-4286-81E3-DCA10799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93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854">
                <a:extLst>
                  <a:ext uri="{FF2B5EF4-FFF2-40B4-BE49-F238E27FC236}">
                    <a16:creationId xmlns:a16="http://schemas.microsoft.com/office/drawing/2014/main" id="{75868FFF-F14D-46CB-B4DA-8D23A43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855">
                <a:extLst>
                  <a:ext uri="{FF2B5EF4-FFF2-40B4-BE49-F238E27FC236}">
                    <a16:creationId xmlns:a16="http://schemas.microsoft.com/office/drawing/2014/main" id="{1C4B16E9-6FA8-4ED4-86A1-33B31C4C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856">
                <a:extLst>
                  <a:ext uri="{FF2B5EF4-FFF2-40B4-BE49-F238E27FC236}">
                    <a16:creationId xmlns:a16="http://schemas.microsoft.com/office/drawing/2014/main" id="{B24DF068-EB7C-4691-8995-CBDAE0C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140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Oval 857">
                <a:extLst>
                  <a:ext uri="{FF2B5EF4-FFF2-40B4-BE49-F238E27FC236}">
                    <a16:creationId xmlns:a16="http://schemas.microsoft.com/office/drawing/2014/main" id="{716900D0-6DFF-4FC9-97BF-9A45A6A4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048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858">
                <a:extLst>
                  <a:ext uri="{FF2B5EF4-FFF2-40B4-BE49-F238E27FC236}">
                    <a16:creationId xmlns:a16="http://schemas.microsoft.com/office/drawing/2014/main" id="{D5D8A724-FC71-448E-90F2-D3797E57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048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59">
                <a:extLst>
                  <a:ext uri="{FF2B5EF4-FFF2-40B4-BE49-F238E27FC236}">
                    <a16:creationId xmlns:a16="http://schemas.microsoft.com/office/drawing/2014/main" id="{5BC28463-A05E-4501-AEFE-9A9D8FAA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187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60">
                <a:extLst>
                  <a:ext uri="{FF2B5EF4-FFF2-40B4-BE49-F238E27FC236}">
                    <a16:creationId xmlns:a16="http://schemas.microsoft.com/office/drawing/2014/main" id="{5F2B818D-C931-4606-9274-E945C634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93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61">
                <a:extLst>
                  <a:ext uri="{FF2B5EF4-FFF2-40B4-BE49-F238E27FC236}">
                    <a16:creationId xmlns:a16="http://schemas.microsoft.com/office/drawing/2014/main" id="{0F381F9C-2C25-4C85-876D-625263CB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1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7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62">
                <a:extLst>
                  <a:ext uri="{FF2B5EF4-FFF2-40B4-BE49-F238E27FC236}">
                    <a16:creationId xmlns:a16="http://schemas.microsoft.com/office/drawing/2014/main" id="{03D6309B-AAB1-4D5C-9A7B-C6D91C57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19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7 h 8"/>
                  <a:gd name="T8" fmla="*/ 8 w 16"/>
                  <a:gd name="T9" fmla="*/ 8 h 8"/>
                  <a:gd name="T10" fmla="*/ 9 w 16"/>
                  <a:gd name="T11" fmla="*/ 7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63">
                <a:extLst>
                  <a:ext uri="{FF2B5EF4-FFF2-40B4-BE49-F238E27FC236}">
                    <a16:creationId xmlns:a16="http://schemas.microsoft.com/office/drawing/2014/main" id="{1A7CDA39-64B9-4234-B912-DDF43B6B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24"/>
                <a:ext cx="18" cy="14"/>
              </a:xfrm>
              <a:custGeom>
                <a:avLst/>
                <a:gdLst>
                  <a:gd name="T0" fmla="*/ 2 w 8"/>
                  <a:gd name="T1" fmla="*/ 5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2 h 6"/>
                  <a:gd name="T10" fmla="*/ 0 w 8"/>
                  <a:gd name="T11" fmla="*/ 6 h 6"/>
                  <a:gd name="T12" fmla="*/ 2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64">
                <a:extLst>
                  <a:ext uri="{FF2B5EF4-FFF2-40B4-BE49-F238E27FC236}">
                    <a16:creationId xmlns:a16="http://schemas.microsoft.com/office/drawing/2014/main" id="{9C5EE939-83C7-485D-81F9-654A885D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65">
                <a:extLst>
                  <a:ext uri="{FF2B5EF4-FFF2-40B4-BE49-F238E27FC236}">
                    <a16:creationId xmlns:a16="http://schemas.microsoft.com/office/drawing/2014/main" id="{D2C03D2E-1919-48A2-8E5C-BFAF1D5C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66">
                <a:extLst>
                  <a:ext uri="{FF2B5EF4-FFF2-40B4-BE49-F238E27FC236}">
                    <a16:creationId xmlns:a16="http://schemas.microsoft.com/office/drawing/2014/main" id="{5A181962-2FA6-4FDC-852A-A74909F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867">
                <a:extLst>
                  <a:ext uri="{FF2B5EF4-FFF2-40B4-BE49-F238E27FC236}">
                    <a16:creationId xmlns:a16="http://schemas.microsoft.com/office/drawing/2014/main" id="{EFB9D597-C7A1-47E8-ADBB-946B3D13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868">
                <a:extLst>
                  <a:ext uri="{FF2B5EF4-FFF2-40B4-BE49-F238E27FC236}">
                    <a16:creationId xmlns:a16="http://schemas.microsoft.com/office/drawing/2014/main" id="{16E93C8E-9FFC-47E2-8DFF-2201B682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869">
                <a:extLst>
                  <a:ext uri="{FF2B5EF4-FFF2-40B4-BE49-F238E27FC236}">
                    <a16:creationId xmlns:a16="http://schemas.microsoft.com/office/drawing/2014/main" id="{A28D6039-0A5A-4566-BB17-427415D8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327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870">
                <a:extLst>
                  <a:ext uri="{FF2B5EF4-FFF2-40B4-BE49-F238E27FC236}">
                    <a16:creationId xmlns:a16="http://schemas.microsoft.com/office/drawing/2014/main" id="{81B469C0-4ACF-4FF5-A423-2E05B11B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871">
                <a:extLst>
                  <a:ext uri="{FF2B5EF4-FFF2-40B4-BE49-F238E27FC236}">
                    <a16:creationId xmlns:a16="http://schemas.microsoft.com/office/drawing/2014/main" id="{2B396537-F2D9-4FE1-958F-02DC1D97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232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72">
                <a:extLst>
                  <a:ext uri="{FF2B5EF4-FFF2-40B4-BE49-F238E27FC236}">
                    <a16:creationId xmlns:a16="http://schemas.microsoft.com/office/drawing/2014/main" id="{5FAC94B8-57D7-48CE-8683-C7273F8E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7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73">
                <a:extLst>
                  <a:ext uri="{FF2B5EF4-FFF2-40B4-BE49-F238E27FC236}">
                    <a16:creationId xmlns:a16="http://schemas.microsoft.com/office/drawing/2014/main" id="{8519BFE3-0345-4A21-8D57-590AA33B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79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74">
                <a:extLst>
                  <a:ext uri="{FF2B5EF4-FFF2-40B4-BE49-F238E27FC236}">
                    <a16:creationId xmlns:a16="http://schemas.microsoft.com/office/drawing/2014/main" id="{8CA963D8-E07B-41FD-BC70-6DC72240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06"/>
                <a:ext cx="19" cy="1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1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75">
                <a:extLst>
                  <a:ext uri="{FF2B5EF4-FFF2-40B4-BE49-F238E27FC236}">
                    <a16:creationId xmlns:a16="http://schemas.microsoft.com/office/drawing/2014/main" id="{150D9FFB-6CFB-4456-8AE9-4789A02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876">
                <a:extLst>
                  <a:ext uri="{FF2B5EF4-FFF2-40B4-BE49-F238E27FC236}">
                    <a16:creationId xmlns:a16="http://schemas.microsoft.com/office/drawing/2014/main" id="{A8F875F3-6702-47C2-8C2C-7277718E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06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7 h 7"/>
                  <a:gd name="T4" fmla="*/ 8 w 8"/>
                  <a:gd name="T5" fmla="*/ 1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877">
                <a:extLst>
                  <a:ext uri="{FF2B5EF4-FFF2-40B4-BE49-F238E27FC236}">
                    <a16:creationId xmlns:a16="http://schemas.microsoft.com/office/drawing/2014/main" id="{EAAE124B-426C-4662-B335-F8C6110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878">
                <a:extLst>
                  <a:ext uri="{FF2B5EF4-FFF2-40B4-BE49-F238E27FC236}">
                    <a16:creationId xmlns:a16="http://schemas.microsoft.com/office/drawing/2014/main" id="{176D8D77-B752-4E49-A847-CFBFEE2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79">
                <a:extLst>
                  <a:ext uri="{FF2B5EF4-FFF2-40B4-BE49-F238E27FC236}">
                    <a16:creationId xmlns:a16="http://schemas.microsoft.com/office/drawing/2014/main" id="{1E80C892-0F6C-4A59-B30E-D47E54FD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880">
                <a:extLst>
                  <a:ext uri="{FF2B5EF4-FFF2-40B4-BE49-F238E27FC236}">
                    <a16:creationId xmlns:a16="http://schemas.microsoft.com/office/drawing/2014/main" id="{3FE52A49-F82F-4A2D-A2EE-0F86296AF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881">
                <a:extLst>
                  <a:ext uri="{FF2B5EF4-FFF2-40B4-BE49-F238E27FC236}">
                    <a16:creationId xmlns:a16="http://schemas.microsoft.com/office/drawing/2014/main" id="{AA0B45E0-0B66-4758-B948-4D2A1C03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882">
                <a:extLst>
                  <a:ext uri="{FF2B5EF4-FFF2-40B4-BE49-F238E27FC236}">
                    <a16:creationId xmlns:a16="http://schemas.microsoft.com/office/drawing/2014/main" id="{91F4B16C-3EB0-4F5A-A9F1-B98B7EA8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514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883">
                <a:extLst>
                  <a:ext uri="{FF2B5EF4-FFF2-40B4-BE49-F238E27FC236}">
                    <a16:creationId xmlns:a16="http://schemas.microsoft.com/office/drawing/2014/main" id="{70408759-E72F-4DF8-A724-55F30FC4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884">
                <a:extLst>
                  <a:ext uri="{FF2B5EF4-FFF2-40B4-BE49-F238E27FC236}">
                    <a16:creationId xmlns:a16="http://schemas.microsoft.com/office/drawing/2014/main" id="{7EE44A2E-77B9-41DD-B3CD-D20EC0702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419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885">
                <a:extLst>
                  <a:ext uri="{FF2B5EF4-FFF2-40B4-BE49-F238E27FC236}">
                    <a16:creationId xmlns:a16="http://schemas.microsoft.com/office/drawing/2014/main" id="{E5BD08C5-CFC9-401B-A2C7-13CF47E75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59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886">
                <a:extLst>
                  <a:ext uri="{FF2B5EF4-FFF2-40B4-BE49-F238E27FC236}">
                    <a16:creationId xmlns:a16="http://schemas.microsoft.com/office/drawing/2014/main" id="{5B727D4C-B603-4B0B-B4BB-45378548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6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887">
                <a:extLst>
                  <a:ext uri="{FF2B5EF4-FFF2-40B4-BE49-F238E27FC236}">
                    <a16:creationId xmlns:a16="http://schemas.microsoft.com/office/drawing/2014/main" id="{7F343515-D8D5-4812-9FB7-740E6006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91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888">
                <a:extLst>
                  <a:ext uri="{FF2B5EF4-FFF2-40B4-BE49-F238E27FC236}">
                    <a16:creationId xmlns:a16="http://schemas.microsoft.com/office/drawing/2014/main" id="{557E8D30-AAA5-46AF-A9C0-64530F35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889">
                <a:extLst>
                  <a:ext uri="{FF2B5EF4-FFF2-40B4-BE49-F238E27FC236}">
                    <a16:creationId xmlns:a16="http://schemas.microsoft.com/office/drawing/2014/main" id="{A4306944-8B6F-42F5-8F0B-5F257516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91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890">
                <a:extLst>
                  <a:ext uri="{FF2B5EF4-FFF2-40B4-BE49-F238E27FC236}">
                    <a16:creationId xmlns:a16="http://schemas.microsoft.com/office/drawing/2014/main" id="{9ACD19F2-3D7D-4142-BD52-69BDDBCD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891">
                <a:extLst>
                  <a:ext uri="{FF2B5EF4-FFF2-40B4-BE49-F238E27FC236}">
                    <a16:creationId xmlns:a16="http://schemas.microsoft.com/office/drawing/2014/main" id="{169C40F7-AC7D-42BB-8BD4-94CF773C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892">
                <a:extLst>
                  <a:ext uri="{FF2B5EF4-FFF2-40B4-BE49-F238E27FC236}">
                    <a16:creationId xmlns:a16="http://schemas.microsoft.com/office/drawing/2014/main" id="{F53CA2A3-90EA-468D-96AF-250162AE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653"/>
                <a:ext cx="19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893">
                <a:extLst>
                  <a:ext uri="{FF2B5EF4-FFF2-40B4-BE49-F238E27FC236}">
                    <a16:creationId xmlns:a16="http://schemas.microsoft.com/office/drawing/2014/main" id="{986ED7EF-E112-4A89-8762-AE871072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894">
                <a:extLst>
                  <a:ext uri="{FF2B5EF4-FFF2-40B4-BE49-F238E27FC236}">
                    <a16:creationId xmlns:a16="http://schemas.microsoft.com/office/drawing/2014/main" id="{8C3C75FE-6D2C-4BD5-99C5-BE5AC851F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895">
                <a:extLst>
                  <a:ext uri="{FF2B5EF4-FFF2-40B4-BE49-F238E27FC236}">
                    <a16:creationId xmlns:a16="http://schemas.microsoft.com/office/drawing/2014/main" id="{1610D2D3-88E6-48B3-A9CE-703E7C264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896">
                <a:extLst>
                  <a:ext uri="{FF2B5EF4-FFF2-40B4-BE49-F238E27FC236}">
                    <a16:creationId xmlns:a16="http://schemas.microsoft.com/office/drawing/2014/main" id="{64536191-AC97-4E2A-9DC3-882470F0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897">
                <a:extLst>
                  <a:ext uri="{FF2B5EF4-FFF2-40B4-BE49-F238E27FC236}">
                    <a16:creationId xmlns:a16="http://schemas.microsoft.com/office/drawing/2014/main" id="{5F4A798F-1860-458B-A64F-31BFBBEB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98">
                <a:extLst>
                  <a:ext uri="{FF2B5EF4-FFF2-40B4-BE49-F238E27FC236}">
                    <a16:creationId xmlns:a16="http://schemas.microsoft.com/office/drawing/2014/main" id="{C817379C-DAF0-47D1-9F3A-3FEC80DF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6"/>
                <a:ext cx="18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99">
                <a:extLst>
                  <a:ext uri="{FF2B5EF4-FFF2-40B4-BE49-F238E27FC236}">
                    <a16:creationId xmlns:a16="http://schemas.microsoft.com/office/drawing/2014/main" id="{6C7C6EB0-9167-40B9-9D68-A54A8CA6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653"/>
                <a:ext cx="18" cy="36"/>
              </a:xfrm>
              <a:custGeom>
                <a:avLst/>
                <a:gdLst>
                  <a:gd name="T0" fmla="*/ 8 w 8"/>
                  <a:gd name="T1" fmla="*/ 8 h 15"/>
                  <a:gd name="T2" fmla="*/ 2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2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6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00">
                <a:extLst>
                  <a:ext uri="{FF2B5EF4-FFF2-40B4-BE49-F238E27FC236}">
                    <a16:creationId xmlns:a16="http://schemas.microsoft.com/office/drawing/2014/main" id="{787E5425-2834-4FBB-8250-E7C194A3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01">
                <a:extLst>
                  <a:ext uri="{FF2B5EF4-FFF2-40B4-BE49-F238E27FC236}">
                    <a16:creationId xmlns:a16="http://schemas.microsoft.com/office/drawing/2014/main" id="{AEFFC78E-4E4B-484F-A521-433873A9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02">
                <a:extLst>
                  <a:ext uri="{FF2B5EF4-FFF2-40B4-BE49-F238E27FC236}">
                    <a16:creationId xmlns:a16="http://schemas.microsoft.com/office/drawing/2014/main" id="{35137095-3564-49DC-8621-BE1C2D82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78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03">
                <a:extLst>
                  <a:ext uri="{FF2B5EF4-FFF2-40B4-BE49-F238E27FC236}">
                    <a16:creationId xmlns:a16="http://schemas.microsoft.com/office/drawing/2014/main" id="{C016AE69-2A38-4B1F-9448-83FB9F71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3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04">
                <a:extLst>
                  <a:ext uri="{FF2B5EF4-FFF2-40B4-BE49-F238E27FC236}">
                    <a16:creationId xmlns:a16="http://schemas.microsoft.com/office/drawing/2014/main" id="{206B404E-C0AB-4887-80B9-47C3CE6A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05">
                <a:extLst>
                  <a:ext uri="{FF2B5EF4-FFF2-40B4-BE49-F238E27FC236}">
                    <a16:creationId xmlns:a16="http://schemas.microsoft.com/office/drawing/2014/main" id="{4C15710B-C861-4927-A394-4FA86E8D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40"/>
                <a:ext cx="19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906">
                <a:extLst>
                  <a:ext uri="{FF2B5EF4-FFF2-40B4-BE49-F238E27FC236}">
                    <a16:creationId xmlns:a16="http://schemas.microsoft.com/office/drawing/2014/main" id="{7BF286FA-2A59-4354-8CDC-6A82BFC9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907">
                <a:extLst>
                  <a:ext uri="{FF2B5EF4-FFF2-40B4-BE49-F238E27FC236}">
                    <a16:creationId xmlns:a16="http://schemas.microsoft.com/office/drawing/2014/main" id="{B22CCE10-7C67-4155-8B10-F356281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908">
                <a:extLst>
                  <a:ext uri="{FF2B5EF4-FFF2-40B4-BE49-F238E27FC236}">
                    <a16:creationId xmlns:a16="http://schemas.microsoft.com/office/drawing/2014/main" id="{FD642EEC-CB67-42AB-8BCA-DD906BDD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909">
                <a:extLst>
                  <a:ext uri="{FF2B5EF4-FFF2-40B4-BE49-F238E27FC236}">
                    <a16:creationId xmlns:a16="http://schemas.microsoft.com/office/drawing/2014/main" id="{8F24924E-EF2B-4CBC-9A39-E3D43AF7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910">
                <a:extLst>
                  <a:ext uri="{FF2B5EF4-FFF2-40B4-BE49-F238E27FC236}">
                    <a16:creationId xmlns:a16="http://schemas.microsoft.com/office/drawing/2014/main" id="{F7B5FD9A-ACB8-40D4-97CB-CBC8BEBE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1">
                <a:extLst>
                  <a:ext uri="{FF2B5EF4-FFF2-40B4-BE49-F238E27FC236}">
                    <a16:creationId xmlns:a16="http://schemas.microsoft.com/office/drawing/2014/main" id="{6D539899-3B1B-453F-AA3B-1B5D4DE9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12">
                <a:extLst>
                  <a:ext uri="{FF2B5EF4-FFF2-40B4-BE49-F238E27FC236}">
                    <a16:creationId xmlns:a16="http://schemas.microsoft.com/office/drawing/2014/main" id="{16881655-667B-4903-801F-2CE9D976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840"/>
                <a:ext cx="18" cy="36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7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4"/>
                      <a:pt x="8" y="11"/>
                      <a:pt x="8" y="7"/>
                    </a:cubicBezTo>
                    <a:cubicBezTo>
                      <a:pt x="8" y="4"/>
                      <a:pt x="6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13">
                <a:extLst>
                  <a:ext uri="{FF2B5EF4-FFF2-40B4-BE49-F238E27FC236}">
                    <a16:creationId xmlns:a16="http://schemas.microsoft.com/office/drawing/2014/main" id="{7C446CB9-A10B-49E8-A95B-9EAF5AB9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14">
                <a:extLst>
                  <a:ext uri="{FF2B5EF4-FFF2-40B4-BE49-F238E27FC236}">
                    <a16:creationId xmlns:a16="http://schemas.microsoft.com/office/drawing/2014/main" id="{89E523E4-7CC6-4315-B392-5CEF5690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15">
                <a:extLst>
                  <a:ext uri="{FF2B5EF4-FFF2-40B4-BE49-F238E27FC236}">
                    <a16:creationId xmlns:a16="http://schemas.microsoft.com/office/drawing/2014/main" id="{17D80417-E1DB-48D0-85A2-BA7E1F44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16">
                <a:extLst>
                  <a:ext uri="{FF2B5EF4-FFF2-40B4-BE49-F238E27FC236}">
                    <a16:creationId xmlns:a16="http://schemas.microsoft.com/office/drawing/2014/main" id="{0D7CCFB1-14E7-41E5-BE56-F5A764A8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25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917">
                <a:extLst>
                  <a:ext uri="{FF2B5EF4-FFF2-40B4-BE49-F238E27FC236}">
                    <a16:creationId xmlns:a16="http://schemas.microsoft.com/office/drawing/2014/main" id="{30A901E3-E431-4F70-8223-90F68FAAC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18">
                <a:extLst>
                  <a:ext uri="{FF2B5EF4-FFF2-40B4-BE49-F238E27FC236}">
                    <a16:creationId xmlns:a16="http://schemas.microsoft.com/office/drawing/2014/main" id="{7D61FA00-6521-466E-9DF6-FF592C36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72"/>
                <a:ext cx="35" cy="15"/>
              </a:xfrm>
              <a:custGeom>
                <a:avLst/>
                <a:gdLst>
                  <a:gd name="T0" fmla="*/ 8 w 15"/>
                  <a:gd name="T1" fmla="*/ 0 h 6"/>
                  <a:gd name="T2" fmla="*/ 0 w 15"/>
                  <a:gd name="T3" fmla="*/ 5 h 6"/>
                  <a:gd name="T4" fmla="*/ 15 w 15"/>
                  <a:gd name="T5" fmla="*/ 6 h 6"/>
                  <a:gd name="T6" fmla="*/ 8 w 1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6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919">
                <a:extLst>
                  <a:ext uri="{FF2B5EF4-FFF2-40B4-BE49-F238E27FC236}">
                    <a16:creationId xmlns:a16="http://schemas.microsoft.com/office/drawing/2014/main" id="{21ED6C17-AD68-44C2-ABAD-F43AE0C8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920">
                <a:extLst>
                  <a:ext uri="{FF2B5EF4-FFF2-40B4-BE49-F238E27FC236}">
                    <a16:creationId xmlns:a16="http://schemas.microsoft.com/office/drawing/2014/main" id="{D885A29F-5C94-485F-A422-DFF8B378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21">
                <a:extLst>
                  <a:ext uri="{FF2B5EF4-FFF2-40B4-BE49-F238E27FC236}">
                    <a16:creationId xmlns:a16="http://schemas.microsoft.com/office/drawing/2014/main" id="{C956BD1F-9E9B-47A9-A7E4-60C2D122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25"/>
                <a:ext cx="18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0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22">
                <a:extLst>
                  <a:ext uri="{FF2B5EF4-FFF2-40B4-BE49-F238E27FC236}">
                    <a16:creationId xmlns:a16="http://schemas.microsoft.com/office/drawing/2014/main" id="{4F798416-8CFC-4660-B101-3690BC5F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52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23">
                <a:extLst>
                  <a:ext uri="{FF2B5EF4-FFF2-40B4-BE49-F238E27FC236}">
                    <a16:creationId xmlns:a16="http://schemas.microsoft.com/office/drawing/2014/main" id="{7CB3FF02-F26B-44B9-8F1D-F4C8C2251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24">
                <a:extLst>
                  <a:ext uri="{FF2B5EF4-FFF2-40B4-BE49-F238E27FC236}">
                    <a16:creationId xmlns:a16="http://schemas.microsoft.com/office/drawing/2014/main" id="{D149B6D4-9DE7-4864-8FE0-045EF495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5 h 8"/>
                  <a:gd name="T8" fmla="*/ 8 w 8"/>
                  <a:gd name="T9" fmla="*/ 1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25">
                <a:extLst>
                  <a:ext uri="{FF2B5EF4-FFF2-40B4-BE49-F238E27FC236}">
                    <a16:creationId xmlns:a16="http://schemas.microsoft.com/office/drawing/2014/main" id="{DD201894-0156-4285-933A-ED37B4A19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187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26">
                <a:extLst>
                  <a:ext uri="{FF2B5EF4-FFF2-40B4-BE49-F238E27FC236}">
                    <a16:creationId xmlns:a16="http://schemas.microsoft.com/office/drawing/2014/main" id="{DC6DF29A-F1F6-4883-AE10-7CA9331E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187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5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27">
                <a:extLst>
                  <a:ext uri="{FF2B5EF4-FFF2-40B4-BE49-F238E27FC236}">
                    <a16:creationId xmlns:a16="http://schemas.microsoft.com/office/drawing/2014/main" id="{684F0916-1424-4AE3-867E-74E8658F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093"/>
                <a:ext cx="17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928">
                <a:extLst>
                  <a:ext uri="{FF2B5EF4-FFF2-40B4-BE49-F238E27FC236}">
                    <a16:creationId xmlns:a16="http://schemas.microsoft.com/office/drawing/2014/main" id="{5F14CE66-F131-497C-A98A-0DD2CE44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929">
                <a:extLst>
                  <a:ext uri="{FF2B5EF4-FFF2-40B4-BE49-F238E27FC236}">
                    <a16:creationId xmlns:a16="http://schemas.microsoft.com/office/drawing/2014/main" id="{68320F19-E338-454C-8839-312C597D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930">
                <a:extLst>
                  <a:ext uri="{FF2B5EF4-FFF2-40B4-BE49-F238E27FC236}">
                    <a16:creationId xmlns:a16="http://schemas.microsoft.com/office/drawing/2014/main" id="{C94C8D9F-AAB0-493E-9F61-128491FF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31">
                <a:extLst>
                  <a:ext uri="{FF2B5EF4-FFF2-40B4-BE49-F238E27FC236}">
                    <a16:creationId xmlns:a16="http://schemas.microsoft.com/office/drawing/2014/main" id="{33D7CC22-3C56-48A6-BB2A-06905368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048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7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32">
                <a:extLst>
                  <a:ext uri="{FF2B5EF4-FFF2-40B4-BE49-F238E27FC236}">
                    <a16:creationId xmlns:a16="http://schemas.microsoft.com/office/drawing/2014/main" id="{4C96F710-8FB0-43E2-A0A4-79AA10137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18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33">
                <a:extLst>
                  <a:ext uri="{FF2B5EF4-FFF2-40B4-BE49-F238E27FC236}">
                    <a16:creationId xmlns:a16="http://schemas.microsoft.com/office/drawing/2014/main" id="{DB31A891-7823-4D41-892C-F2612334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029"/>
                <a:ext cx="10" cy="9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34">
                <a:extLst>
                  <a:ext uri="{FF2B5EF4-FFF2-40B4-BE49-F238E27FC236}">
                    <a16:creationId xmlns:a16="http://schemas.microsoft.com/office/drawing/2014/main" id="{88F0B13E-8ECE-49D8-BD04-0E365A8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2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35">
                <a:extLst>
                  <a:ext uri="{FF2B5EF4-FFF2-40B4-BE49-F238E27FC236}">
                    <a16:creationId xmlns:a16="http://schemas.microsoft.com/office/drawing/2014/main" id="{D1148EAE-1232-4115-9BF8-2CAFA3285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36">
                <a:extLst>
                  <a:ext uri="{FF2B5EF4-FFF2-40B4-BE49-F238E27FC236}">
                    <a16:creationId xmlns:a16="http://schemas.microsoft.com/office/drawing/2014/main" id="{782DA853-75DF-43B1-994F-7AA91966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79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937">
                <a:extLst>
                  <a:ext uri="{FF2B5EF4-FFF2-40B4-BE49-F238E27FC236}">
                    <a16:creationId xmlns:a16="http://schemas.microsoft.com/office/drawing/2014/main" id="{BF364ABF-58E0-4FFB-9463-8C47100E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938">
                <a:extLst>
                  <a:ext uri="{FF2B5EF4-FFF2-40B4-BE49-F238E27FC236}">
                    <a16:creationId xmlns:a16="http://schemas.microsoft.com/office/drawing/2014/main" id="{9DF0392A-F9D8-4F5D-B9D6-31800495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939">
                <a:extLst>
                  <a:ext uri="{FF2B5EF4-FFF2-40B4-BE49-F238E27FC236}">
                    <a16:creationId xmlns:a16="http://schemas.microsoft.com/office/drawing/2014/main" id="{68C39D76-B03F-43D7-8E42-AF0BA25E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940">
                <a:extLst>
                  <a:ext uri="{FF2B5EF4-FFF2-40B4-BE49-F238E27FC236}">
                    <a16:creationId xmlns:a16="http://schemas.microsoft.com/office/drawing/2014/main" id="{00D13AB6-6B09-4235-A3AA-D187AEF2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941">
                <a:extLst>
                  <a:ext uri="{FF2B5EF4-FFF2-40B4-BE49-F238E27FC236}">
                    <a16:creationId xmlns:a16="http://schemas.microsoft.com/office/drawing/2014/main" id="{8262BDAF-FA87-4448-9BA3-864823DD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42">
                <a:extLst>
                  <a:ext uri="{FF2B5EF4-FFF2-40B4-BE49-F238E27FC236}">
                    <a16:creationId xmlns:a16="http://schemas.microsoft.com/office/drawing/2014/main" id="{58FD6534-C3A9-46E2-9910-553FF965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7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43">
                <a:extLst>
                  <a:ext uri="{FF2B5EF4-FFF2-40B4-BE49-F238E27FC236}">
                    <a16:creationId xmlns:a16="http://schemas.microsoft.com/office/drawing/2014/main" id="{938A35FE-AB1A-4CFA-AAE9-9E82C6F3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7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44">
                <a:extLst>
                  <a:ext uri="{FF2B5EF4-FFF2-40B4-BE49-F238E27FC236}">
                    <a16:creationId xmlns:a16="http://schemas.microsoft.com/office/drawing/2014/main" id="{873E1BB9-9559-404A-A89B-DEC5DED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06"/>
                <a:ext cx="17" cy="1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1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45">
                <a:extLst>
                  <a:ext uri="{FF2B5EF4-FFF2-40B4-BE49-F238E27FC236}">
                    <a16:creationId xmlns:a16="http://schemas.microsoft.com/office/drawing/2014/main" id="{D0F82739-E1CF-44C9-9DCB-1BC2B82E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46">
                <a:extLst>
                  <a:ext uri="{FF2B5EF4-FFF2-40B4-BE49-F238E27FC236}">
                    <a16:creationId xmlns:a16="http://schemas.microsoft.com/office/drawing/2014/main" id="{1C7D5AE8-41F0-4DDC-9316-CB88D41F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06"/>
                <a:ext cx="19" cy="17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1 w 8"/>
                  <a:gd name="T9" fmla="*/ 7 h 7"/>
                  <a:gd name="T10" fmla="*/ 7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47">
                <a:extLst>
                  <a:ext uri="{FF2B5EF4-FFF2-40B4-BE49-F238E27FC236}">
                    <a16:creationId xmlns:a16="http://schemas.microsoft.com/office/drawing/2014/main" id="{A5E781DB-16B0-4506-B880-FA1C259A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59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48">
                <a:extLst>
                  <a:ext uri="{FF2B5EF4-FFF2-40B4-BE49-F238E27FC236}">
                    <a16:creationId xmlns:a16="http://schemas.microsoft.com/office/drawing/2014/main" id="{FB7D2A15-D858-4975-87D7-D725FCD0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49">
                <a:extLst>
                  <a:ext uri="{FF2B5EF4-FFF2-40B4-BE49-F238E27FC236}">
                    <a16:creationId xmlns:a16="http://schemas.microsoft.com/office/drawing/2014/main" id="{2FBDBBCA-E2B8-4253-971F-E74C817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466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950">
                <a:extLst>
                  <a:ext uri="{FF2B5EF4-FFF2-40B4-BE49-F238E27FC236}">
                    <a16:creationId xmlns:a16="http://schemas.microsoft.com/office/drawing/2014/main" id="{156901C0-DEEA-4EAF-B5F4-C448BFEB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951">
                <a:extLst>
                  <a:ext uri="{FF2B5EF4-FFF2-40B4-BE49-F238E27FC236}">
                    <a16:creationId xmlns:a16="http://schemas.microsoft.com/office/drawing/2014/main" id="{FBE2E17E-6BA1-43A1-AE18-E7D78A89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952">
                <a:extLst>
                  <a:ext uri="{FF2B5EF4-FFF2-40B4-BE49-F238E27FC236}">
                    <a16:creationId xmlns:a16="http://schemas.microsoft.com/office/drawing/2014/main" id="{817B6708-C502-481D-8961-5EBDB62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953">
                <a:extLst>
                  <a:ext uri="{FF2B5EF4-FFF2-40B4-BE49-F238E27FC236}">
                    <a16:creationId xmlns:a16="http://schemas.microsoft.com/office/drawing/2014/main" id="{AFB1CFB0-CF07-43B6-820C-0632B8FF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954">
                <a:extLst>
                  <a:ext uri="{FF2B5EF4-FFF2-40B4-BE49-F238E27FC236}">
                    <a16:creationId xmlns:a16="http://schemas.microsoft.com/office/drawing/2014/main" id="{0001AFCE-4B4D-4B91-8D35-5F165F47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55">
                <a:extLst>
                  <a:ext uri="{FF2B5EF4-FFF2-40B4-BE49-F238E27FC236}">
                    <a16:creationId xmlns:a16="http://schemas.microsoft.com/office/drawing/2014/main" id="{B6F6C588-5DF0-4D1A-BCB1-1C81A193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9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56">
                <a:extLst>
                  <a:ext uri="{FF2B5EF4-FFF2-40B4-BE49-F238E27FC236}">
                    <a16:creationId xmlns:a16="http://schemas.microsoft.com/office/drawing/2014/main" id="{1E434E39-35A3-4DC5-A508-01F37D31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57">
                <a:extLst>
                  <a:ext uri="{FF2B5EF4-FFF2-40B4-BE49-F238E27FC236}">
                    <a16:creationId xmlns:a16="http://schemas.microsoft.com/office/drawing/2014/main" id="{62013D6B-E74C-435B-B049-0A0D337D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91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58">
                <a:extLst>
                  <a:ext uri="{FF2B5EF4-FFF2-40B4-BE49-F238E27FC236}">
                    <a16:creationId xmlns:a16="http://schemas.microsoft.com/office/drawing/2014/main" id="{11512DEC-F0C0-4583-8961-E40CA59F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9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59">
                <a:extLst>
                  <a:ext uri="{FF2B5EF4-FFF2-40B4-BE49-F238E27FC236}">
                    <a16:creationId xmlns:a16="http://schemas.microsoft.com/office/drawing/2014/main" id="{1719E7D9-DD0D-46B0-B638-850B97EC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91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60">
                <a:extLst>
                  <a:ext uri="{FF2B5EF4-FFF2-40B4-BE49-F238E27FC236}">
                    <a16:creationId xmlns:a16="http://schemas.microsoft.com/office/drawing/2014/main" id="{FE9824F9-4C8D-47EE-99EB-1A1039DE6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46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61">
                <a:extLst>
                  <a:ext uri="{FF2B5EF4-FFF2-40B4-BE49-F238E27FC236}">
                    <a16:creationId xmlns:a16="http://schemas.microsoft.com/office/drawing/2014/main" id="{03222315-7260-4E2F-BA30-0CDC2C5C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62">
                <a:extLst>
                  <a:ext uri="{FF2B5EF4-FFF2-40B4-BE49-F238E27FC236}">
                    <a16:creationId xmlns:a16="http://schemas.microsoft.com/office/drawing/2014/main" id="{B05B544B-460F-4B1B-A778-70524CF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653"/>
                <a:ext cx="17" cy="36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963">
                <a:extLst>
                  <a:ext uri="{FF2B5EF4-FFF2-40B4-BE49-F238E27FC236}">
                    <a16:creationId xmlns:a16="http://schemas.microsoft.com/office/drawing/2014/main" id="{5CDE20EC-5D81-4050-AE2B-6353178D6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964">
                <a:extLst>
                  <a:ext uri="{FF2B5EF4-FFF2-40B4-BE49-F238E27FC236}">
                    <a16:creationId xmlns:a16="http://schemas.microsoft.com/office/drawing/2014/main" id="{BBB2CFFE-327B-421A-B5EC-A9698338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965">
                <a:extLst>
                  <a:ext uri="{FF2B5EF4-FFF2-40B4-BE49-F238E27FC236}">
                    <a16:creationId xmlns:a16="http://schemas.microsoft.com/office/drawing/2014/main" id="{AC816F6B-E8FD-4CEE-B57B-126C2376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966">
                <a:extLst>
                  <a:ext uri="{FF2B5EF4-FFF2-40B4-BE49-F238E27FC236}">
                    <a16:creationId xmlns:a16="http://schemas.microsoft.com/office/drawing/2014/main" id="{F8842C06-0379-4C7D-84A3-0F80DAC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967">
                <a:extLst>
                  <a:ext uri="{FF2B5EF4-FFF2-40B4-BE49-F238E27FC236}">
                    <a16:creationId xmlns:a16="http://schemas.microsoft.com/office/drawing/2014/main" id="{8D5F5E94-8040-4331-B127-41FCC0E7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68">
                <a:extLst>
                  <a:ext uri="{FF2B5EF4-FFF2-40B4-BE49-F238E27FC236}">
                    <a16:creationId xmlns:a16="http://schemas.microsoft.com/office/drawing/2014/main" id="{792DF7B6-F0F0-4739-9C3C-FBFE5BB59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4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69">
                <a:extLst>
                  <a:ext uri="{FF2B5EF4-FFF2-40B4-BE49-F238E27FC236}">
                    <a16:creationId xmlns:a16="http://schemas.microsoft.com/office/drawing/2014/main" id="{40C9BF10-E56B-4EE6-9D10-4586F32E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53"/>
                <a:ext cx="19" cy="36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70">
                <a:extLst>
                  <a:ext uri="{FF2B5EF4-FFF2-40B4-BE49-F238E27FC236}">
                    <a16:creationId xmlns:a16="http://schemas.microsoft.com/office/drawing/2014/main" id="{57F7EB0B-857E-40C7-98EE-6C1D1310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8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71">
                <a:extLst>
                  <a:ext uri="{FF2B5EF4-FFF2-40B4-BE49-F238E27FC236}">
                    <a16:creationId xmlns:a16="http://schemas.microsoft.com/office/drawing/2014/main" id="{6CB87787-5DB1-4BF5-A15E-8C4BD6C3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72">
                <a:extLst>
                  <a:ext uri="{FF2B5EF4-FFF2-40B4-BE49-F238E27FC236}">
                    <a16:creationId xmlns:a16="http://schemas.microsoft.com/office/drawing/2014/main" id="{5CF8B103-21C5-41BE-88FE-1D83135C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78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73">
                <a:extLst>
                  <a:ext uri="{FF2B5EF4-FFF2-40B4-BE49-F238E27FC236}">
                    <a16:creationId xmlns:a16="http://schemas.microsoft.com/office/drawing/2014/main" id="{2AA7F0EE-9565-4EBC-AA39-16CDBFC8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33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74">
                <a:extLst>
                  <a:ext uri="{FF2B5EF4-FFF2-40B4-BE49-F238E27FC236}">
                    <a16:creationId xmlns:a16="http://schemas.microsoft.com/office/drawing/2014/main" id="{D0B8F3DC-A077-4417-95E3-AB27FAC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75">
                <a:extLst>
                  <a:ext uri="{FF2B5EF4-FFF2-40B4-BE49-F238E27FC236}">
                    <a16:creationId xmlns:a16="http://schemas.microsoft.com/office/drawing/2014/main" id="{FCB27CC1-F9B0-4D85-BE7A-027FBBE3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40"/>
                <a:ext cx="17" cy="36"/>
              </a:xfrm>
              <a:custGeom>
                <a:avLst/>
                <a:gdLst>
                  <a:gd name="T0" fmla="*/ 0 w 7"/>
                  <a:gd name="T1" fmla="*/ 7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7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976">
                <a:extLst>
                  <a:ext uri="{FF2B5EF4-FFF2-40B4-BE49-F238E27FC236}">
                    <a16:creationId xmlns:a16="http://schemas.microsoft.com/office/drawing/2014/main" id="{B09F8756-FFCA-46EC-821D-C17CC829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977">
                <a:extLst>
                  <a:ext uri="{FF2B5EF4-FFF2-40B4-BE49-F238E27FC236}">
                    <a16:creationId xmlns:a16="http://schemas.microsoft.com/office/drawing/2014/main" id="{1066BE8D-5E9F-44A9-A588-C5C583B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978">
                <a:extLst>
                  <a:ext uri="{FF2B5EF4-FFF2-40B4-BE49-F238E27FC236}">
                    <a16:creationId xmlns:a16="http://schemas.microsoft.com/office/drawing/2014/main" id="{7BC53C9B-7ACA-4059-B9F8-527123AC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979">
                <a:extLst>
                  <a:ext uri="{FF2B5EF4-FFF2-40B4-BE49-F238E27FC236}">
                    <a16:creationId xmlns:a16="http://schemas.microsoft.com/office/drawing/2014/main" id="{AF78C2FE-5E19-40DB-B858-D0061644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980">
                <a:extLst>
                  <a:ext uri="{FF2B5EF4-FFF2-40B4-BE49-F238E27FC236}">
                    <a16:creationId xmlns:a16="http://schemas.microsoft.com/office/drawing/2014/main" id="{B4724758-3862-479F-9D0F-00CB9720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981">
                <a:extLst>
                  <a:ext uri="{FF2B5EF4-FFF2-40B4-BE49-F238E27FC236}">
                    <a16:creationId xmlns:a16="http://schemas.microsoft.com/office/drawing/2014/main" id="{B8B2C438-BC32-4640-944C-704A8AB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33"/>
                <a:ext cx="19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982">
                <a:extLst>
                  <a:ext uri="{FF2B5EF4-FFF2-40B4-BE49-F238E27FC236}">
                    <a16:creationId xmlns:a16="http://schemas.microsoft.com/office/drawing/2014/main" id="{56BB1ABA-2721-4620-A502-C52CD921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40"/>
                <a:ext cx="19" cy="36"/>
              </a:xfrm>
              <a:custGeom>
                <a:avLst/>
                <a:gdLst>
                  <a:gd name="T0" fmla="*/ 8 w 8"/>
                  <a:gd name="T1" fmla="*/ 7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4"/>
                      <a:pt x="8" y="11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983">
                <a:extLst>
                  <a:ext uri="{FF2B5EF4-FFF2-40B4-BE49-F238E27FC236}">
                    <a16:creationId xmlns:a16="http://schemas.microsoft.com/office/drawing/2014/main" id="{7E5306BB-4500-4269-9709-6BB78462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65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984">
                <a:extLst>
                  <a:ext uri="{FF2B5EF4-FFF2-40B4-BE49-F238E27FC236}">
                    <a16:creationId xmlns:a16="http://schemas.microsoft.com/office/drawing/2014/main" id="{C5BF4875-4667-44C5-B073-25909E27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985">
                <a:extLst>
                  <a:ext uri="{FF2B5EF4-FFF2-40B4-BE49-F238E27FC236}">
                    <a16:creationId xmlns:a16="http://schemas.microsoft.com/office/drawing/2014/main" id="{4B35E063-9526-4629-A777-D1E63350E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65"/>
                <a:ext cx="19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986">
                <a:extLst>
                  <a:ext uri="{FF2B5EF4-FFF2-40B4-BE49-F238E27FC236}">
                    <a16:creationId xmlns:a16="http://schemas.microsoft.com/office/drawing/2014/main" id="{D2AE7C02-F44B-4D8A-A48D-AAC00983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025"/>
                <a:ext cx="17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987">
                <a:extLst>
                  <a:ext uri="{FF2B5EF4-FFF2-40B4-BE49-F238E27FC236}">
                    <a16:creationId xmlns:a16="http://schemas.microsoft.com/office/drawing/2014/main" id="{DE214045-8BA0-4AB4-AF52-8EA411C2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980"/>
                <a:ext cx="17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988">
                <a:extLst>
                  <a:ext uri="{FF2B5EF4-FFF2-40B4-BE49-F238E27FC236}">
                    <a16:creationId xmlns:a16="http://schemas.microsoft.com/office/drawing/2014/main" id="{68CCDC8D-A21D-497C-8F36-93176D79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989">
                <a:extLst>
                  <a:ext uri="{FF2B5EF4-FFF2-40B4-BE49-F238E27FC236}">
                    <a16:creationId xmlns:a16="http://schemas.microsoft.com/office/drawing/2014/main" id="{E4367866-7D5E-4982-80FC-B07FEA14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52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2 w 7"/>
                  <a:gd name="T5" fmla="*/ 5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990">
                <a:extLst>
                  <a:ext uri="{FF2B5EF4-FFF2-40B4-BE49-F238E27FC236}">
                    <a16:creationId xmlns:a16="http://schemas.microsoft.com/office/drawing/2014/main" id="{20E679C1-3EC9-4224-BDCA-063F3D6A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3 w 16"/>
                  <a:gd name="T3" fmla="*/ 5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991">
                <a:extLst>
                  <a:ext uri="{FF2B5EF4-FFF2-40B4-BE49-F238E27FC236}">
                    <a16:creationId xmlns:a16="http://schemas.microsoft.com/office/drawing/2014/main" id="{D23002D2-5167-4131-8686-AAF49BC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952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992">
                <a:extLst>
                  <a:ext uri="{FF2B5EF4-FFF2-40B4-BE49-F238E27FC236}">
                    <a16:creationId xmlns:a16="http://schemas.microsoft.com/office/drawing/2014/main" id="{E1EA79C9-212A-4CB4-98AD-D948AB85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993">
                <a:extLst>
                  <a:ext uri="{FF2B5EF4-FFF2-40B4-BE49-F238E27FC236}">
                    <a16:creationId xmlns:a16="http://schemas.microsoft.com/office/drawing/2014/main" id="{35CBFE9D-880B-4121-B795-298ADAA6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994">
                <a:extLst>
                  <a:ext uri="{FF2B5EF4-FFF2-40B4-BE49-F238E27FC236}">
                    <a16:creationId xmlns:a16="http://schemas.microsoft.com/office/drawing/2014/main" id="{F1C5429C-8665-4DAB-BB4A-5DBAEF78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2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995">
                <a:extLst>
                  <a:ext uri="{FF2B5EF4-FFF2-40B4-BE49-F238E27FC236}">
                    <a16:creationId xmlns:a16="http://schemas.microsoft.com/office/drawing/2014/main" id="{CCB2C82D-FBBA-42DD-A469-7483ED7F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996">
                <a:extLst>
                  <a:ext uri="{FF2B5EF4-FFF2-40B4-BE49-F238E27FC236}">
                    <a16:creationId xmlns:a16="http://schemas.microsoft.com/office/drawing/2014/main" id="{D11D5753-2037-4295-B829-88BC1013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9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997">
                <a:extLst>
                  <a:ext uri="{FF2B5EF4-FFF2-40B4-BE49-F238E27FC236}">
                    <a16:creationId xmlns:a16="http://schemas.microsoft.com/office/drawing/2014/main" id="{BF850BFC-614F-476F-A480-83C234B8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2"/>
                <a:ext cx="19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3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998">
                <a:extLst>
                  <a:ext uri="{FF2B5EF4-FFF2-40B4-BE49-F238E27FC236}">
                    <a16:creationId xmlns:a16="http://schemas.microsoft.com/office/drawing/2014/main" id="{ABC293FB-829A-4B73-80AE-DD807D76F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999">
                <a:extLst>
                  <a:ext uri="{FF2B5EF4-FFF2-40B4-BE49-F238E27FC236}">
                    <a16:creationId xmlns:a16="http://schemas.microsoft.com/office/drawing/2014/main" id="{E725DDD2-D4B8-4966-AA7E-63A1DDC3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00">
                <a:extLst>
                  <a:ext uri="{FF2B5EF4-FFF2-40B4-BE49-F238E27FC236}">
                    <a16:creationId xmlns:a16="http://schemas.microsoft.com/office/drawing/2014/main" id="{6BEF18E3-074A-446E-8127-53E638E5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06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0 h 7"/>
                  <a:gd name="T4" fmla="*/ 0 w 8"/>
                  <a:gd name="T5" fmla="*/ 1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01">
                <a:extLst>
                  <a:ext uri="{FF2B5EF4-FFF2-40B4-BE49-F238E27FC236}">
                    <a16:creationId xmlns:a16="http://schemas.microsoft.com/office/drawing/2014/main" id="{6848D11A-EA25-4C7F-A066-69AFB53C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02">
                <a:extLst>
                  <a:ext uri="{FF2B5EF4-FFF2-40B4-BE49-F238E27FC236}">
                    <a16:creationId xmlns:a16="http://schemas.microsoft.com/office/drawing/2014/main" id="{F14C3E3F-8787-4523-8B44-83B0387F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59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03">
                <a:extLst>
                  <a:ext uri="{FF2B5EF4-FFF2-40B4-BE49-F238E27FC236}">
                    <a16:creationId xmlns:a16="http://schemas.microsoft.com/office/drawing/2014/main" id="{BF0F727C-579D-4E7D-B9F6-F9EBA410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004">
                <a:extLst>
                  <a:ext uri="{FF2B5EF4-FFF2-40B4-BE49-F238E27FC236}">
                    <a16:creationId xmlns:a16="http://schemas.microsoft.com/office/drawing/2014/main" id="{073CE0EE-EFEB-423E-BBFE-A5DE4F6A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005">
                <a:extLst>
                  <a:ext uri="{FF2B5EF4-FFF2-40B4-BE49-F238E27FC236}">
                    <a16:creationId xmlns:a16="http://schemas.microsoft.com/office/drawing/2014/main" id="{E5EF6328-D12A-4230-BD38-FFE34F8E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514"/>
                <a:ext cx="36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1006">
                <a:extLst>
                  <a:ext uri="{FF2B5EF4-FFF2-40B4-BE49-F238E27FC236}">
                    <a16:creationId xmlns:a16="http://schemas.microsoft.com/office/drawing/2014/main" id="{D648D9B2-218F-4566-8334-D7E78E80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007">
                <a:extLst>
                  <a:ext uri="{FF2B5EF4-FFF2-40B4-BE49-F238E27FC236}">
                    <a16:creationId xmlns:a16="http://schemas.microsoft.com/office/drawing/2014/main" id="{DF1530D5-560E-4B74-B1AC-BEA81A6A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419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008">
                <a:extLst>
                  <a:ext uri="{FF2B5EF4-FFF2-40B4-BE49-F238E27FC236}">
                    <a16:creationId xmlns:a16="http://schemas.microsoft.com/office/drawing/2014/main" id="{5EE23B9E-9BE4-4C31-9CF8-6EBE4495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9" name="Group 1210">
              <a:extLst>
                <a:ext uri="{FF2B5EF4-FFF2-40B4-BE49-F238E27FC236}">
                  <a16:creationId xmlns:a16="http://schemas.microsoft.com/office/drawing/2014/main" id="{EE854DC5-0E33-4FEE-AF61-D6641DA0EA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363401" y="1468540"/>
              <a:ext cx="3940175" cy="4781550"/>
              <a:chOff x="2458" y="248"/>
              <a:chExt cx="2482" cy="3012"/>
            </a:xfrm>
          </p:grpSpPr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1FC5FC72-A1C8-4D79-8B66-6031EA0F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6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677B65EF-F931-45E3-9700-024FEB46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8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C7E95607-EC90-45FE-A0FF-56FBCF38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91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1360B600-E5E3-4DE7-B968-37963465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9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149613B9-9813-4F74-8729-A8E5740A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A79150F6-F424-42A5-A70C-5D0545EB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572D7B30-BB25-49EE-B305-C7885BD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53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723D949E-D36A-4692-90A9-177E32B5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292B7B41-0BB3-4F0E-903D-BB5E3A55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98"/>
                <a:ext cx="26" cy="38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DD07741D-B14A-40B7-AD8E-08155A6F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553FE7DF-8F11-4BB6-8AC1-E81758507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606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30735C25-DA56-4FCE-8E09-61E6B34F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8DFFDA49-2720-4F9C-80D8-87002EDC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2D4A109D-9B5D-497E-9197-A61CDFA1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78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D865A1A2-3A7E-442B-ABE4-056D6C59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78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A85C9529-6923-4D2D-9163-1275EE21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3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68CDA574-680B-4060-94DB-61B474E4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40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B5AAFA38-52FA-48BA-BD63-E986000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F381F2EE-4354-4385-932F-11396CF1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85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A8F4D50E-38D9-4F31-BC1C-4A192B27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ADE29984-33F0-48B7-A92B-D22DDB81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AF8B0CD3-B95F-4B12-BE00-360E495C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5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32">
                <a:extLst>
                  <a:ext uri="{FF2B5EF4-FFF2-40B4-BE49-F238E27FC236}">
                    <a16:creationId xmlns:a16="http://schemas.microsoft.com/office/drawing/2014/main" id="{A5C6F6B4-D502-4A7A-9428-D307455E4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48"/>
                <a:ext cx="1062" cy="1060"/>
              </a:xfrm>
              <a:custGeom>
                <a:avLst/>
                <a:gdLst>
                  <a:gd name="T0" fmla="*/ 209 w 449"/>
                  <a:gd name="T1" fmla="*/ 444 h 448"/>
                  <a:gd name="T2" fmla="*/ 240 w 449"/>
                  <a:gd name="T3" fmla="*/ 444 h 448"/>
                  <a:gd name="T4" fmla="*/ 193 w 449"/>
                  <a:gd name="T5" fmla="*/ 446 h 448"/>
                  <a:gd name="T6" fmla="*/ 193 w 449"/>
                  <a:gd name="T7" fmla="*/ 446 h 448"/>
                  <a:gd name="T8" fmla="*/ 288 w 449"/>
                  <a:gd name="T9" fmla="*/ 439 h 448"/>
                  <a:gd name="T10" fmla="*/ 148 w 449"/>
                  <a:gd name="T11" fmla="*/ 431 h 448"/>
                  <a:gd name="T12" fmla="*/ 302 w 449"/>
                  <a:gd name="T13" fmla="*/ 430 h 448"/>
                  <a:gd name="T14" fmla="*/ 132 w 449"/>
                  <a:gd name="T15" fmla="*/ 428 h 448"/>
                  <a:gd name="T16" fmla="*/ 132 w 449"/>
                  <a:gd name="T17" fmla="*/ 428 h 448"/>
                  <a:gd name="T18" fmla="*/ 346 w 449"/>
                  <a:gd name="T19" fmla="*/ 413 h 448"/>
                  <a:gd name="T20" fmla="*/ 93 w 449"/>
                  <a:gd name="T21" fmla="*/ 401 h 448"/>
                  <a:gd name="T22" fmla="*/ 356 w 449"/>
                  <a:gd name="T23" fmla="*/ 400 h 448"/>
                  <a:gd name="T24" fmla="*/ 78 w 449"/>
                  <a:gd name="T25" fmla="*/ 394 h 448"/>
                  <a:gd name="T26" fmla="*/ 78 w 449"/>
                  <a:gd name="T27" fmla="*/ 394 h 448"/>
                  <a:gd name="T28" fmla="*/ 394 w 449"/>
                  <a:gd name="T29" fmla="*/ 371 h 448"/>
                  <a:gd name="T30" fmla="*/ 48 w 449"/>
                  <a:gd name="T31" fmla="*/ 356 h 448"/>
                  <a:gd name="T32" fmla="*/ 401 w 449"/>
                  <a:gd name="T33" fmla="*/ 356 h 448"/>
                  <a:gd name="T34" fmla="*/ 36 w 449"/>
                  <a:gd name="T35" fmla="*/ 346 h 448"/>
                  <a:gd name="T36" fmla="*/ 36 w 449"/>
                  <a:gd name="T37" fmla="*/ 346 h 448"/>
                  <a:gd name="T38" fmla="*/ 428 w 449"/>
                  <a:gd name="T39" fmla="*/ 317 h 448"/>
                  <a:gd name="T40" fmla="*/ 18 w 449"/>
                  <a:gd name="T41" fmla="*/ 302 h 448"/>
                  <a:gd name="T42" fmla="*/ 431 w 449"/>
                  <a:gd name="T43" fmla="*/ 301 h 448"/>
                  <a:gd name="T44" fmla="*/ 9 w 449"/>
                  <a:gd name="T45" fmla="*/ 288 h 448"/>
                  <a:gd name="T46" fmla="*/ 9 w 449"/>
                  <a:gd name="T47" fmla="*/ 288 h 448"/>
                  <a:gd name="T48" fmla="*/ 446 w 449"/>
                  <a:gd name="T49" fmla="*/ 256 h 448"/>
                  <a:gd name="T50" fmla="*/ 5 w 449"/>
                  <a:gd name="T51" fmla="*/ 240 h 448"/>
                  <a:gd name="T52" fmla="*/ 444 w 449"/>
                  <a:gd name="T53" fmla="*/ 240 h 448"/>
                  <a:gd name="T54" fmla="*/ 449 w 449"/>
                  <a:gd name="T55" fmla="*/ 224 h 448"/>
                  <a:gd name="T56" fmla="*/ 0 w 449"/>
                  <a:gd name="T57" fmla="*/ 224 h 448"/>
                  <a:gd name="T58" fmla="*/ 4 w 449"/>
                  <a:gd name="T59" fmla="*/ 225 h 448"/>
                  <a:gd name="T60" fmla="*/ 448 w 449"/>
                  <a:gd name="T61" fmla="*/ 207 h 448"/>
                  <a:gd name="T62" fmla="*/ 5 w 449"/>
                  <a:gd name="T63" fmla="*/ 177 h 448"/>
                  <a:gd name="T64" fmla="*/ 436 w 449"/>
                  <a:gd name="T65" fmla="*/ 161 h 448"/>
                  <a:gd name="T66" fmla="*/ 13 w 449"/>
                  <a:gd name="T67" fmla="*/ 163 h 448"/>
                  <a:gd name="T68" fmla="*/ 13 w 449"/>
                  <a:gd name="T69" fmla="*/ 163 h 448"/>
                  <a:gd name="T70" fmla="*/ 434 w 449"/>
                  <a:gd name="T71" fmla="*/ 145 h 448"/>
                  <a:gd name="T72" fmla="*/ 27 w 449"/>
                  <a:gd name="T73" fmla="*/ 117 h 448"/>
                  <a:gd name="T74" fmla="*/ 409 w 449"/>
                  <a:gd name="T75" fmla="*/ 104 h 448"/>
                  <a:gd name="T76" fmla="*/ 39 w 449"/>
                  <a:gd name="T77" fmla="*/ 106 h 448"/>
                  <a:gd name="T78" fmla="*/ 39 w 449"/>
                  <a:gd name="T79" fmla="*/ 106 h 448"/>
                  <a:gd name="T80" fmla="*/ 403 w 449"/>
                  <a:gd name="T81" fmla="*/ 89 h 448"/>
                  <a:gd name="T82" fmla="*/ 66 w 449"/>
                  <a:gd name="T83" fmla="*/ 66 h 448"/>
                  <a:gd name="T84" fmla="*/ 368 w 449"/>
                  <a:gd name="T85" fmla="*/ 57 h 448"/>
                  <a:gd name="T86" fmla="*/ 80 w 449"/>
                  <a:gd name="T87" fmla="*/ 58 h 448"/>
                  <a:gd name="T88" fmla="*/ 80 w 449"/>
                  <a:gd name="T89" fmla="*/ 58 h 448"/>
                  <a:gd name="T90" fmla="*/ 358 w 449"/>
                  <a:gd name="T91" fmla="*/ 44 h 448"/>
                  <a:gd name="T92" fmla="*/ 116 w 449"/>
                  <a:gd name="T93" fmla="*/ 28 h 448"/>
                  <a:gd name="T94" fmla="*/ 315 w 449"/>
                  <a:gd name="T95" fmla="*/ 23 h 448"/>
                  <a:gd name="T96" fmla="*/ 132 w 449"/>
                  <a:gd name="T97" fmla="*/ 24 h 448"/>
                  <a:gd name="T98" fmla="*/ 132 w 449"/>
                  <a:gd name="T99" fmla="*/ 24 h 448"/>
                  <a:gd name="T100" fmla="*/ 302 w 449"/>
                  <a:gd name="T101" fmla="*/ 14 h 448"/>
                  <a:gd name="T102" fmla="*/ 176 w 449"/>
                  <a:gd name="T103" fmla="*/ 5 h 448"/>
                  <a:gd name="T104" fmla="*/ 255 w 449"/>
                  <a:gd name="T105" fmla="*/ 6 h 448"/>
                  <a:gd name="T106" fmla="*/ 192 w 449"/>
                  <a:gd name="T107" fmla="*/ 6 h 448"/>
                  <a:gd name="T108" fmla="*/ 192 w 449"/>
                  <a:gd name="T109" fmla="*/ 6 h 448"/>
                  <a:gd name="T110" fmla="*/ 224 w 449"/>
                  <a:gd name="T11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448">
                    <a:moveTo>
                      <a:pt x="225" y="448"/>
                    </a:move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19" y="448"/>
                      <a:pt x="214" y="448"/>
                      <a:pt x="209" y="448"/>
                    </a:cubicBezTo>
                    <a:cubicBezTo>
                      <a:pt x="209" y="444"/>
                      <a:pt x="209" y="444"/>
                      <a:pt x="209" y="444"/>
                    </a:cubicBezTo>
                    <a:cubicBezTo>
                      <a:pt x="214" y="444"/>
                      <a:pt x="219" y="444"/>
                      <a:pt x="224" y="444"/>
                    </a:cubicBezTo>
                    <a:lnTo>
                      <a:pt x="225" y="448"/>
                    </a:lnTo>
                    <a:close/>
                    <a:moveTo>
                      <a:pt x="241" y="448"/>
                    </a:moveTo>
                    <a:cubicBezTo>
                      <a:pt x="240" y="444"/>
                      <a:pt x="240" y="444"/>
                      <a:pt x="240" y="444"/>
                    </a:cubicBezTo>
                    <a:cubicBezTo>
                      <a:pt x="246" y="443"/>
                      <a:pt x="251" y="443"/>
                      <a:pt x="256" y="442"/>
                    </a:cubicBezTo>
                    <a:cubicBezTo>
                      <a:pt x="257" y="446"/>
                      <a:pt x="257" y="446"/>
                      <a:pt x="257" y="446"/>
                    </a:cubicBezTo>
                    <a:cubicBezTo>
                      <a:pt x="251" y="447"/>
                      <a:pt x="246" y="447"/>
                      <a:pt x="241" y="448"/>
                    </a:cubicBezTo>
                    <a:close/>
                    <a:moveTo>
                      <a:pt x="193" y="446"/>
                    </a:moveTo>
                    <a:cubicBezTo>
                      <a:pt x="188" y="445"/>
                      <a:pt x="182" y="444"/>
                      <a:pt x="177" y="443"/>
                    </a:cubicBezTo>
                    <a:cubicBezTo>
                      <a:pt x="178" y="439"/>
                      <a:pt x="178" y="439"/>
                      <a:pt x="178" y="439"/>
                    </a:cubicBezTo>
                    <a:cubicBezTo>
                      <a:pt x="183" y="441"/>
                      <a:pt x="188" y="441"/>
                      <a:pt x="193" y="442"/>
                    </a:cubicBezTo>
                    <a:lnTo>
                      <a:pt x="193" y="446"/>
                    </a:lnTo>
                    <a:close/>
                    <a:moveTo>
                      <a:pt x="272" y="443"/>
                    </a:moveTo>
                    <a:cubicBezTo>
                      <a:pt x="271" y="439"/>
                      <a:pt x="271" y="439"/>
                      <a:pt x="271" y="439"/>
                    </a:cubicBezTo>
                    <a:cubicBezTo>
                      <a:pt x="277" y="438"/>
                      <a:pt x="282" y="437"/>
                      <a:pt x="287" y="435"/>
                    </a:cubicBezTo>
                    <a:cubicBezTo>
                      <a:pt x="288" y="439"/>
                      <a:pt x="288" y="439"/>
                      <a:pt x="288" y="439"/>
                    </a:cubicBezTo>
                    <a:cubicBezTo>
                      <a:pt x="283" y="441"/>
                      <a:pt x="277" y="442"/>
                      <a:pt x="272" y="443"/>
                    </a:cubicBezTo>
                    <a:close/>
                    <a:moveTo>
                      <a:pt x="162" y="439"/>
                    </a:moveTo>
                    <a:cubicBezTo>
                      <a:pt x="156" y="438"/>
                      <a:pt x="151" y="436"/>
                      <a:pt x="146" y="434"/>
                    </a:cubicBezTo>
                    <a:cubicBezTo>
                      <a:pt x="148" y="431"/>
                      <a:pt x="148" y="431"/>
                      <a:pt x="148" y="431"/>
                    </a:cubicBezTo>
                    <a:cubicBezTo>
                      <a:pt x="153" y="432"/>
                      <a:pt x="158" y="434"/>
                      <a:pt x="163" y="436"/>
                    </a:cubicBezTo>
                    <a:lnTo>
                      <a:pt x="162" y="439"/>
                    </a:lnTo>
                    <a:close/>
                    <a:moveTo>
                      <a:pt x="303" y="434"/>
                    </a:moveTo>
                    <a:cubicBezTo>
                      <a:pt x="302" y="430"/>
                      <a:pt x="302" y="430"/>
                      <a:pt x="302" y="430"/>
                    </a:cubicBezTo>
                    <a:cubicBezTo>
                      <a:pt x="306" y="429"/>
                      <a:pt x="311" y="427"/>
                      <a:pt x="316" y="424"/>
                    </a:cubicBezTo>
                    <a:cubicBezTo>
                      <a:pt x="318" y="428"/>
                      <a:pt x="318" y="428"/>
                      <a:pt x="318" y="428"/>
                    </a:cubicBezTo>
                    <a:cubicBezTo>
                      <a:pt x="313" y="430"/>
                      <a:pt x="308" y="432"/>
                      <a:pt x="303" y="434"/>
                    </a:cubicBezTo>
                    <a:close/>
                    <a:moveTo>
                      <a:pt x="132" y="428"/>
                    </a:moveTo>
                    <a:cubicBezTo>
                      <a:pt x="127" y="426"/>
                      <a:pt x="122" y="424"/>
                      <a:pt x="117" y="421"/>
                    </a:cubicBezTo>
                    <a:cubicBezTo>
                      <a:pt x="119" y="418"/>
                      <a:pt x="119" y="418"/>
                      <a:pt x="119" y="418"/>
                    </a:cubicBezTo>
                    <a:cubicBezTo>
                      <a:pt x="124" y="420"/>
                      <a:pt x="128" y="422"/>
                      <a:pt x="133" y="425"/>
                    </a:cubicBezTo>
                    <a:lnTo>
                      <a:pt x="132" y="428"/>
                    </a:lnTo>
                    <a:close/>
                    <a:moveTo>
                      <a:pt x="332" y="421"/>
                    </a:moveTo>
                    <a:cubicBezTo>
                      <a:pt x="330" y="417"/>
                      <a:pt x="330" y="417"/>
                      <a:pt x="330" y="417"/>
                    </a:cubicBezTo>
                    <a:cubicBezTo>
                      <a:pt x="335" y="415"/>
                      <a:pt x="339" y="412"/>
                      <a:pt x="344" y="409"/>
                    </a:cubicBezTo>
                    <a:cubicBezTo>
                      <a:pt x="346" y="413"/>
                      <a:pt x="346" y="413"/>
                      <a:pt x="346" y="413"/>
                    </a:cubicBezTo>
                    <a:cubicBezTo>
                      <a:pt x="341" y="416"/>
                      <a:pt x="337" y="418"/>
                      <a:pt x="332" y="421"/>
                    </a:cubicBezTo>
                    <a:close/>
                    <a:moveTo>
                      <a:pt x="103" y="413"/>
                    </a:moveTo>
                    <a:cubicBezTo>
                      <a:pt x="99" y="410"/>
                      <a:pt x="95" y="407"/>
                      <a:pt x="90" y="404"/>
                    </a:cubicBezTo>
                    <a:cubicBezTo>
                      <a:pt x="93" y="401"/>
                      <a:pt x="93" y="401"/>
                      <a:pt x="93" y="401"/>
                    </a:cubicBezTo>
                    <a:cubicBezTo>
                      <a:pt x="97" y="404"/>
                      <a:pt x="101" y="407"/>
                      <a:pt x="106" y="410"/>
                    </a:cubicBezTo>
                    <a:lnTo>
                      <a:pt x="103" y="413"/>
                    </a:lnTo>
                    <a:close/>
                    <a:moveTo>
                      <a:pt x="359" y="404"/>
                    </a:moveTo>
                    <a:cubicBezTo>
                      <a:pt x="356" y="400"/>
                      <a:pt x="356" y="400"/>
                      <a:pt x="356" y="400"/>
                    </a:cubicBezTo>
                    <a:cubicBezTo>
                      <a:pt x="361" y="397"/>
                      <a:pt x="365" y="394"/>
                      <a:pt x="369" y="391"/>
                    </a:cubicBezTo>
                    <a:cubicBezTo>
                      <a:pt x="371" y="394"/>
                      <a:pt x="371" y="394"/>
                      <a:pt x="371" y="394"/>
                    </a:cubicBezTo>
                    <a:cubicBezTo>
                      <a:pt x="367" y="397"/>
                      <a:pt x="363" y="400"/>
                      <a:pt x="359" y="404"/>
                    </a:cubicBezTo>
                    <a:close/>
                    <a:moveTo>
                      <a:pt x="78" y="394"/>
                    </a:moveTo>
                    <a:cubicBezTo>
                      <a:pt x="74" y="390"/>
                      <a:pt x="70" y="387"/>
                      <a:pt x="66" y="383"/>
                    </a:cubicBezTo>
                    <a:cubicBezTo>
                      <a:pt x="69" y="380"/>
                      <a:pt x="69" y="380"/>
                      <a:pt x="69" y="380"/>
                    </a:cubicBezTo>
                    <a:cubicBezTo>
                      <a:pt x="73" y="384"/>
                      <a:pt x="77" y="387"/>
                      <a:pt x="80" y="391"/>
                    </a:cubicBezTo>
                    <a:lnTo>
                      <a:pt x="78" y="394"/>
                    </a:lnTo>
                    <a:close/>
                    <a:moveTo>
                      <a:pt x="383" y="383"/>
                    </a:moveTo>
                    <a:cubicBezTo>
                      <a:pt x="380" y="380"/>
                      <a:pt x="380" y="380"/>
                      <a:pt x="380" y="380"/>
                    </a:cubicBezTo>
                    <a:cubicBezTo>
                      <a:pt x="384" y="376"/>
                      <a:pt x="387" y="372"/>
                      <a:pt x="391" y="368"/>
                    </a:cubicBezTo>
                    <a:cubicBezTo>
                      <a:pt x="394" y="371"/>
                      <a:pt x="394" y="371"/>
                      <a:pt x="394" y="371"/>
                    </a:cubicBezTo>
                    <a:cubicBezTo>
                      <a:pt x="390" y="375"/>
                      <a:pt x="387" y="379"/>
                      <a:pt x="383" y="383"/>
                    </a:cubicBezTo>
                    <a:close/>
                    <a:moveTo>
                      <a:pt x="55" y="371"/>
                    </a:moveTo>
                    <a:cubicBezTo>
                      <a:pt x="52" y="367"/>
                      <a:pt x="48" y="363"/>
                      <a:pt x="45" y="359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61"/>
                      <a:pt x="55" y="365"/>
                      <a:pt x="58" y="369"/>
                    </a:cubicBezTo>
                    <a:lnTo>
                      <a:pt x="55" y="371"/>
                    </a:lnTo>
                    <a:close/>
                    <a:moveTo>
                      <a:pt x="404" y="358"/>
                    </a:moveTo>
                    <a:cubicBezTo>
                      <a:pt x="401" y="356"/>
                      <a:pt x="401" y="356"/>
                      <a:pt x="401" y="356"/>
                    </a:cubicBezTo>
                    <a:cubicBezTo>
                      <a:pt x="404" y="352"/>
                      <a:pt x="407" y="348"/>
                      <a:pt x="410" y="343"/>
                    </a:cubicBezTo>
                    <a:cubicBezTo>
                      <a:pt x="413" y="345"/>
                      <a:pt x="413" y="345"/>
                      <a:pt x="413" y="345"/>
                    </a:cubicBezTo>
                    <a:cubicBezTo>
                      <a:pt x="410" y="350"/>
                      <a:pt x="407" y="354"/>
                      <a:pt x="404" y="358"/>
                    </a:cubicBezTo>
                    <a:close/>
                    <a:moveTo>
                      <a:pt x="36" y="346"/>
                    </a:moveTo>
                    <a:cubicBezTo>
                      <a:pt x="33" y="341"/>
                      <a:pt x="30" y="337"/>
                      <a:pt x="28" y="332"/>
                    </a:cubicBezTo>
                    <a:cubicBezTo>
                      <a:pt x="31" y="330"/>
                      <a:pt x="31" y="330"/>
                      <a:pt x="31" y="330"/>
                    </a:cubicBezTo>
                    <a:cubicBezTo>
                      <a:pt x="34" y="335"/>
                      <a:pt x="37" y="339"/>
                      <a:pt x="39" y="343"/>
                    </a:cubicBezTo>
                    <a:lnTo>
                      <a:pt x="36" y="346"/>
                    </a:lnTo>
                    <a:close/>
                    <a:moveTo>
                      <a:pt x="421" y="332"/>
                    </a:moveTo>
                    <a:cubicBezTo>
                      <a:pt x="418" y="330"/>
                      <a:pt x="418" y="330"/>
                      <a:pt x="418" y="330"/>
                    </a:cubicBezTo>
                    <a:cubicBezTo>
                      <a:pt x="420" y="325"/>
                      <a:pt x="423" y="320"/>
                      <a:pt x="425" y="316"/>
                    </a:cubicBezTo>
                    <a:cubicBezTo>
                      <a:pt x="428" y="317"/>
                      <a:pt x="428" y="317"/>
                      <a:pt x="428" y="317"/>
                    </a:cubicBezTo>
                    <a:cubicBezTo>
                      <a:pt x="426" y="322"/>
                      <a:pt x="424" y="327"/>
                      <a:pt x="421" y="332"/>
                    </a:cubicBezTo>
                    <a:close/>
                    <a:moveTo>
                      <a:pt x="21" y="318"/>
                    </a:moveTo>
                    <a:cubicBezTo>
                      <a:pt x="18" y="313"/>
                      <a:pt x="16" y="308"/>
                      <a:pt x="14" y="303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20" y="306"/>
                      <a:pt x="22" y="311"/>
                      <a:pt x="24" y="316"/>
                    </a:cubicBezTo>
                    <a:lnTo>
                      <a:pt x="21" y="318"/>
                    </a:lnTo>
                    <a:close/>
                    <a:moveTo>
                      <a:pt x="435" y="302"/>
                    </a:moveTo>
                    <a:cubicBezTo>
                      <a:pt x="431" y="301"/>
                      <a:pt x="431" y="301"/>
                      <a:pt x="431" y="301"/>
                    </a:cubicBezTo>
                    <a:cubicBezTo>
                      <a:pt x="433" y="296"/>
                      <a:pt x="434" y="291"/>
                      <a:pt x="436" y="286"/>
                    </a:cubicBezTo>
                    <a:cubicBezTo>
                      <a:pt x="440" y="287"/>
                      <a:pt x="440" y="287"/>
                      <a:pt x="440" y="287"/>
                    </a:cubicBezTo>
                    <a:cubicBezTo>
                      <a:pt x="438" y="292"/>
                      <a:pt x="436" y="297"/>
                      <a:pt x="435" y="302"/>
                    </a:cubicBezTo>
                    <a:close/>
                    <a:moveTo>
                      <a:pt x="9" y="288"/>
                    </a:moveTo>
                    <a:cubicBezTo>
                      <a:pt x="8" y="283"/>
                      <a:pt x="7" y="277"/>
                      <a:pt x="5" y="27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0" y="276"/>
                      <a:pt x="12" y="282"/>
                      <a:pt x="13" y="287"/>
                    </a:cubicBezTo>
                    <a:lnTo>
                      <a:pt x="9" y="288"/>
                    </a:lnTo>
                    <a:close/>
                    <a:moveTo>
                      <a:pt x="444" y="272"/>
                    </a:moveTo>
                    <a:cubicBezTo>
                      <a:pt x="440" y="271"/>
                      <a:pt x="440" y="271"/>
                      <a:pt x="440" y="271"/>
                    </a:cubicBezTo>
                    <a:cubicBezTo>
                      <a:pt x="441" y="266"/>
                      <a:pt x="442" y="261"/>
                      <a:pt x="442" y="255"/>
                    </a:cubicBezTo>
                    <a:cubicBezTo>
                      <a:pt x="446" y="256"/>
                      <a:pt x="446" y="256"/>
                      <a:pt x="446" y="256"/>
                    </a:cubicBezTo>
                    <a:cubicBezTo>
                      <a:pt x="446" y="261"/>
                      <a:pt x="445" y="267"/>
                      <a:pt x="444" y="272"/>
                    </a:cubicBezTo>
                    <a:close/>
                    <a:moveTo>
                      <a:pt x="3" y="257"/>
                    </a:moveTo>
                    <a:cubicBezTo>
                      <a:pt x="2" y="251"/>
                      <a:pt x="1" y="246"/>
                      <a:pt x="1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6"/>
                      <a:pt x="6" y="251"/>
                      <a:pt x="7" y="256"/>
                    </a:cubicBezTo>
                    <a:lnTo>
                      <a:pt x="3" y="257"/>
                    </a:lnTo>
                    <a:close/>
                    <a:moveTo>
                      <a:pt x="448" y="240"/>
                    </a:moveTo>
                    <a:cubicBezTo>
                      <a:pt x="444" y="240"/>
                      <a:pt x="444" y="240"/>
                      <a:pt x="444" y="240"/>
                    </a:cubicBezTo>
                    <a:cubicBezTo>
                      <a:pt x="444" y="235"/>
                      <a:pt x="445" y="229"/>
                      <a:pt x="445" y="224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49" y="223"/>
                      <a:pt x="449" y="223"/>
                      <a:pt x="449" y="223"/>
                    </a:cubicBezTo>
                    <a:cubicBezTo>
                      <a:pt x="449" y="224"/>
                      <a:pt x="449" y="224"/>
                      <a:pt x="449" y="224"/>
                    </a:cubicBezTo>
                    <a:cubicBezTo>
                      <a:pt x="449" y="229"/>
                      <a:pt x="448" y="235"/>
                      <a:pt x="448" y="240"/>
                    </a:cubicBezTo>
                    <a:close/>
                    <a:moveTo>
                      <a:pt x="4" y="225"/>
                    </a:move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19"/>
                      <a:pt x="0" y="214"/>
                      <a:pt x="1" y="209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4" y="214"/>
                      <a:pt x="4" y="219"/>
                      <a:pt x="4" y="224"/>
                    </a:cubicBezTo>
                    <a:lnTo>
                      <a:pt x="4" y="225"/>
                    </a:lnTo>
                    <a:close/>
                    <a:moveTo>
                      <a:pt x="444" y="207"/>
                    </a:moveTo>
                    <a:cubicBezTo>
                      <a:pt x="444" y="202"/>
                      <a:pt x="443" y="197"/>
                      <a:pt x="442" y="192"/>
                    </a:cubicBezTo>
                    <a:cubicBezTo>
                      <a:pt x="446" y="191"/>
                      <a:pt x="446" y="191"/>
                      <a:pt x="446" y="191"/>
                    </a:cubicBezTo>
                    <a:cubicBezTo>
                      <a:pt x="447" y="197"/>
                      <a:pt x="448" y="202"/>
                      <a:pt x="448" y="207"/>
                    </a:cubicBezTo>
                    <a:lnTo>
                      <a:pt x="444" y="207"/>
                    </a:lnTo>
                    <a:close/>
                    <a:moveTo>
                      <a:pt x="6" y="193"/>
                    </a:moveTo>
                    <a:cubicBezTo>
                      <a:pt x="2" y="193"/>
                      <a:pt x="2" y="193"/>
                      <a:pt x="2" y="193"/>
                    </a:cubicBezTo>
                    <a:cubicBezTo>
                      <a:pt x="3" y="187"/>
                      <a:pt x="4" y="182"/>
                      <a:pt x="5" y="177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8" y="183"/>
                      <a:pt x="7" y="188"/>
                      <a:pt x="6" y="193"/>
                    </a:cubicBezTo>
                    <a:close/>
                    <a:moveTo>
                      <a:pt x="439" y="176"/>
                    </a:moveTo>
                    <a:cubicBezTo>
                      <a:pt x="438" y="171"/>
                      <a:pt x="437" y="166"/>
                      <a:pt x="436" y="161"/>
                    </a:cubicBezTo>
                    <a:cubicBezTo>
                      <a:pt x="439" y="160"/>
                      <a:pt x="439" y="160"/>
                      <a:pt x="439" y="160"/>
                    </a:cubicBezTo>
                    <a:cubicBezTo>
                      <a:pt x="441" y="165"/>
                      <a:pt x="442" y="170"/>
                      <a:pt x="443" y="176"/>
                    </a:cubicBezTo>
                    <a:lnTo>
                      <a:pt x="439" y="176"/>
                    </a:lnTo>
                    <a:close/>
                    <a:moveTo>
                      <a:pt x="13" y="163"/>
                    </a:moveTo>
                    <a:cubicBezTo>
                      <a:pt x="9" y="161"/>
                      <a:pt x="9" y="161"/>
                      <a:pt x="9" y="161"/>
                    </a:cubicBezTo>
                    <a:cubicBezTo>
                      <a:pt x="11" y="156"/>
                      <a:pt x="12" y="151"/>
                      <a:pt x="14" y="146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6" y="153"/>
                      <a:pt x="14" y="158"/>
                      <a:pt x="13" y="163"/>
                    </a:cubicBezTo>
                    <a:close/>
                    <a:moveTo>
                      <a:pt x="431" y="146"/>
                    </a:moveTo>
                    <a:cubicBezTo>
                      <a:pt x="429" y="141"/>
                      <a:pt x="427" y="137"/>
                      <a:pt x="424" y="132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30" y="135"/>
                      <a:pt x="432" y="140"/>
                      <a:pt x="434" y="145"/>
                    </a:cubicBezTo>
                    <a:lnTo>
                      <a:pt x="431" y="146"/>
                    </a:lnTo>
                    <a:close/>
                    <a:moveTo>
                      <a:pt x="24" y="133"/>
                    </a:move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27"/>
                      <a:pt x="25" y="122"/>
                      <a:pt x="27" y="11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28" y="124"/>
                      <a:pt x="26" y="128"/>
                      <a:pt x="24" y="133"/>
                    </a:cubicBezTo>
                    <a:close/>
                    <a:moveTo>
                      <a:pt x="417" y="118"/>
                    </a:moveTo>
                    <a:cubicBezTo>
                      <a:pt x="415" y="113"/>
                      <a:pt x="412" y="109"/>
                      <a:pt x="409" y="104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6" y="107"/>
                      <a:pt x="418" y="111"/>
                      <a:pt x="421" y="116"/>
                    </a:cubicBezTo>
                    <a:lnTo>
                      <a:pt x="417" y="118"/>
                    </a:lnTo>
                    <a:close/>
                    <a:moveTo>
                      <a:pt x="39" y="106"/>
                    </a:move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99"/>
                      <a:pt x="41" y="94"/>
                      <a:pt x="45" y="90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5" y="97"/>
                      <a:pt x="42" y="101"/>
                      <a:pt x="39" y="106"/>
                    </a:cubicBezTo>
                    <a:close/>
                    <a:moveTo>
                      <a:pt x="400" y="92"/>
                    </a:moveTo>
                    <a:cubicBezTo>
                      <a:pt x="397" y="87"/>
                      <a:pt x="394" y="83"/>
                      <a:pt x="390" y="79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7" y="81"/>
                      <a:pt x="400" y="85"/>
                      <a:pt x="403" y="89"/>
                    </a:cubicBezTo>
                    <a:lnTo>
                      <a:pt x="400" y="92"/>
                    </a:lnTo>
                    <a:close/>
                    <a:moveTo>
                      <a:pt x="58" y="80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8" y="74"/>
                      <a:pt x="62" y="70"/>
                      <a:pt x="66" y="66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5" y="73"/>
                      <a:pt x="61" y="76"/>
                      <a:pt x="58" y="80"/>
                    </a:cubicBezTo>
                    <a:close/>
                    <a:moveTo>
                      <a:pt x="380" y="68"/>
                    </a:moveTo>
                    <a:cubicBezTo>
                      <a:pt x="376" y="64"/>
                      <a:pt x="372" y="61"/>
                      <a:pt x="368" y="57"/>
                    </a:cubicBezTo>
                    <a:cubicBezTo>
                      <a:pt x="371" y="54"/>
                      <a:pt x="371" y="54"/>
                      <a:pt x="371" y="54"/>
                    </a:cubicBezTo>
                    <a:cubicBezTo>
                      <a:pt x="375" y="58"/>
                      <a:pt x="379" y="61"/>
                      <a:pt x="382" y="65"/>
                    </a:cubicBezTo>
                    <a:lnTo>
                      <a:pt x="380" y="68"/>
                    </a:lnTo>
                    <a:close/>
                    <a:moveTo>
                      <a:pt x="80" y="58"/>
                    </a:moveTo>
                    <a:cubicBezTo>
                      <a:pt x="77" y="55"/>
                      <a:pt x="77" y="55"/>
                      <a:pt x="77" y="55"/>
                    </a:cubicBezTo>
                    <a:cubicBezTo>
                      <a:pt x="81" y="52"/>
                      <a:pt x="85" y="48"/>
                      <a:pt x="90" y="45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8" y="51"/>
                      <a:pt x="84" y="55"/>
                      <a:pt x="80" y="58"/>
                    </a:cubicBezTo>
                    <a:close/>
                    <a:moveTo>
                      <a:pt x="356" y="47"/>
                    </a:moveTo>
                    <a:cubicBezTo>
                      <a:pt x="352" y="44"/>
                      <a:pt x="347" y="41"/>
                      <a:pt x="343" y="38"/>
                    </a:cubicBezTo>
                    <a:cubicBezTo>
                      <a:pt x="345" y="35"/>
                      <a:pt x="345" y="35"/>
                      <a:pt x="345" y="35"/>
                    </a:cubicBezTo>
                    <a:cubicBezTo>
                      <a:pt x="349" y="38"/>
                      <a:pt x="354" y="41"/>
                      <a:pt x="358" y="44"/>
                    </a:cubicBezTo>
                    <a:lnTo>
                      <a:pt x="356" y="47"/>
                    </a:lnTo>
                    <a:close/>
                    <a:moveTo>
                      <a:pt x="105" y="39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7" y="33"/>
                      <a:pt x="112" y="30"/>
                      <a:pt x="116" y="28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4" y="34"/>
                      <a:pt x="109" y="36"/>
                      <a:pt x="105" y="39"/>
                    </a:cubicBezTo>
                    <a:close/>
                    <a:moveTo>
                      <a:pt x="329" y="30"/>
                    </a:moveTo>
                    <a:cubicBezTo>
                      <a:pt x="325" y="28"/>
                      <a:pt x="320" y="26"/>
                      <a:pt x="315" y="23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22" y="22"/>
                      <a:pt x="327" y="24"/>
                      <a:pt x="331" y="27"/>
                    </a:cubicBezTo>
                    <a:lnTo>
                      <a:pt x="329" y="30"/>
                    </a:lnTo>
                    <a:close/>
                    <a:moveTo>
                      <a:pt x="132" y="24"/>
                    </a:moveTo>
                    <a:cubicBezTo>
                      <a:pt x="131" y="20"/>
                      <a:pt x="131" y="20"/>
                      <a:pt x="131" y="20"/>
                    </a:cubicBezTo>
                    <a:cubicBezTo>
                      <a:pt x="136" y="18"/>
                      <a:pt x="140" y="16"/>
                      <a:pt x="145" y="14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42" y="20"/>
                      <a:pt x="137" y="22"/>
                      <a:pt x="132" y="24"/>
                    </a:cubicBezTo>
                    <a:close/>
                    <a:moveTo>
                      <a:pt x="301" y="17"/>
                    </a:moveTo>
                    <a:cubicBezTo>
                      <a:pt x="296" y="16"/>
                      <a:pt x="291" y="14"/>
                      <a:pt x="286" y="13"/>
                    </a:cubicBezTo>
                    <a:cubicBezTo>
                      <a:pt x="287" y="9"/>
                      <a:pt x="287" y="9"/>
                      <a:pt x="287" y="9"/>
                    </a:cubicBezTo>
                    <a:cubicBezTo>
                      <a:pt x="292" y="10"/>
                      <a:pt x="297" y="12"/>
                      <a:pt x="302" y="14"/>
                    </a:cubicBezTo>
                    <a:lnTo>
                      <a:pt x="301" y="17"/>
                    </a:lnTo>
                    <a:close/>
                    <a:moveTo>
                      <a:pt x="162" y="13"/>
                    </a:moveTo>
                    <a:cubicBezTo>
                      <a:pt x="161" y="9"/>
                      <a:pt x="161" y="9"/>
                      <a:pt x="161" y="9"/>
                    </a:cubicBezTo>
                    <a:cubicBezTo>
                      <a:pt x="166" y="8"/>
                      <a:pt x="171" y="6"/>
                      <a:pt x="176" y="5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2" y="10"/>
                      <a:pt x="167" y="11"/>
                      <a:pt x="162" y="13"/>
                    </a:cubicBezTo>
                    <a:close/>
                    <a:moveTo>
                      <a:pt x="271" y="9"/>
                    </a:moveTo>
                    <a:cubicBezTo>
                      <a:pt x="265" y="8"/>
                      <a:pt x="260" y="7"/>
                      <a:pt x="255" y="6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61" y="3"/>
                      <a:pt x="266" y="4"/>
                      <a:pt x="271" y="5"/>
                    </a:cubicBezTo>
                    <a:lnTo>
                      <a:pt x="271" y="9"/>
                    </a:lnTo>
                    <a:close/>
                    <a:moveTo>
                      <a:pt x="192" y="6"/>
                    </a:moveTo>
                    <a:cubicBezTo>
                      <a:pt x="192" y="2"/>
                      <a:pt x="192" y="2"/>
                      <a:pt x="192" y="2"/>
                    </a:cubicBezTo>
                    <a:cubicBezTo>
                      <a:pt x="197" y="2"/>
                      <a:pt x="202" y="1"/>
                      <a:pt x="208" y="1"/>
                    </a:cubicBezTo>
                    <a:cubicBezTo>
                      <a:pt x="208" y="5"/>
                      <a:pt x="208" y="5"/>
                      <a:pt x="208" y="5"/>
                    </a:cubicBezTo>
                    <a:cubicBezTo>
                      <a:pt x="203" y="5"/>
                      <a:pt x="198" y="5"/>
                      <a:pt x="192" y="6"/>
                    </a:cubicBezTo>
                    <a:close/>
                    <a:moveTo>
                      <a:pt x="239" y="4"/>
                    </a:moveTo>
                    <a:cubicBezTo>
                      <a:pt x="234" y="4"/>
                      <a:pt x="229" y="4"/>
                      <a:pt x="224" y="4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30" y="0"/>
                      <a:pt x="235" y="0"/>
                      <a:pt x="240" y="0"/>
                    </a:cubicBez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51A70974-70E4-4E6D-B9CF-7B3F1357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702"/>
                <a:ext cx="558" cy="558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34">
                <a:extLst>
                  <a:ext uri="{FF2B5EF4-FFF2-40B4-BE49-F238E27FC236}">
                    <a16:creationId xmlns:a16="http://schemas.microsoft.com/office/drawing/2014/main" id="{ADC6F2FA-7F85-4001-B97C-205E50397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510"/>
                <a:ext cx="284" cy="284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4 h 120"/>
                  <a:gd name="T12" fmla="*/ 4 w 120"/>
                  <a:gd name="T13" fmla="*/ 60 h 120"/>
                  <a:gd name="T14" fmla="*/ 60 w 120"/>
                  <a:gd name="T15" fmla="*/ 116 h 120"/>
                  <a:gd name="T16" fmla="*/ 116 w 120"/>
                  <a:gd name="T17" fmla="*/ 60 h 120"/>
                  <a:gd name="T18" fmla="*/ 60 w 120"/>
                  <a:gd name="T1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4"/>
                    </a:moveTo>
                    <a:cubicBezTo>
                      <a:pt x="29" y="4"/>
                      <a:pt x="4" y="29"/>
                      <a:pt x="4" y="60"/>
                    </a:cubicBezTo>
                    <a:cubicBezTo>
                      <a:pt x="4" y="91"/>
                      <a:pt x="29" y="116"/>
                      <a:pt x="60" y="116"/>
                    </a:cubicBezTo>
                    <a:cubicBezTo>
                      <a:pt x="91" y="116"/>
                      <a:pt x="116" y="91"/>
                      <a:pt x="116" y="60"/>
                    </a:cubicBezTo>
                    <a:cubicBezTo>
                      <a:pt x="116" y="29"/>
                      <a:pt x="91" y="4"/>
                      <a:pt x="60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35">
                <a:extLst>
                  <a:ext uri="{FF2B5EF4-FFF2-40B4-BE49-F238E27FC236}">
                    <a16:creationId xmlns:a16="http://schemas.microsoft.com/office/drawing/2014/main" id="{3FB9EB25-4FD2-49F0-BDA0-740D9113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140"/>
                <a:ext cx="38" cy="4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036">
                <a:extLst>
                  <a:ext uri="{FF2B5EF4-FFF2-40B4-BE49-F238E27FC236}">
                    <a16:creationId xmlns:a16="http://schemas.microsoft.com/office/drawing/2014/main" id="{0D98E5B9-5085-49D7-868A-EFA13275A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37">
                <a:extLst>
                  <a:ext uri="{FF2B5EF4-FFF2-40B4-BE49-F238E27FC236}">
                    <a16:creationId xmlns:a16="http://schemas.microsoft.com/office/drawing/2014/main" id="{6AF43AE4-F695-4D66-A4C7-7DA4EA3D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036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1038">
                <a:extLst>
                  <a:ext uri="{FF2B5EF4-FFF2-40B4-BE49-F238E27FC236}">
                    <a16:creationId xmlns:a16="http://schemas.microsoft.com/office/drawing/2014/main" id="{1C0B1E41-324A-4648-8165-9CBF7B19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39">
                <a:extLst>
                  <a:ext uri="{FF2B5EF4-FFF2-40B4-BE49-F238E27FC236}">
                    <a16:creationId xmlns:a16="http://schemas.microsoft.com/office/drawing/2014/main" id="{F3CE1E42-8A0D-461E-B877-5D4E5562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40">
                <a:extLst>
                  <a:ext uri="{FF2B5EF4-FFF2-40B4-BE49-F238E27FC236}">
                    <a16:creationId xmlns:a16="http://schemas.microsoft.com/office/drawing/2014/main" id="{3C875E8E-9959-4FAA-A5E4-073296F5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318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41">
                <a:extLst>
                  <a:ext uri="{FF2B5EF4-FFF2-40B4-BE49-F238E27FC236}">
                    <a16:creationId xmlns:a16="http://schemas.microsoft.com/office/drawing/2014/main" id="{C21F2D31-D2C9-40BE-9DBE-92EE0B39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792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1042">
                <a:extLst>
                  <a:ext uri="{FF2B5EF4-FFF2-40B4-BE49-F238E27FC236}">
                    <a16:creationId xmlns:a16="http://schemas.microsoft.com/office/drawing/2014/main" id="{A386A60E-C3D1-462E-AD0E-0F758D88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43">
                <a:extLst>
                  <a:ext uri="{FF2B5EF4-FFF2-40B4-BE49-F238E27FC236}">
                    <a16:creationId xmlns:a16="http://schemas.microsoft.com/office/drawing/2014/main" id="{A369950B-1730-4BAA-B6A3-393DDFEC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1044">
                <a:extLst>
                  <a:ext uri="{FF2B5EF4-FFF2-40B4-BE49-F238E27FC236}">
                    <a16:creationId xmlns:a16="http://schemas.microsoft.com/office/drawing/2014/main" id="{D122F059-FE5F-4E68-82E9-FD2860EA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1045">
                <a:extLst>
                  <a:ext uri="{FF2B5EF4-FFF2-40B4-BE49-F238E27FC236}">
                    <a16:creationId xmlns:a16="http://schemas.microsoft.com/office/drawing/2014/main" id="{E4CE5F21-350D-45AA-B9E4-BC5829C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6">
                <a:extLst>
                  <a:ext uri="{FF2B5EF4-FFF2-40B4-BE49-F238E27FC236}">
                    <a16:creationId xmlns:a16="http://schemas.microsoft.com/office/drawing/2014/main" id="{737444A9-B4FE-48F8-B6DA-D29D8A4D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946"/>
                <a:ext cx="40" cy="40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047">
                <a:extLst>
                  <a:ext uri="{FF2B5EF4-FFF2-40B4-BE49-F238E27FC236}">
                    <a16:creationId xmlns:a16="http://schemas.microsoft.com/office/drawing/2014/main" id="{4743CF9E-D317-4919-9746-61A5357D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1048">
                <a:extLst>
                  <a:ext uri="{FF2B5EF4-FFF2-40B4-BE49-F238E27FC236}">
                    <a16:creationId xmlns:a16="http://schemas.microsoft.com/office/drawing/2014/main" id="{8327CC55-3139-436B-A296-73C8F4F21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9">
                <a:extLst>
                  <a:ext uri="{FF2B5EF4-FFF2-40B4-BE49-F238E27FC236}">
                    <a16:creationId xmlns:a16="http://schemas.microsoft.com/office/drawing/2014/main" id="{ED5DA02C-2C29-4880-A32D-D571726B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37"/>
                <a:ext cx="21" cy="3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050">
                <a:extLst>
                  <a:ext uri="{FF2B5EF4-FFF2-40B4-BE49-F238E27FC236}">
                    <a16:creationId xmlns:a16="http://schemas.microsoft.com/office/drawing/2014/main" id="{29EA37AD-7366-4217-AE6C-D0732F8C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051">
                <a:extLst>
                  <a:ext uri="{FF2B5EF4-FFF2-40B4-BE49-F238E27FC236}">
                    <a16:creationId xmlns:a16="http://schemas.microsoft.com/office/drawing/2014/main" id="{FA206AFD-4C4E-45D4-9CD1-9C32FE85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1052">
                <a:extLst>
                  <a:ext uri="{FF2B5EF4-FFF2-40B4-BE49-F238E27FC236}">
                    <a16:creationId xmlns:a16="http://schemas.microsoft.com/office/drawing/2014/main" id="{F149A6E9-9A35-4F74-9384-72E7A47D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1053">
                <a:extLst>
                  <a:ext uri="{FF2B5EF4-FFF2-40B4-BE49-F238E27FC236}">
                    <a16:creationId xmlns:a16="http://schemas.microsoft.com/office/drawing/2014/main" id="{470D0420-E379-410B-9957-8C74A9A6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1054">
                <a:extLst>
                  <a:ext uri="{FF2B5EF4-FFF2-40B4-BE49-F238E27FC236}">
                    <a16:creationId xmlns:a16="http://schemas.microsoft.com/office/drawing/2014/main" id="{D4F2561D-909E-414D-BB5B-E520D1896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055">
                <a:extLst>
                  <a:ext uri="{FF2B5EF4-FFF2-40B4-BE49-F238E27FC236}">
                    <a16:creationId xmlns:a16="http://schemas.microsoft.com/office/drawing/2014/main" id="{B9A8A7DB-ACA4-47B1-B6D9-6BE0C68F3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056">
                <a:extLst>
                  <a:ext uri="{FF2B5EF4-FFF2-40B4-BE49-F238E27FC236}">
                    <a16:creationId xmlns:a16="http://schemas.microsoft.com/office/drawing/2014/main" id="{BE8A7B3A-03A2-4CAA-ACA8-8F76F06A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1057">
                <a:extLst>
                  <a:ext uri="{FF2B5EF4-FFF2-40B4-BE49-F238E27FC236}">
                    <a16:creationId xmlns:a16="http://schemas.microsoft.com/office/drawing/2014/main" id="{9CDDBD67-7604-4914-8B86-BA014C63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58">
                <a:extLst>
                  <a:ext uri="{FF2B5EF4-FFF2-40B4-BE49-F238E27FC236}">
                    <a16:creationId xmlns:a16="http://schemas.microsoft.com/office/drawing/2014/main" id="{F553D0D5-B869-45FD-910F-1A542722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986"/>
                <a:ext cx="31" cy="38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9">
                <a:extLst>
                  <a:ext uri="{FF2B5EF4-FFF2-40B4-BE49-F238E27FC236}">
                    <a16:creationId xmlns:a16="http://schemas.microsoft.com/office/drawing/2014/main" id="{0A83BD4A-9BFF-4A85-90FB-38005F05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0">
                <a:extLst>
                  <a:ext uri="{FF2B5EF4-FFF2-40B4-BE49-F238E27FC236}">
                    <a16:creationId xmlns:a16="http://schemas.microsoft.com/office/drawing/2014/main" id="{2F238106-7C79-4273-9961-CAC8EA6A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61">
                <a:extLst>
                  <a:ext uri="{FF2B5EF4-FFF2-40B4-BE49-F238E27FC236}">
                    <a16:creationId xmlns:a16="http://schemas.microsoft.com/office/drawing/2014/main" id="{EF68B101-4E27-4344-989C-8B4E989D6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496"/>
                <a:ext cx="12" cy="21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062">
                <a:extLst>
                  <a:ext uri="{FF2B5EF4-FFF2-40B4-BE49-F238E27FC236}">
                    <a16:creationId xmlns:a16="http://schemas.microsoft.com/office/drawing/2014/main" id="{39A48492-046B-4538-B00F-CB6842876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63">
                <a:extLst>
                  <a:ext uri="{FF2B5EF4-FFF2-40B4-BE49-F238E27FC236}">
                    <a16:creationId xmlns:a16="http://schemas.microsoft.com/office/drawing/2014/main" id="{9E288D4F-CA53-458D-A77F-DBD99EA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95"/>
                <a:ext cx="38" cy="41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064">
                <a:extLst>
                  <a:ext uri="{FF2B5EF4-FFF2-40B4-BE49-F238E27FC236}">
                    <a16:creationId xmlns:a16="http://schemas.microsoft.com/office/drawing/2014/main" id="{D9924A6E-F568-4805-AD5A-FC9EFDB3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65">
                <a:extLst>
                  <a:ext uri="{FF2B5EF4-FFF2-40B4-BE49-F238E27FC236}">
                    <a16:creationId xmlns:a16="http://schemas.microsoft.com/office/drawing/2014/main" id="{7C761EFD-84F9-42FE-BCD0-5CE62DD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640"/>
                <a:ext cx="24" cy="33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1066">
                <a:extLst>
                  <a:ext uri="{FF2B5EF4-FFF2-40B4-BE49-F238E27FC236}">
                    <a16:creationId xmlns:a16="http://schemas.microsoft.com/office/drawing/2014/main" id="{53D27300-961B-4F5F-B206-B94897C1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1067">
                <a:extLst>
                  <a:ext uri="{FF2B5EF4-FFF2-40B4-BE49-F238E27FC236}">
                    <a16:creationId xmlns:a16="http://schemas.microsoft.com/office/drawing/2014/main" id="{7B228213-118F-4E98-9F81-08361E62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1068">
                <a:extLst>
                  <a:ext uri="{FF2B5EF4-FFF2-40B4-BE49-F238E27FC236}">
                    <a16:creationId xmlns:a16="http://schemas.microsoft.com/office/drawing/2014/main" id="{92597243-A27E-467A-B604-5D942498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59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Oval 1069">
                <a:extLst>
                  <a:ext uri="{FF2B5EF4-FFF2-40B4-BE49-F238E27FC236}">
                    <a16:creationId xmlns:a16="http://schemas.microsoft.com/office/drawing/2014/main" id="{274FA38D-F14E-4C28-B6D7-EE47FBF9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070">
                <a:extLst>
                  <a:ext uri="{FF2B5EF4-FFF2-40B4-BE49-F238E27FC236}">
                    <a16:creationId xmlns:a16="http://schemas.microsoft.com/office/drawing/2014/main" id="{68ED2D9C-8418-43E8-A93F-271AC438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071">
                <a:extLst>
                  <a:ext uri="{FF2B5EF4-FFF2-40B4-BE49-F238E27FC236}">
                    <a16:creationId xmlns:a16="http://schemas.microsoft.com/office/drawing/2014/main" id="{37230880-7AFB-469B-9455-B8AC2505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1072">
                <a:extLst>
                  <a:ext uri="{FF2B5EF4-FFF2-40B4-BE49-F238E27FC236}">
                    <a16:creationId xmlns:a16="http://schemas.microsoft.com/office/drawing/2014/main" id="{09529347-A5B8-4D7A-9161-1C4B7216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073">
                <a:extLst>
                  <a:ext uri="{FF2B5EF4-FFF2-40B4-BE49-F238E27FC236}">
                    <a16:creationId xmlns:a16="http://schemas.microsoft.com/office/drawing/2014/main" id="{9DF57E73-F7DB-4C96-A092-21948F85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074">
                <a:extLst>
                  <a:ext uri="{FF2B5EF4-FFF2-40B4-BE49-F238E27FC236}">
                    <a16:creationId xmlns:a16="http://schemas.microsoft.com/office/drawing/2014/main" id="{3E867274-37AE-4F17-84A4-3CD07FF7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1075">
                <a:extLst>
                  <a:ext uri="{FF2B5EF4-FFF2-40B4-BE49-F238E27FC236}">
                    <a16:creationId xmlns:a16="http://schemas.microsoft.com/office/drawing/2014/main" id="{9CFCD3ED-710E-477F-B2F3-D3471CF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1076">
                <a:extLst>
                  <a:ext uri="{FF2B5EF4-FFF2-40B4-BE49-F238E27FC236}">
                    <a16:creationId xmlns:a16="http://schemas.microsoft.com/office/drawing/2014/main" id="{5B1171E2-D29A-4019-BDBE-CA11A32A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1077">
                <a:extLst>
                  <a:ext uri="{FF2B5EF4-FFF2-40B4-BE49-F238E27FC236}">
                    <a16:creationId xmlns:a16="http://schemas.microsoft.com/office/drawing/2014/main" id="{012B7223-F2A5-4762-972C-769334665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78">
                <a:extLst>
                  <a:ext uri="{FF2B5EF4-FFF2-40B4-BE49-F238E27FC236}">
                    <a16:creationId xmlns:a16="http://schemas.microsoft.com/office/drawing/2014/main" id="{5E064048-5AE5-4853-B957-F397254B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697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79">
                <a:extLst>
                  <a:ext uri="{FF2B5EF4-FFF2-40B4-BE49-F238E27FC236}">
                    <a16:creationId xmlns:a16="http://schemas.microsoft.com/office/drawing/2014/main" id="{2E21F576-8E8A-4272-AAD3-E0A7DCF8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986"/>
                <a:ext cx="40" cy="38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1080">
                <a:extLst>
                  <a:ext uri="{FF2B5EF4-FFF2-40B4-BE49-F238E27FC236}">
                    <a16:creationId xmlns:a16="http://schemas.microsoft.com/office/drawing/2014/main" id="{7AC72AFB-0F4B-4CF2-A8CF-231EA6D1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1081">
                <a:extLst>
                  <a:ext uri="{FF2B5EF4-FFF2-40B4-BE49-F238E27FC236}">
                    <a16:creationId xmlns:a16="http://schemas.microsoft.com/office/drawing/2014/main" id="{28E8AF60-8057-44A9-B7CE-0D389EDC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1082">
                <a:extLst>
                  <a:ext uri="{FF2B5EF4-FFF2-40B4-BE49-F238E27FC236}">
                    <a16:creationId xmlns:a16="http://schemas.microsoft.com/office/drawing/2014/main" id="{4FD373E1-FC82-4708-8A59-409EA4F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1083">
                <a:extLst>
                  <a:ext uri="{FF2B5EF4-FFF2-40B4-BE49-F238E27FC236}">
                    <a16:creationId xmlns:a16="http://schemas.microsoft.com/office/drawing/2014/main" id="{6EFE407A-40D6-42BF-A842-3A6459EB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1084">
                <a:extLst>
                  <a:ext uri="{FF2B5EF4-FFF2-40B4-BE49-F238E27FC236}">
                    <a16:creationId xmlns:a16="http://schemas.microsoft.com/office/drawing/2014/main" id="{14E07B01-F5A7-4A21-8268-034C434F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085">
                <a:extLst>
                  <a:ext uri="{FF2B5EF4-FFF2-40B4-BE49-F238E27FC236}">
                    <a16:creationId xmlns:a16="http://schemas.microsoft.com/office/drawing/2014/main" id="{CF05A8E0-AACA-4E23-8AD2-7DBEBD082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086">
                <a:extLst>
                  <a:ext uri="{FF2B5EF4-FFF2-40B4-BE49-F238E27FC236}">
                    <a16:creationId xmlns:a16="http://schemas.microsoft.com/office/drawing/2014/main" id="{BD828141-D51B-4D07-B034-A0B8A78B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087">
                <a:extLst>
                  <a:ext uri="{FF2B5EF4-FFF2-40B4-BE49-F238E27FC236}">
                    <a16:creationId xmlns:a16="http://schemas.microsoft.com/office/drawing/2014/main" id="{75CD454F-3D4B-4769-82D9-F6324DD1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088">
                <a:extLst>
                  <a:ext uri="{FF2B5EF4-FFF2-40B4-BE49-F238E27FC236}">
                    <a16:creationId xmlns:a16="http://schemas.microsoft.com/office/drawing/2014/main" id="{0DF49E67-10EB-486F-855E-E32F64C7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1089">
                <a:extLst>
                  <a:ext uri="{FF2B5EF4-FFF2-40B4-BE49-F238E27FC236}">
                    <a16:creationId xmlns:a16="http://schemas.microsoft.com/office/drawing/2014/main" id="{34D6DAFA-6C53-48C6-B30D-790919C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1090">
                <a:extLst>
                  <a:ext uri="{FF2B5EF4-FFF2-40B4-BE49-F238E27FC236}">
                    <a16:creationId xmlns:a16="http://schemas.microsoft.com/office/drawing/2014/main" id="{073AE0EA-FD86-40AB-8BDB-FEF7C3E7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1091">
                <a:extLst>
                  <a:ext uri="{FF2B5EF4-FFF2-40B4-BE49-F238E27FC236}">
                    <a16:creationId xmlns:a16="http://schemas.microsoft.com/office/drawing/2014/main" id="{C6FCD0E5-A92D-4097-84D4-DEBD29B0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1092">
                <a:extLst>
                  <a:ext uri="{FF2B5EF4-FFF2-40B4-BE49-F238E27FC236}">
                    <a16:creationId xmlns:a16="http://schemas.microsoft.com/office/drawing/2014/main" id="{019AED18-1FC7-401B-9D60-FA030F49B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93">
                <a:extLst>
                  <a:ext uri="{FF2B5EF4-FFF2-40B4-BE49-F238E27FC236}">
                    <a16:creationId xmlns:a16="http://schemas.microsoft.com/office/drawing/2014/main" id="{2BB109F2-26F7-412E-B68B-1DED03D1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4">
                <a:extLst>
                  <a:ext uri="{FF2B5EF4-FFF2-40B4-BE49-F238E27FC236}">
                    <a16:creationId xmlns:a16="http://schemas.microsoft.com/office/drawing/2014/main" id="{BFA3A5FA-10CB-4C84-8BC3-D0A26B1B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95">
                <a:extLst>
                  <a:ext uri="{FF2B5EF4-FFF2-40B4-BE49-F238E27FC236}">
                    <a16:creationId xmlns:a16="http://schemas.microsoft.com/office/drawing/2014/main" id="{009642D0-A935-44CB-8F87-AD41C5BE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1096">
                <a:extLst>
                  <a:ext uri="{FF2B5EF4-FFF2-40B4-BE49-F238E27FC236}">
                    <a16:creationId xmlns:a16="http://schemas.microsoft.com/office/drawing/2014/main" id="{8ED6E54F-72DF-43E1-9882-16D75C43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7">
                <a:extLst>
                  <a:ext uri="{FF2B5EF4-FFF2-40B4-BE49-F238E27FC236}">
                    <a16:creationId xmlns:a16="http://schemas.microsoft.com/office/drawing/2014/main" id="{EAB42F02-5703-4CC1-9F46-B90F3FB5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97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1098">
                <a:extLst>
                  <a:ext uri="{FF2B5EF4-FFF2-40B4-BE49-F238E27FC236}">
                    <a16:creationId xmlns:a16="http://schemas.microsoft.com/office/drawing/2014/main" id="{F3730285-C1F5-42FE-9595-AE19BCC9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99">
                <a:extLst>
                  <a:ext uri="{FF2B5EF4-FFF2-40B4-BE49-F238E27FC236}">
                    <a16:creationId xmlns:a16="http://schemas.microsoft.com/office/drawing/2014/main" id="{A066C009-4DFB-4E13-ABE6-ED8AADA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47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00">
                <a:extLst>
                  <a:ext uri="{FF2B5EF4-FFF2-40B4-BE49-F238E27FC236}">
                    <a16:creationId xmlns:a16="http://schemas.microsoft.com/office/drawing/2014/main" id="{F6C4724B-1084-4709-B73B-1745DF8C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63"/>
                <a:ext cx="38" cy="38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01">
                <a:extLst>
                  <a:ext uri="{FF2B5EF4-FFF2-40B4-BE49-F238E27FC236}">
                    <a16:creationId xmlns:a16="http://schemas.microsoft.com/office/drawing/2014/main" id="{914364BA-F089-43EF-9DB7-EFB0D647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85"/>
                <a:ext cx="38" cy="41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02">
                <a:extLst>
                  <a:ext uri="{FF2B5EF4-FFF2-40B4-BE49-F238E27FC236}">
                    <a16:creationId xmlns:a16="http://schemas.microsoft.com/office/drawing/2014/main" id="{7B05ECE1-72C2-4219-A026-D910495E4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20"/>
                <a:ext cx="40" cy="37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03">
                <a:extLst>
                  <a:ext uri="{FF2B5EF4-FFF2-40B4-BE49-F238E27FC236}">
                    <a16:creationId xmlns:a16="http://schemas.microsoft.com/office/drawing/2014/main" id="{856AAB1B-257E-41DF-9291-07632084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4">
                <a:extLst>
                  <a:ext uri="{FF2B5EF4-FFF2-40B4-BE49-F238E27FC236}">
                    <a16:creationId xmlns:a16="http://schemas.microsoft.com/office/drawing/2014/main" id="{28AB0888-37AF-42E2-A6E6-33DB87EA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4"/>
                <a:ext cx="30" cy="35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1105">
                <a:extLst>
                  <a:ext uri="{FF2B5EF4-FFF2-40B4-BE49-F238E27FC236}">
                    <a16:creationId xmlns:a16="http://schemas.microsoft.com/office/drawing/2014/main" id="{B69B5F73-54AD-4E1A-B48E-AB656D663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1106">
                <a:extLst>
                  <a:ext uri="{FF2B5EF4-FFF2-40B4-BE49-F238E27FC236}">
                    <a16:creationId xmlns:a16="http://schemas.microsoft.com/office/drawing/2014/main" id="{0934F310-0A3F-4FD8-A9B6-1673C065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1107">
                <a:extLst>
                  <a:ext uri="{FF2B5EF4-FFF2-40B4-BE49-F238E27FC236}">
                    <a16:creationId xmlns:a16="http://schemas.microsoft.com/office/drawing/2014/main" id="{16D2E81B-E201-4710-91E6-FF417C5F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1108">
                <a:extLst>
                  <a:ext uri="{FF2B5EF4-FFF2-40B4-BE49-F238E27FC236}">
                    <a16:creationId xmlns:a16="http://schemas.microsoft.com/office/drawing/2014/main" id="{C57CF7FB-A280-4D94-85F3-D6F35420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09">
                <a:extLst>
                  <a:ext uri="{FF2B5EF4-FFF2-40B4-BE49-F238E27FC236}">
                    <a16:creationId xmlns:a16="http://schemas.microsoft.com/office/drawing/2014/main" id="{FC69C589-21AA-419F-8B6B-E2D91855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401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10">
                <a:extLst>
                  <a:ext uri="{FF2B5EF4-FFF2-40B4-BE49-F238E27FC236}">
                    <a16:creationId xmlns:a16="http://schemas.microsoft.com/office/drawing/2014/main" id="{E53061B9-840B-4D0D-81A8-1B922EA2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20"/>
                <a:ext cx="38" cy="37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11">
                <a:extLst>
                  <a:ext uri="{FF2B5EF4-FFF2-40B4-BE49-F238E27FC236}">
                    <a16:creationId xmlns:a16="http://schemas.microsoft.com/office/drawing/2014/main" id="{959D4E15-3C38-493D-96FD-36DEB373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442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112">
                <a:extLst>
                  <a:ext uri="{FF2B5EF4-FFF2-40B4-BE49-F238E27FC236}">
                    <a16:creationId xmlns:a16="http://schemas.microsoft.com/office/drawing/2014/main" id="{6A6CE90D-2803-4087-A3DD-ACCD4B38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113">
                <a:extLst>
                  <a:ext uri="{FF2B5EF4-FFF2-40B4-BE49-F238E27FC236}">
                    <a16:creationId xmlns:a16="http://schemas.microsoft.com/office/drawing/2014/main" id="{B8C1CA3E-64C8-4389-ACC3-3ED7B205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1114">
                <a:extLst>
                  <a:ext uri="{FF2B5EF4-FFF2-40B4-BE49-F238E27FC236}">
                    <a16:creationId xmlns:a16="http://schemas.microsoft.com/office/drawing/2014/main" id="{C37EB48D-D0BE-4B53-8E83-DC5D5002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1115">
                <a:extLst>
                  <a:ext uri="{FF2B5EF4-FFF2-40B4-BE49-F238E27FC236}">
                    <a16:creationId xmlns:a16="http://schemas.microsoft.com/office/drawing/2014/main" id="{11B9EE8D-176F-4E8A-B95B-30DD084D9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1116">
                <a:extLst>
                  <a:ext uri="{FF2B5EF4-FFF2-40B4-BE49-F238E27FC236}">
                    <a16:creationId xmlns:a16="http://schemas.microsoft.com/office/drawing/2014/main" id="{8C6200F5-FC6B-4AE0-8673-EE3AE48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1117">
                <a:extLst>
                  <a:ext uri="{FF2B5EF4-FFF2-40B4-BE49-F238E27FC236}">
                    <a16:creationId xmlns:a16="http://schemas.microsoft.com/office/drawing/2014/main" id="{6D1A73A1-9D5F-453F-BDB0-4BD43B0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18">
                <a:extLst>
                  <a:ext uri="{FF2B5EF4-FFF2-40B4-BE49-F238E27FC236}">
                    <a16:creationId xmlns:a16="http://schemas.microsoft.com/office/drawing/2014/main" id="{731E95B2-E9C4-4A3C-9001-6E716587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5"/>
                <a:ext cx="38" cy="41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1119">
                <a:extLst>
                  <a:ext uri="{FF2B5EF4-FFF2-40B4-BE49-F238E27FC236}">
                    <a16:creationId xmlns:a16="http://schemas.microsoft.com/office/drawing/2014/main" id="{649C93FB-9EDD-4908-BE25-1DB3F133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1120">
                <a:extLst>
                  <a:ext uri="{FF2B5EF4-FFF2-40B4-BE49-F238E27FC236}">
                    <a16:creationId xmlns:a16="http://schemas.microsoft.com/office/drawing/2014/main" id="{65C00023-EAE8-47EC-93BC-64B8264D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1121">
                <a:extLst>
                  <a:ext uri="{FF2B5EF4-FFF2-40B4-BE49-F238E27FC236}">
                    <a16:creationId xmlns:a16="http://schemas.microsoft.com/office/drawing/2014/main" id="{B00AE58A-5EDD-4117-9053-38DE28BA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1122">
                <a:extLst>
                  <a:ext uri="{FF2B5EF4-FFF2-40B4-BE49-F238E27FC236}">
                    <a16:creationId xmlns:a16="http://schemas.microsoft.com/office/drawing/2014/main" id="{154B3C0E-6E3C-4BA5-9978-9EA0F94F6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1123">
                <a:extLst>
                  <a:ext uri="{FF2B5EF4-FFF2-40B4-BE49-F238E27FC236}">
                    <a16:creationId xmlns:a16="http://schemas.microsoft.com/office/drawing/2014/main" id="{1184FCF7-6125-42FF-9422-48812F7ED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24">
                <a:extLst>
                  <a:ext uri="{FF2B5EF4-FFF2-40B4-BE49-F238E27FC236}">
                    <a16:creationId xmlns:a16="http://schemas.microsoft.com/office/drawing/2014/main" id="{E764D1A6-F7DE-43B5-8E3C-8B1490D4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30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25">
                <a:extLst>
                  <a:ext uri="{FF2B5EF4-FFF2-40B4-BE49-F238E27FC236}">
                    <a16:creationId xmlns:a16="http://schemas.microsoft.com/office/drawing/2014/main" id="{B2AAD7BA-A500-4F94-A3EA-EB0A0625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1126">
                <a:extLst>
                  <a:ext uri="{FF2B5EF4-FFF2-40B4-BE49-F238E27FC236}">
                    <a16:creationId xmlns:a16="http://schemas.microsoft.com/office/drawing/2014/main" id="{2C871C72-B3E8-4251-885B-125BE449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1127">
                <a:extLst>
                  <a:ext uri="{FF2B5EF4-FFF2-40B4-BE49-F238E27FC236}">
                    <a16:creationId xmlns:a16="http://schemas.microsoft.com/office/drawing/2014/main" id="{E7BFFFC5-581B-4DED-95A8-6D3127B3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1128">
                <a:extLst>
                  <a:ext uri="{FF2B5EF4-FFF2-40B4-BE49-F238E27FC236}">
                    <a16:creationId xmlns:a16="http://schemas.microsoft.com/office/drawing/2014/main" id="{5CACF550-785B-41AB-9FE9-FA40B967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1129">
                <a:extLst>
                  <a:ext uri="{FF2B5EF4-FFF2-40B4-BE49-F238E27FC236}">
                    <a16:creationId xmlns:a16="http://schemas.microsoft.com/office/drawing/2014/main" id="{0D234474-5604-4204-B0B2-AAF0A8B7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130">
                <a:extLst>
                  <a:ext uri="{FF2B5EF4-FFF2-40B4-BE49-F238E27FC236}">
                    <a16:creationId xmlns:a16="http://schemas.microsoft.com/office/drawing/2014/main" id="{5B260D18-83C2-44F0-B6EE-D03859E5F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1131">
                <a:extLst>
                  <a:ext uri="{FF2B5EF4-FFF2-40B4-BE49-F238E27FC236}">
                    <a16:creationId xmlns:a16="http://schemas.microsoft.com/office/drawing/2014/main" id="{A3C41E57-C005-458B-972E-C9346C13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132">
                <a:extLst>
                  <a:ext uri="{FF2B5EF4-FFF2-40B4-BE49-F238E27FC236}">
                    <a16:creationId xmlns:a16="http://schemas.microsoft.com/office/drawing/2014/main" id="{0DA6616C-F44C-4504-A3F6-7CF42005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1133">
                <a:extLst>
                  <a:ext uri="{FF2B5EF4-FFF2-40B4-BE49-F238E27FC236}">
                    <a16:creationId xmlns:a16="http://schemas.microsoft.com/office/drawing/2014/main" id="{5A007C9B-19C6-42EB-A5B3-C776A783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1134">
                <a:extLst>
                  <a:ext uri="{FF2B5EF4-FFF2-40B4-BE49-F238E27FC236}">
                    <a16:creationId xmlns:a16="http://schemas.microsoft.com/office/drawing/2014/main" id="{997D48FB-6A75-43F0-B1CC-54C7BF44A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1135">
                <a:extLst>
                  <a:ext uri="{FF2B5EF4-FFF2-40B4-BE49-F238E27FC236}">
                    <a16:creationId xmlns:a16="http://schemas.microsoft.com/office/drawing/2014/main" id="{5BBA7735-BF6A-4500-BA6D-FAC8B68E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1136">
                <a:extLst>
                  <a:ext uri="{FF2B5EF4-FFF2-40B4-BE49-F238E27FC236}">
                    <a16:creationId xmlns:a16="http://schemas.microsoft.com/office/drawing/2014/main" id="{A07B5C4A-F319-4E5B-A51B-564BA8D5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Oval 1137">
                <a:extLst>
                  <a:ext uri="{FF2B5EF4-FFF2-40B4-BE49-F238E27FC236}">
                    <a16:creationId xmlns:a16="http://schemas.microsoft.com/office/drawing/2014/main" id="{896B09A2-9FAF-4145-BCC9-DC0402C9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1138">
                <a:extLst>
                  <a:ext uri="{FF2B5EF4-FFF2-40B4-BE49-F238E27FC236}">
                    <a16:creationId xmlns:a16="http://schemas.microsoft.com/office/drawing/2014/main" id="{42D6F427-E16F-402E-A37A-8DE8731F6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1139">
                <a:extLst>
                  <a:ext uri="{FF2B5EF4-FFF2-40B4-BE49-F238E27FC236}">
                    <a16:creationId xmlns:a16="http://schemas.microsoft.com/office/drawing/2014/main" id="{4A91E6D5-89D6-42E9-A4FE-D7DEEA32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40">
                <a:extLst>
                  <a:ext uri="{FF2B5EF4-FFF2-40B4-BE49-F238E27FC236}">
                    <a16:creationId xmlns:a16="http://schemas.microsoft.com/office/drawing/2014/main" id="{7969FD6A-05D1-4C97-8EA0-CCC4C85C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40"/>
                <a:ext cx="38" cy="40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1">
                <a:extLst>
                  <a:ext uri="{FF2B5EF4-FFF2-40B4-BE49-F238E27FC236}">
                    <a16:creationId xmlns:a16="http://schemas.microsoft.com/office/drawing/2014/main" id="{BD6496F3-AA13-4936-B3CE-71CA85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42">
                <a:extLst>
                  <a:ext uri="{FF2B5EF4-FFF2-40B4-BE49-F238E27FC236}">
                    <a16:creationId xmlns:a16="http://schemas.microsoft.com/office/drawing/2014/main" id="{4E8F782D-7AA0-4A47-965B-F8E673B5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43">
                <a:extLst>
                  <a:ext uri="{FF2B5EF4-FFF2-40B4-BE49-F238E27FC236}">
                    <a16:creationId xmlns:a16="http://schemas.microsoft.com/office/drawing/2014/main" id="{9250BBF9-1B13-4466-AC0A-8B27421A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1144">
                <a:extLst>
                  <a:ext uri="{FF2B5EF4-FFF2-40B4-BE49-F238E27FC236}">
                    <a16:creationId xmlns:a16="http://schemas.microsoft.com/office/drawing/2014/main" id="{5179F380-5F40-498E-B490-4E6D39F38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07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Oval 1145">
                <a:extLst>
                  <a:ext uri="{FF2B5EF4-FFF2-40B4-BE49-F238E27FC236}">
                    <a16:creationId xmlns:a16="http://schemas.microsoft.com/office/drawing/2014/main" id="{4AF13712-B7E1-4246-B81F-010E7CAA3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129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46">
                <a:extLst>
                  <a:ext uri="{FF2B5EF4-FFF2-40B4-BE49-F238E27FC236}">
                    <a16:creationId xmlns:a16="http://schemas.microsoft.com/office/drawing/2014/main" id="{136A94EF-F93F-4604-8C53-9C2E86F7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69"/>
                <a:ext cx="36" cy="38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Oval 1147">
                <a:extLst>
                  <a:ext uri="{FF2B5EF4-FFF2-40B4-BE49-F238E27FC236}">
                    <a16:creationId xmlns:a16="http://schemas.microsoft.com/office/drawing/2014/main" id="{A5E5120E-6A46-496D-947B-00A949D2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69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8">
                <a:extLst>
                  <a:ext uri="{FF2B5EF4-FFF2-40B4-BE49-F238E27FC236}">
                    <a16:creationId xmlns:a16="http://schemas.microsoft.com/office/drawing/2014/main" id="{C7F42ACB-3174-427C-BC40-2B6F0683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98"/>
                <a:ext cx="23" cy="31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49">
                <a:extLst>
                  <a:ext uri="{FF2B5EF4-FFF2-40B4-BE49-F238E27FC236}">
                    <a16:creationId xmlns:a16="http://schemas.microsoft.com/office/drawing/2014/main" id="{76DBFA4E-B479-4EEF-9AD4-E9DE3C95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79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1150">
                <a:extLst>
                  <a:ext uri="{FF2B5EF4-FFF2-40B4-BE49-F238E27FC236}">
                    <a16:creationId xmlns:a16="http://schemas.microsoft.com/office/drawing/2014/main" id="{2DEECBA4-F0F8-4417-BE1C-1FE146A9C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1151">
                <a:extLst>
                  <a:ext uri="{FF2B5EF4-FFF2-40B4-BE49-F238E27FC236}">
                    <a16:creationId xmlns:a16="http://schemas.microsoft.com/office/drawing/2014/main" id="{A94B3BB8-4AB8-442F-9D9C-E2EE974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8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1152">
                <a:extLst>
                  <a:ext uri="{FF2B5EF4-FFF2-40B4-BE49-F238E27FC236}">
                    <a16:creationId xmlns:a16="http://schemas.microsoft.com/office/drawing/2014/main" id="{E7202D39-44D2-48ED-85F5-5C8A913D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1153">
                <a:extLst>
                  <a:ext uri="{FF2B5EF4-FFF2-40B4-BE49-F238E27FC236}">
                    <a16:creationId xmlns:a16="http://schemas.microsoft.com/office/drawing/2014/main" id="{82216E51-B9B9-46D1-9D84-DA3C7292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Oval 1154">
                <a:extLst>
                  <a:ext uri="{FF2B5EF4-FFF2-40B4-BE49-F238E27FC236}">
                    <a16:creationId xmlns:a16="http://schemas.microsoft.com/office/drawing/2014/main" id="{0D1B5525-2087-4BC7-A1A0-0E476965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24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Oval 1155">
                <a:extLst>
                  <a:ext uri="{FF2B5EF4-FFF2-40B4-BE49-F238E27FC236}">
                    <a16:creationId xmlns:a16="http://schemas.microsoft.com/office/drawing/2014/main" id="{731DEB6D-D9AA-4A66-9376-B109F379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24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1156">
                <a:extLst>
                  <a:ext uri="{FF2B5EF4-FFF2-40B4-BE49-F238E27FC236}">
                    <a16:creationId xmlns:a16="http://schemas.microsoft.com/office/drawing/2014/main" id="{E2677E37-87AA-49FF-8340-F69BC54F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363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57">
                <a:extLst>
                  <a:ext uri="{FF2B5EF4-FFF2-40B4-BE49-F238E27FC236}">
                    <a16:creationId xmlns:a16="http://schemas.microsoft.com/office/drawing/2014/main" id="{89D94BE6-496A-4077-BBE7-A810DCBA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07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58">
                <a:extLst>
                  <a:ext uri="{FF2B5EF4-FFF2-40B4-BE49-F238E27FC236}">
                    <a16:creationId xmlns:a16="http://schemas.microsoft.com/office/drawing/2014/main" id="{F9F16E8D-A0C6-4A83-A3BE-55EEFFFF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14"/>
                <a:ext cx="26" cy="33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59">
                <a:extLst>
                  <a:ext uri="{FF2B5EF4-FFF2-40B4-BE49-F238E27FC236}">
                    <a16:creationId xmlns:a16="http://schemas.microsoft.com/office/drawing/2014/main" id="{F386324E-10FA-47A4-BAA5-67CCFB4D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Oval 1160">
                <a:extLst>
                  <a:ext uri="{FF2B5EF4-FFF2-40B4-BE49-F238E27FC236}">
                    <a16:creationId xmlns:a16="http://schemas.microsoft.com/office/drawing/2014/main" id="{2EA4BB40-1784-4CC7-8187-C06BDA83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1161">
                <a:extLst>
                  <a:ext uri="{FF2B5EF4-FFF2-40B4-BE49-F238E27FC236}">
                    <a16:creationId xmlns:a16="http://schemas.microsoft.com/office/drawing/2014/main" id="{41092DA8-A745-495A-90FA-C7D5D666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Oval 1162">
                <a:extLst>
                  <a:ext uri="{FF2B5EF4-FFF2-40B4-BE49-F238E27FC236}">
                    <a16:creationId xmlns:a16="http://schemas.microsoft.com/office/drawing/2014/main" id="{2FA26D04-5E02-4DF4-958A-AA1458B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Oval 1163">
                <a:extLst>
                  <a:ext uri="{FF2B5EF4-FFF2-40B4-BE49-F238E27FC236}">
                    <a16:creationId xmlns:a16="http://schemas.microsoft.com/office/drawing/2014/main" id="{42E32AFF-8616-4118-8749-1E62C18C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Oval 1164">
                <a:extLst>
                  <a:ext uri="{FF2B5EF4-FFF2-40B4-BE49-F238E27FC236}">
                    <a16:creationId xmlns:a16="http://schemas.microsoft.com/office/drawing/2014/main" id="{22FD3EF3-F9FC-479F-B0A4-E8530D28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65">
                <a:extLst>
                  <a:ext uri="{FF2B5EF4-FFF2-40B4-BE49-F238E27FC236}">
                    <a16:creationId xmlns:a16="http://schemas.microsoft.com/office/drawing/2014/main" id="{43DEB783-9D2B-4199-A058-6AE6DFF5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520"/>
                <a:ext cx="40" cy="37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1166">
                <a:extLst>
                  <a:ext uri="{FF2B5EF4-FFF2-40B4-BE49-F238E27FC236}">
                    <a16:creationId xmlns:a16="http://schemas.microsoft.com/office/drawing/2014/main" id="{BE18D6DD-D3A3-47C6-B8CA-FFB4AF66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Oval 1167">
                <a:extLst>
                  <a:ext uri="{FF2B5EF4-FFF2-40B4-BE49-F238E27FC236}">
                    <a16:creationId xmlns:a16="http://schemas.microsoft.com/office/drawing/2014/main" id="{6052B6F0-E137-462D-8B17-48D1AD3D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Oval 1168">
                <a:extLst>
                  <a:ext uri="{FF2B5EF4-FFF2-40B4-BE49-F238E27FC236}">
                    <a16:creationId xmlns:a16="http://schemas.microsoft.com/office/drawing/2014/main" id="{48C3187D-1C4D-4748-B3ED-62E0A0922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1169">
                <a:extLst>
                  <a:ext uri="{FF2B5EF4-FFF2-40B4-BE49-F238E27FC236}">
                    <a16:creationId xmlns:a16="http://schemas.microsoft.com/office/drawing/2014/main" id="{29E34968-E9E9-4032-B96A-225F61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1170">
                <a:extLst>
                  <a:ext uri="{FF2B5EF4-FFF2-40B4-BE49-F238E27FC236}">
                    <a16:creationId xmlns:a16="http://schemas.microsoft.com/office/drawing/2014/main" id="{E9CA32FF-B533-4433-9DC3-4ABB96106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Oval 1171">
                <a:extLst>
                  <a:ext uri="{FF2B5EF4-FFF2-40B4-BE49-F238E27FC236}">
                    <a16:creationId xmlns:a16="http://schemas.microsoft.com/office/drawing/2014/main" id="{2A3684AA-F718-4047-92DA-9447BBE9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72">
                <a:extLst>
                  <a:ext uri="{FF2B5EF4-FFF2-40B4-BE49-F238E27FC236}">
                    <a16:creationId xmlns:a16="http://schemas.microsoft.com/office/drawing/2014/main" id="{652393CD-883C-4DF5-9039-CB7BCE1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752"/>
                <a:ext cx="38" cy="37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1173">
                <a:extLst>
                  <a:ext uri="{FF2B5EF4-FFF2-40B4-BE49-F238E27FC236}">
                    <a16:creationId xmlns:a16="http://schemas.microsoft.com/office/drawing/2014/main" id="{5F219EC6-5FE0-48CB-8D49-E4302CA5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Oval 1174">
                <a:extLst>
                  <a:ext uri="{FF2B5EF4-FFF2-40B4-BE49-F238E27FC236}">
                    <a16:creationId xmlns:a16="http://schemas.microsoft.com/office/drawing/2014/main" id="{3A86A991-DB48-461C-A71C-E0631E78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Oval 1175">
                <a:extLst>
                  <a:ext uri="{FF2B5EF4-FFF2-40B4-BE49-F238E27FC236}">
                    <a16:creationId xmlns:a16="http://schemas.microsoft.com/office/drawing/2014/main" id="{0B19B72E-9E15-4432-985A-DD090325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Oval 1176">
                <a:extLst>
                  <a:ext uri="{FF2B5EF4-FFF2-40B4-BE49-F238E27FC236}">
                    <a16:creationId xmlns:a16="http://schemas.microsoft.com/office/drawing/2014/main" id="{533E296C-E4EE-4092-A3C7-8CC1EA10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1177">
                <a:extLst>
                  <a:ext uri="{FF2B5EF4-FFF2-40B4-BE49-F238E27FC236}">
                    <a16:creationId xmlns:a16="http://schemas.microsoft.com/office/drawing/2014/main" id="{F27AF43B-527A-43FC-A934-CA4C87266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1178">
                <a:extLst>
                  <a:ext uri="{FF2B5EF4-FFF2-40B4-BE49-F238E27FC236}">
                    <a16:creationId xmlns:a16="http://schemas.microsoft.com/office/drawing/2014/main" id="{B959342D-63B1-4374-A224-7ADC4953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79">
                <a:extLst>
                  <a:ext uri="{FF2B5EF4-FFF2-40B4-BE49-F238E27FC236}">
                    <a16:creationId xmlns:a16="http://schemas.microsoft.com/office/drawing/2014/main" id="{51EF450F-C9AC-46F0-8A7E-E523BDCE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73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1180">
                <a:extLst>
                  <a:ext uri="{FF2B5EF4-FFF2-40B4-BE49-F238E27FC236}">
                    <a16:creationId xmlns:a16="http://schemas.microsoft.com/office/drawing/2014/main" id="{89F8169A-EBBA-4E05-96A5-62D5B5844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81">
                <a:extLst>
                  <a:ext uri="{FF2B5EF4-FFF2-40B4-BE49-F238E27FC236}">
                    <a16:creationId xmlns:a16="http://schemas.microsoft.com/office/drawing/2014/main" id="{FF33FC09-94AF-4657-A75A-821F3607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82">
                <a:extLst>
                  <a:ext uri="{FF2B5EF4-FFF2-40B4-BE49-F238E27FC236}">
                    <a16:creationId xmlns:a16="http://schemas.microsoft.com/office/drawing/2014/main" id="{CBFB99F9-EFC9-49AD-987B-15C69A28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08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1183">
                <a:extLst>
                  <a:ext uri="{FF2B5EF4-FFF2-40B4-BE49-F238E27FC236}">
                    <a16:creationId xmlns:a16="http://schemas.microsoft.com/office/drawing/2014/main" id="{D4123B4F-80C0-4DCC-AFAF-74D92D07A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1184">
                <a:extLst>
                  <a:ext uri="{FF2B5EF4-FFF2-40B4-BE49-F238E27FC236}">
                    <a16:creationId xmlns:a16="http://schemas.microsoft.com/office/drawing/2014/main" id="{FB73BD17-84D3-4E63-8348-46B7BC3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Oval 1185">
                <a:extLst>
                  <a:ext uri="{FF2B5EF4-FFF2-40B4-BE49-F238E27FC236}">
                    <a16:creationId xmlns:a16="http://schemas.microsoft.com/office/drawing/2014/main" id="{28F13BA6-36A5-4527-9D2D-F937662C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Oval 1186">
                <a:extLst>
                  <a:ext uri="{FF2B5EF4-FFF2-40B4-BE49-F238E27FC236}">
                    <a16:creationId xmlns:a16="http://schemas.microsoft.com/office/drawing/2014/main" id="{0186A30F-CA75-4420-8826-2F3AF6AD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Oval 1187">
                <a:extLst>
                  <a:ext uri="{FF2B5EF4-FFF2-40B4-BE49-F238E27FC236}">
                    <a16:creationId xmlns:a16="http://schemas.microsoft.com/office/drawing/2014/main" id="{F19ECB44-C65F-46B8-8F33-F2193901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Oval 1188">
                <a:extLst>
                  <a:ext uri="{FF2B5EF4-FFF2-40B4-BE49-F238E27FC236}">
                    <a16:creationId xmlns:a16="http://schemas.microsoft.com/office/drawing/2014/main" id="{C243FD2B-D5C0-4938-80D8-C974E5CA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189">
                <a:extLst>
                  <a:ext uri="{FF2B5EF4-FFF2-40B4-BE49-F238E27FC236}">
                    <a16:creationId xmlns:a16="http://schemas.microsoft.com/office/drawing/2014/main" id="{0E7FA300-5A77-4909-A49E-95864B90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0">
                <a:extLst>
                  <a:ext uri="{FF2B5EF4-FFF2-40B4-BE49-F238E27FC236}">
                    <a16:creationId xmlns:a16="http://schemas.microsoft.com/office/drawing/2014/main" id="{7FFFC907-F2E7-4506-A677-0BC43B41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62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Oval 1191">
                <a:extLst>
                  <a:ext uri="{FF2B5EF4-FFF2-40B4-BE49-F238E27FC236}">
                    <a16:creationId xmlns:a16="http://schemas.microsoft.com/office/drawing/2014/main" id="{05D3B0C1-C405-4078-B46E-BFC49295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1192">
                <a:extLst>
                  <a:ext uri="{FF2B5EF4-FFF2-40B4-BE49-F238E27FC236}">
                    <a16:creationId xmlns:a16="http://schemas.microsoft.com/office/drawing/2014/main" id="{B064BD81-72AC-457D-B5FD-8A7FC04B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1193">
                <a:extLst>
                  <a:ext uri="{FF2B5EF4-FFF2-40B4-BE49-F238E27FC236}">
                    <a16:creationId xmlns:a16="http://schemas.microsoft.com/office/drawing/2014/main" id="{46C8898A-294E-41CC-9529-3AB79638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194">
                <a:extLst>
                  <a:ext uri="{FF2B5EF4-FFF2-40B4-BE49-F238E27FC236}">
                    <a16:creationId xmlns:a16="http://schemas.microsoft.com/office/drawing/2014/main" id="{EB20BED1-FFE0-4B4A-B1D7-FCA19500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1195">
                <a:extLst>
                  <a:ext uri="{FF2B5EF4-FFF2-40B4-BE49-F238E27FC236}">
                    <a16:creationId xmlns:a16="http://schemas.microsoft.com/office/drawing/2014/main" id="{95415F81-9E9F-4E7B-B63A-B2D9F23F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1196">
                <a:extLst>
                  <a:ext uri="{FF2B5EF4-FFF2-40B4-BE49-F238E27FC236}">
                    <a16:creationId xmlns:a16="http://schemas.microsoft.com/office/drawing/2014/main" id="{FE80489D-635F-438D-98FA-F6CC44CF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197">
                <a:extLst>
                  <a:ext uri="{FF2B5EF4-FFF2-40B4-BE49-F238E27FC236}">
                    <a16:creationId xmlns:a16="http://schemas.microsoft.com/office/drawing/2014/main" id="{5ADD805B-2E6F-4F0A-8585-4E97D7C3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86"/>
                <a:ext cx="38" cy="38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198">
                <a:extLst>
                  <a:ext uri="{FF2B5EF4-FFF2-40B4-BE49-F238E27FC236}">
                    <a16:creationId xmlns:a16="http://schemas.microsoft.com/office/drawing/2014/main" id="{FC5A8CFA-7B31-4C28-BFCD-D608B84C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199">
                <a:extLst>
                  <a:ext uri="{FF2B5EF4-FFF2-40B4-BE49-F238E27FC236}">
                    <a16:creationId xmlns:a16="http://schemas.microsoft.com/office/drawing/2014/main" id="{BCA76DDC-2D59-4C1C-B66B-C166BD58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1200">
                <a:extLst>
                  <a:ext uri="{FF2B5EF4-FFF2-40B4-BE49-F238E27FC236}">
                    <a16:creationId xmlns:a16="http://schemas.microsoft.com/office/drawing/2014/main" id="{C79F25C3-C698-4E99-AA63-E15C1D72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28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1201">
                <a:extLst>
                  <a:ext uri="{FF2B5EF4-FFF2-40B4-BE49-F238E27FC236}">
                    <a16:creationId xmlns:a16="http://schemas.microsoft.com/office/drawing/2014/main" id="{09618B01-3C5B-43D9-B254-964ACA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02">
                <a:extLst>
                  <a:ext uri="{FF2B5EF4-FFF2-40B4-BE49-F238E27FC236}">
                    <a16:creationId xmlns:a16="http://schemas.microsoft.com/office/drawing/2014/main" id="{5DBA8802-D849-41CB-886A-4572D7AE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1203">
                <a:extLst>
                  <a:ext uri="{FF2B5EF4-FFF2-40B4-BE49-F238E27FC236}">
                    <a16:creationId xmlns:a16="http://schemas.microsoft.com/office/drawing/2014/main" id="{E5799244-3948-4DF7-BFDB-9F723C42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4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1204">
                <a:extLst>
                  <a:ext uri="{FF2B5EF4-FFF2-40B4-BE49-F238E27FC236}">
                    <a16:creationId xmlns:a16="http://schemas.microsoft.com/office/drawing/2014/main" id="{185DDCC3-D482-40E1-8DC7-B934E487E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2442"/>
                <a:ext cx="41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1205">
                <a:extLst>
                  <a:ext uri="{FF2B5EF4-FFF2-40B4-BE49-F238E27FC236}">
                    <a16:creationId xmlns:a16="http://schemas.microsoft.com/office/drawing/2014/main" id="{ECD9CAF5-DA46-4646-A1FF-92A0004E7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479"/>
                <a:ext cx="37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1206">
                <a:extLst>
                  <a:ext uri="{FF2B5EF4-FFF2-40B4-BE49-F238E27FC236}">
                    <a16:creationId xmlns:a16="http://schemas.microsoft.com/office/drawing/2014/main" id="{A4E7B7FE-27A9-46EA-BC68-2B4694F6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07">
                <a:extLst>
                  <a:ext uri="{FF2B5EF4-FFF2-40B4-BE49-F238E27FC236}">
                    <a16:creationId xmlns:a16="http://schemas.microsoft.com/office/drawing/2014/main" id="{51AF4B1B-295A-4154-B110-249AC3E0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11"/>
                <a:ext cx="18" cy="31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1208">
                <a:extLst>
                  <a:ext uri="{FF2B5EF4-FFF2-40B4-BE49-F238E27FC236}">
                    <a16:creationId xmlns:a16="http://schemas.microsoft.com/office/drawing/2014/main" id="{C378CE54-E74D-4905-871B-6F70BE1D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09">
                <a:extLst>
                  <a:ext uri="{FF2B5EF4-FFF2-40B4-BE49-F238E27FC236}">
                    <a16:creationId xmlns:a16="http://schemas.microsoft.com/office/drawing/2014/main" id="{B66EBA49-6390-4D0B-BAC3-B863554B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363"/>
                <a:ext cx="33" cy="38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0" name="Oval 1211">
              <a:extLst>
                <a:ext uri="{FF2B5EF4-FFF2-40B4-BE49-F238E27FC236}">
                  <a16:creationId xmlns:a16="http://schemas.microsoft.com/office/drawing/2014/main" id="{B2A99E47-F6E5-480D-AF86-9FCF37ED8E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2401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212">
              <a:extLst>
                <a:ext uri="{FF2B5EF4-FFF2-40B4-BE49-F238E27FC236}">
                  <a16:creationId xmlns:a16="http://schemas.microsoft.com/office/drawing/2014/main" id="{6E69610B-FBF4-4A98-A1C8-A3120F7DA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9370" y="5460309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213">
              <a:extLst>
                <a:ext uri="{FF2B5EF4-FFF2-40B4-BE49-F238E27FC236}">
                  <a16:creationId xmlns:a16="http://schemas.microsoft.com/office/drawing/2014/main" id="{C9DFAE2E-8690-4177-8169-ED01C77985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8576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214">
              <a:extLst>
                <a:ext uri="{FF2B5EF4-FFF2-40B4-BE49-F238E27FC236}">
                  <a16:creationId xmlns:a16="http://schemas.microsoft.com/office/drawing/2014/main" id="{E656BFEC-2112-4A34-AD3E-D2CAB73C1D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3664" y="5650015"/>
              <a:ext cx="5873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215">
              <a:extLst>
                <a:ext uri="{FF2B5EF4-FFF2-40B4-BE49-F238E27FC236}">
                  <a16:creationId xmlns:a16="http://schemas.microsoft.com/office/drawing/2014/main" id="{F2912C46-CE9F-4017-8039-5000C9B9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2870" y="552539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216">
              <a:extLst>
                <a:ext uri="{FF2B5EF4-FFF2-40B4-BE49-F238E27FC236}">
                  <a16:creationId xmlns:a16="http://schemas.microsoft.com/office/drawing/2014/main" id="{CC9B05EB-7458-493E-8008-2C7566EAF9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9045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1217">
              <a:extLst>
                <a:ext uri="{FF2B5EF4-FFF2-40B4-BE49-F238E27FC236}">
                  <a16:creationId xmlns:a16="http://schemas.microsoft.com/office/drawing/2014/main" id="{6E46AA78-30CE-42FB-994E-1E9E347F78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8251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8">
              <a:extLst>
                <a:ext uri="{FF2B5EF4-FFF2-40B4-BE49-F238E27FC236}">
                  <a16:creationId xmlns:a16="http://schemas.microsoft.com/office/drawing/2014/main" id="{8A06D61F-C0FB-4C08-8400-754FBD6000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70957" y="5706371"/>
              <a:ext cx="60325" cy="65088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9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9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9">
              <a:extLst>
                <a:ext uri="{FF2B5EF4-FFF2-40B4-BE49-F238E27FC236}">
                  <a16:creationId xmlns:a16="http://schemas.microsoft.com/office/drawing/2014/main" id="{E1F6C25C-7AE6-4974-969C-FC73F95EFA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6339" y="5588102"/>
              <a:ext cx="65088" cy="58738"/>
            </a:xfrm>
            <a:custGeom>
              <a:avLst/>
              <a:gdLst>
                <a:gd name="T0" fmla="*/ 3 w 17"/>
                <a:gd name="T1" fmla="*/ 14 h 16"/>
                <a:gd name="T2" fmla="*/ 9 w 17"/>
                <a:gd name="T3" fmla="*/ 16 h 16"/>
                <a:gd name="T4" fmla="*/ 14 w 17"/>
                <a:gd name="T5" fmla="*/ 14 h 16"/>
                <a:gd name="T6" fmla="*/ 17 w 17"/>
                <a:gd name="T7" fmla="*/ 8 h 16"/>
                <a:gd name="T8" fmla="*/ 14 w 17"/>
                <a:gd name="T9" fmla="*/ 2 h 16"/>
                <a:gd name="T10" fmla="*/ 9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3 w 17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4" y="15"/>
                    <a:pt x="6" y="16"/>
                    <a:pt x="9" y="16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6" y="12"/>
                    <a:pt x="17" y="10"/>
                    <a:pt x="17" y="8"/>
                  </a:cubicBezTo>
                  <a:cubicBezTo>
                    <a:pt x="17" y="6"/>
                    <a:pt x="16" y="3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2"/>
                    <a:pt x="3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0">
              <a:extLst>
                <a:ext uri="{FF2B5EF4-FFF2-40B4-BE49-F238E27FC236}">
                  <a16:creationId xmlns:a16="http://schemas.microsoft.com/office/drawing/2014/main" id="{0E36D84A-5204-4F1F-88F1-6D5FF2FDB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5432" y="5463484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221">
              <a:extLst>
                <a:ext uri="{FF2B5EF4-FFF2-40B4-BE49-F238E27FC236}">
                  <a16:creationId xmlns:a16="http://schemas.microsoft.com/office/drawing/2014/main" id="{6F7B19B0-BF13-480C-A783-65E4864C4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4639" y="5588102"/>
              <a:ext cx="6508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222">
              <a:extLst>
                <a:ext uri="{FF2B5EF4-FFF2-40B4-BE49-F238E27FC236}">
                  <a16:creationId xmlns:a16="http://schemas.microsoft.com/office/drawing/2014/main" id="{C83BE8FD-64BC-48C9-A03B-987E1652D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9726" y="5646840"/>
              <a:ext cx="5873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23">
              <a:extLst>
                <a:ext uri="{FF2B5EF4-FFF2-40B4-BE49-F238E27FC236}">
                  <a16:creationId xmlns:a16="http://schemas.microsoft.com/office/drawing/2014/main" id="{A6A4869B-A83C-45C5-AB7E-137FF78503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8932" y="5522221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24">
              <a:extLst>
                <a:ext uri="{FF2B5EF4-FFF2-40B4-BE49-F238E27FC236}">
                  <a16:creationId xmlns:a16="http://schemas.microsoft.com/office/drawing/2014/main" id="{A1B314A5-3B8B-4861-98BD-BCEE8CF96C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828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225">
              <a:extLst>
                <a:ext uri="{FF2B5EF4-FFF2-40B4-BE49-F238E27FC236}">
                  <a16:creationId xmlns:a16="http://schemas.microsoft.com/office/drawing/2014/main" id="{90311A9D-54AF-48DC-9E6F-15ECC25DC0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748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6">
              <a:extLst>
                <a:ext uri="{FF2B5EF4-FFF2-40B4-BE49-F238E27FC236}">
                  <a16:creationId xmlns:a16="http://schemas.microsoft.com/office/drawing/2014/main" id="{CB935A53-BCCE-4EE3-85E3-58F693D1820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41639" y="5708752"/>
              <a:ext cx="60325" cy="60325"/>
            </a:xfrm>
            <a:custGeom>
              <a:avLst/>
              <a:gdLst>
                <a:gd name="T0" fmla="*/ 8 w 16"/>
                <a:gd name="T1" fmla="*/ 0 h 16"/>
                <a:gd name="T2" fmla="*/ 3 w 16"/>
                <a:gd name="T3" fmla="*/ 1 h 16"/>
                <a:gd name="T4" fmla="*/ 0 w 16"/>
                <a:gd name="T5" fmla="*/ 8 h 16"/>
                <a:gd name="T6" fmla="*/ 3 w 16"/>
                <a:gd name="T7" fmla="*/ 15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7">
              <a:extLst>
                <a:ext uri="{FF2B5EF4-FFF2-40B4-BE49-F238E27FC236}">
                  <a16:creationId xmlns:a16="http://schemas.microsoft.com/office/drawing/2014/main" id="{C03D6C3A-D433-4A6B-943A-511943AB335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5587309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9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9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1228">
              <a:extLst>
                <a:ext uri="{FF2B5EF4-FFF2-40B4-BE49-F238E27FC236}">
                  <a16:creationId xmlns:a16="http://schemas.microsoft.com/office/drawing/2014/main" id="{B99393F9-9A94-40B8-B211-B500C852FC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876" y="5462690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229">
              <a:extLst>
                <a:ext uri="{FF2B5EF4-FFF2-40B4-BE49-F238E27FC236}">
                  <a16:creationId xmlns:a16="http://schemas.microsoft.com/office/drawing/2014/main" id="{A3EE231E-50DF-440C-81E2-97873C760D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082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230">
              <a:extLst>
                <a:ext uri="{FF2B5EF4-FFF2-40B4-BE49-F238E27FC236}">
                  <a16:creationId xmlns:a16="http://schemas.microsoft.com/office/drawing/2014/main" id="{4688DF48-5613-4F1E-8FD4-C919B9F33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8170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1231">
              <a:extLst>
                <a:ext uri="{FF2B5EF4-FFF2-40B4-BE49-F238E27FC236}">
                  <a16:creationId xmlns:a16="http://schemas.microsoft.com/office/drawing/2014/main" id="{D0567CC3-6865-4347-9562-6DD8072F65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232">
              <a:extLst>
                <a:ext uri="{FF2B5EF4-FFF2-40B4-BE49-F238E27FC236}">
                  <a16:creationId xmlns:a16="http://schemas.microsoft.com/office/drawing/2014/main" id="{DA6C7B45-C75B-480D-BF42-431F4CA45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4345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233">
              <a:extLst>
                <a:ext uri="{FF2B5EF4-FFF2-40B4-BE49-F238E27FC236}">
                  <a16:creationId xmlns:a16="http://schemas.microsoft.com/office/drawing/2014/main" id="{F3FB1051-D3FF-445B-BC57-7637847833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234">
              <a:extLst>
                <a:ext uri="{FF2B5EF4-FFF2-40B4-BE49-F238E27FC236}">
                  <a16:creationId xmlns:a16="http://schemas.microsoft.com/office/drawing/2014/main" id="{63751C9D-4F22-4C03-A620-3F1E65462D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39257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235">
              <a:extLst>
                <a:ext uri="{FF2B5EF4-FFF2-40B4-BE49-F238E27FC236}">
                  <a16:creationId xmlns:a16="http://schemas.microsoft.com/office/drawing/2014/main" id="{36B05B2C-41B1-4B5F-B7EC-BAA71B7AE0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236">
              <a:extLst>
                <a:ext uri="{FF2B5EF4-FFF2-40B4-BE49-F238E27FC236}">
                  <a16:creationId xmlns:a16="http://schemas.microsoft.com/office/drawing/2014/main" id="{6C7B7EC4-2B02-4A89-A044-FDD8B2778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939" y="5461102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237">
              <a:extLst>
                <a:ext uri="{FF2B5EF4-FFF2-40B4-BE49-F238E27FC236}">
                  <a16:creationId xmlns:a16="http://schemas.microsoft.com/office/drawing/2014/main" id="{7D6D103E-F99B-4396-A8D9-F2A87C5140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1238">
              <a:extLst>
                <a:ext uri="{FF2B5EF4-FFF2-40B4-BE49-F238E27FC236}">
                  <a16:creationId xmlns:a16="http://schemas.microsoft.com/office/drawing/2014/main" id="{E9F9D8D4-DDDA-42C6-8C27-476F7E2A3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239">
              <a:extLst>
                <a:ext uri="{FF2B5EF4-FFF2-40B4-BE49-F238E27FC236}">
                  <a16:creationId xmlns:a16="http://schemas.microsoft.com/office/drawing/2014/main" id="{FC9E6ECF-CC51-4E77-BDAA-5050584D2B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1240">
              <a:extLst>
                <a:ext uri="{FF2B5EF4-FFF2-40B4-BE49-F238E27FC236}">
                  <a16:creationId xmlns:a16="http://schemas.microsoft.com/office/drawing/2014/main" id="{6E086E7A-44D8-45AB-B156-8893EF5E33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241">
              <a:extLst>
                <a:ext uri="{FF2B5EF4-FFF2-40B4-BE49-F238E27FC236}">
                  <a16:creationId xmlns:a16="http://schemas.microsoft.com/office/drawing/2014/main" id="{1BEB31B1-6905-476C-ABF0-65D3274A2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42">
              <a:extLst>
                <a:ext uri="{FF2B5EF4-FFF2-40B4-BE49-F238E27FC236}">
                  <a16:creationId xmlns:a16="http://schemas.microsoft.com/office/drawing/2014/main" id="{CAB5103D-CB64-4DE1-A9C6-DC88A087BF4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35351" y="5707165"/>
              <a:ext cx="60325" cy="63500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8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8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43">
              <a:extLst>
                <a:ext uri="{FF2B5EF4-FFF2-40B4-BE49-F238E27FC236}">
                  <a16:creationId xmlns:a16="http://schemas.microsoft.com/office/drawing/2014/main" id="{A2268D0E-ADAE-4D28-881E-0AB67B7A03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7701" y="5462690"/>
              <a:ext cx="63500" cy="60325"/>
            </a:xfrm>
            <a:custGeom>
              <a:avLst/>
              <a:gdLst>
                <a:gd name="T0" fmla="*/ 4 w 17"/>
                <a:gd name="T1" fmla="*/ 15 h 16"/>
                <a:gd name="T2" fmla="*/ 8 w 17"/>
                <a:gd name="T3" fmla="*/ 16 h 16"/>
                <a:gd name="T4" fmla="*/ 13 w 17"/>
                <a:gd name="T5" fmla="*/ 15 h 16"/>
                <a:gd name="T6" fmla="*/ 17 w 17"/>
                <a:gd name="T7" fmla="*/ 8 h 16"/>
                <a:gd name="T8" fmla="*/ 14 w 17"/>
                <a:gd name="T9" fmla="*/ 2 h 16"/>
                <a:gd name="T10" fmla="*/ 8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4 w 1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4" y="15"/>
                  </a:move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4">
              <a:extLst>
                <a:ext uri="{FF2B5EF4-FFF2-40B4-BE49-F238E27FC236}">
                  <a16:creationId xmlns:a16="http://schemas.microsoft.com/office/drawing/2014/main" id="{D6717F96-134F-44EA-A3FC-0730F513CB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67303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45">
              <a:extLst>
                <a:ext uri="{FF2B5EF4-FFF2-40B4-BE49-F238E27FC236}">
                  <a16:creationId xmlns:a16="http://schemas.microsoft.com/office/drawing/2014/main" id="{49494DD9-1E56-43FE-BBE1-8C70698ECA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54920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46">
              <a:extLst>
                <a:ext uri="{FF2B5EF4-FFF2-40B4-BE49-F238E27FC236}">
                  <a16:creationId xmlns:a16="http://schemas.microsoft.com/office/drawing/2014/main" id="{08397D93-0DE0-42A4-B4D4-002B6C6B9B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99532" y="5825434"/>
              <a:ext cx="26988" cy="41275"/>
            </a:xfrm>
            <a:custGeom>
              <a:avLst/>
              <a:gdLst>
                <a:gd name="T0" fmla="*/ 7 w 7"/>
                <a:gd name="T1" fmla="*/ 3 h 11"/>
                <a:gd name="T2" fmla="*/ 7 w 7"/>
                <a:gd name="T3" fmla="*/ 0 h 11"/>
                <a:gd name="T4" fmla="*/ 0 w 7"/>
                <a:gd name="T5" fmla="*/ 11 h 11"/>
                <a:gd name="T6" fmla="*/ 7 w 7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247">
              <a:extLst>
                <a:ext uri="{FF2B5EF4-FFF2-40B4-BE49-F238E27FC236}">
                  <a16:creationId xmlns:a16="http://schemas.microsoft.com/office/drawing/2014/main" id="{F157406A-0897-4107-81B7-7760E3A3A2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1282" y="5771459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48">
              <a:extLst>
                <a:ext uri="{FF2B5EF4-FFF2-40B4-BE49-F238E27FC236}">
                  <a16:creationId xmlns:a16="http://schemas.microsoft.com/office/drawing/2014/main" id="{F85902C4-759A-4317-B58C-2395A04B49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16189" y="5765902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8 w 13"/>
                <a:gd name="T3" fmla="*/ 0 h 15"/>
                <a:gd name="T4" fmla="*/ 0 w 13"/>
                <a:gd name="T5" fmla="*/ 14 h 15"/>
                <a:gd name="T6" fmla="*/ 4 w 13"/>
                <a:gd name="T7" fmla="*/ 15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4"/>
                    <a:pt x="11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9" y="15"/>
                    <a:pt x="13" y="12"/>
                    <a:pt x="1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49">
              <a:extLst>
                <a:ext uri="{FF2B5EF4-FFF2-40B4-BE49-F238E27FC236}">
                  <a16:creationId xmlns:a16="http://schemas.microsoft.com/office/drawing/2014/main" id="{A407C2E7-F73F-44B7-A6B6-441A771A4B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87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4 w 16"/>
                <a:gd name="T5" fmla="*/ 14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4 w 16"/>
                <a:gd name="T13" fmla="*/ 0 h 16"/>
                <a:gd name="T14" fmla="*/ 0 w 16"/>
                <a:gd name="T15" fmla="*/ 8 h 16"/>
                <a:gd name="T16" fmla="*/ 0 w 16"/>
                <a:gd name="T17" fmla="*/ 8 h 16"/>
                <a:gd name="T18" fmla="*/ 2 w 16"/>
                <a:gd name="T19" fmla="*/ 14 h 16"/>
                <a:gd name="T20" fmla="*/ 3 w 16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6" y="6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50">
              <a:extLst>
                <a:ext uri="{FF2B5EF4-FFF2-40B4-BE49-F238E27FC236}">
                  <a16:creationId xmlns:a16="http://schemas.microsoft.com/office/drawing/2014/main" id="{F2DC8544-45B8-4443-AA9C-D55C404AEF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170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251">
              <a:extLst>
                <a:ext uri="{FF2B5EF4-FFF2-40B4-BE49-F238E27FC236}">
                  <a16:creationId xmlns:a16="http://schemas.microsoft.com/office/drawing/2014/main" id="{3A1A01AB-4FDE-491E-B8D8-7EE971F53E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7020" y="5833371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252">
              <a:extLst>
                <a:ext uri="{FF2B5EF4-FFF2-40B4-BE49-F238E27FC236}">
                  <a16:creationId xmlns:a16="http://schemas.microsoft.com/office/drawing/2014/main" id="{DABE6759-3422-44CC-9500-FC0D961787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6551" y="5892902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253">
              <a:extLst>
                <a:ext uri="{FF2B5EF4-FFF2-40B4-BE49-F238E27FC236}">
                  <a16:creationId xmlns:a16="http://schemas.microsoft.com/office/drawing/2014/main" id="{62839895-6D50-44D4-8882-B2437665CE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7345" y="5768284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54">
              <a:extLst>
                <a:ext uri="{FF2B5EF4-FFF2-40B4-BE49-F238E27FC236}">
                  <a16:creationId xmlns:a16="http://schemas.microsoft.com/office/drawing/2014/main" id="{48FDBB53-C40C-4E8F-A07F-98211BC92B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857489" y="5892902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6 w 16"/>
                <a:gd name="T7" fmla="*/ 0 h 16"/>
                <a:gd name="T8" fmla="*/ 0 w 16"/>
                <a:gd name="T9" fmla="*/ 11 h 16"/>
                <a:gd name="T10" fmla="*/ 8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4" y="16"/>
                    <a:pt x="8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255">
              <a:extLst>
                <a:ext uri="{FF2B5EF4-FFF2-40B4-BE49-F238E27FC236}">
                  <a16:creationId xmlns:a16="http://schemas.microsoft.com/office/drawing/2014/main" id="{038B81F3-365F-499F-A48A-7F23ED170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590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56">
              <a:extLst>
                <a:ext uri="{FF2B5EF4-FFF2-40B4-BE49-F238E27FC236}">
                  <a16:creationId xmlns:a16="http://schemas.microsoft.com/office/drawing/2014/main" id="{469CB3F3-8C8C-46D5-A00A-13376C07F9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29720" y="5952434"/>
              <a:ext cx="41275" cy="52388"/>
            </a:xfrm>
            <a:custGeom>
              <a:avLst/>
              <a:gdLst>
                <a:gd name="T0" fmla="*/ 11 w 11"/>
                <a:gd name="T1" fmla="*/ 6 h 14"/>
                <a:gd name="T2" fmla="*/ 8 w 11"/>
                <a:gd name="T3" fmla="*/ 0 h 14"/>
                <a:gd name="T4" fmla="*/ 3 w 11"/>
                <a:gd name="T5" fmla="*/ 8 h 14"/>
                <a:gd name="T6" fmla="*/ 0 w 11"/>
                <a:gd name="T7" fmla="*/ 14 h 14"/>
                <a:gd name="T8" fmla="*/ 3 w 11"/>
                <a:gd name="T9" fmla="*/ 14 h 14"/>
                <a:gd name="T10" fmla="*/ 11 w 1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3"/>
                    <a:pt x="10" y="1"/>
                    <a:pt x="8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8" y="14"/>
                    <a:pt x="11" y="11"/>
                    <a:pt x="11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7">
              <a:extLst>
                <a:ext uri="{FF2B5EF4-FFF2-40B4-BE49-F238E27FC236}">
                  <a16:creationId xmlns:a16="http://schemas.microsoft.com/office/drawing/2014/main" id="{70DE5DF9-4A9A-4B28-A4DF-3706ED923CF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94782" y="5706371"/>
              <a:ext cx="60325" cy="65088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8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8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258">
              <a:extLst>
                <a:ext uri="{FF2B5EF4-FFF2-40B4-BE49-F238E27FC236}">
                  <a16:creationId xmlns:a16="http://schemas.microsoft.com/office/drawing/2014/main" id="{B66A6446-21C9-424E-91B7-65455D197C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4782" y="5830196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9">
              <a:extLst>
                <a:ext uri="{FF2B5EF4-FFF2-40B4-BE49-F238E27FC236}">
                  <a16:creationId xmlns:a16="http://schemas.microsoft.com/office/drawing/2014/main" id="{2098FD86-6815-4C17-A8DB-12F08307983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832577"/>
              <a:ext cx="60325" cy="60325"/>
            </a:xfrm>
            <a:custGeom>
              <a:avLst/>
              <a:gdLst>
                <a:gd name="T0" fmla="*/ 14 w 16"/>
                <a:gd name="T1" fmla="*/ 2 h 16"/>
                <a:gd name="T2" fmla="*/ 8 w 16"/>
                <a:gd name="T3" fmla="*/ 0 h 16"/>
                <a:gd name="T4" fmla="*/ 2 w 16"/>
                <a:gd name="T5" fmla="*/ 2 h 16"/>
                <a:gd name="T6" fmla="*/ 0 w 16"/>
                <a:gd name="T7" fmla="*/ 8 h 16"/>
                <a:gd name="T8" fmla="*/ 3 w 16"/>
                <a:gd name="T9" fmla="*/ 15 h 16"/>
                <a:gd name="T10" fmla="*/ 8 w 16"/>
                <a:gd name="T11" fmla="*/ 16 h 16"/>
                <a:gd name="T12" fmla="*/ 13 w 16"/>
                <a:gd name="T13" fmla="*/ 15 h 16"/>
                <a:gd name="T14" fmla="*/ 16 w 16"/>
                <a:gd name="T15" fmla="*/ 8 h 16"/>
                <a:gd name="T16" fmla="*/ 14 w 16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2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0">
              <a:extLst>
                <a:ext uri="{FF2B5EF4-FFF2-40B4-BE49-F238E27FC236}">
                  <a16:creationId xmlns:a16="http://schemas.microsoft.com/office/drawing/2014/main" id="{2DE07179-EA3E-409E-9043-6951808E484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261">
              <a:extLst>
                <a:ext uri="{FF2B5EF4-FFF2-40B4-BE49-F238E27FC236}">
                  <a16:creationId xmlns:a16="http://schemas.microsoft.com/office/drawing/2014/main" id="{E73099DD-1AC6-422A-A683-09C73972FC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5464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262">
              <a:extLst>
                <a:ext uri="{FF2B5EF4-FFF2-40B4-BE49-F238E27FC236}">
                  <a16:creationId xmlns:a16="http://schemas.microsoft.com/office/drawing/2014/main" id="{E752188F-DCEE-490F-B306-552EA27D8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4995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263">
              <a:extLst>
                <a:ext uri="{FF2B5EF4-FFF2-40B4-BE49-F238E27FC236}">
                  <a16:creationId xmlns:a16="http://schemas.microsoft.com/office/drawing/2014/main" id="{26B3977D-E236-4900-B6FE-9670AD59B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5789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264">
              <a:extLst>
                <a:ext uri="{FF2B5EF4-FFF2-40B4-BE49-F238E27FC236}">
                  <a16:creationId xmlns:a16="http://schemas.microsoft.com/office/drawing/2014/main" id="{6E57E1FA-B891-47BD-B2D4-847BF1D37E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170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1265">
              <a:extLst>
                <a:ext uri="{FF2B5EF4-FFF2-40B4-BE49-F238E27FC236}">
                  <a16:creationId xmlns:a16="http://schemas.microsoft.com/office/drawing/2014/main" id="{41B735D2-C76A-4B3A-A1A5-699467B260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964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1266">
              <a:extLst>
                <a:ext uri="{FF2B5EF4-FFF2-40B4-BE49-F238E27FC236}">
                  <a16:creationId xmlns:a16="http://schemas.microsoft.com/office/drawing/2014/main" id="{99438490-FFDB-46B1-AEBE-CB3EFA6B57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6257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1267">
              <a:extLst>
                <a:ext uri="{FF2B5EF4-FFF2-40B4-BE49-F238E27FC236}">
                  <a16:creationId xmlns:a16="http://schemas.microsoft.com/office/drawing/2014/main" id="{5FD27C3C-91D8-4DA1-BDE9-30E4E4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1639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1268">
              <a:extLst>
                <a:ext uri="{FF2B5EF4-FFF2-40B4-BE49-F238E27FC236}">
                  <a16:creationId xmlns:a16="http://schemas.microsoft.com/office/drawing/2014/main" id="{7F95532A-3AF1-489B-AD13-E3B01F311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5351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69">
              <a:extLst>
                <a:ext uri="{FF2B5EF4-FFF2-40B4-BE49-F238E27FC236}">
                  <a16:creationId xmlns:a16="http://schemas.microsoft.com/office/drawing/2014/main" id="{11E365BB-3D91-4711-844A-E92901219B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1526" y="5707165"/>
              <a:ext cx="60325" cy="63500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9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9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1270">
              <a:extLst>
                <a:ext uri="{FF2B5EF4-FFF2-40B4-BE49-F238E27FC236}">
                  <a16:creationId xmlns:a16="http://schemas.microsoft.com/office/drawing/2014/main" id="{199EC4DD-8D2C-42A8-B4D9-80632FB5CF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1526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1271">
              <a:extLst>
                <a:ext uri="{FF2B5EF4-FFF2-40B4-BE49-F238E27FC236}">
                  <a16:creationId xmlns:a16="http://schemas.microsoft.com/office/drawing/2014/main" id="{20ADD18E-0111-4BAB-BA40-E65C0533FE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057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272">
              <a:extLst>
                <a:ext uri="{FF2B5EF4-FFF2-40B4-BE49-F238E27FC236}">
                  <a16:creationId xmlns:a16="http://schemas.microsoft.com/office/drawing/2014/main" id="{F6C6F065-3F34-4607-A6FD-379F574584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85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1273">
              <a:extLst>
                <a:ext uri="{FF2B5EF4-FFF2-40B4-BE49-F238E27FC236}">
                  <a16:creationId xmlns:a16="http://schemas.microsoft.com/office/drawing/2014/main" id="{3F5920D2-56B8-4785-8216-61E5B8D8B1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7232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274">
              <a:extLst>
                <a:ext uri="{FF2B5EF4-FFF2-40B4-BE49-F238E27FC236}">
                  <a16:creationId xmlns:a16="http://schemas.microsoft.com/office/drawing/2014/main" id="{6091A1B0-0750-4871-8527-1F2F43BAD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8026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1275">
              <a:extLst>
                <a:ext uri="{FF2B5EF4-FFF2-40B4-BE49-F238E27FC236}">
                  <a16:creationId xmlns:a16="http://schemas.microsoft.com/office/drawing/2014/main" id="{CD38B7DF-C85D-4957-B60F-B09A39606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6145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76">
              <a:extLst>
                <a:ext uri="{FF2B5EF4-FFF2-40B4-BE49-F238E27FC236}">
                  <a16:creationId xmlns:a16="http://schemas.microsoft.com/office/drawing/2014/main" id="{1AB6D847-0348-4DCB-8D88-217F65DFD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2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3 w 16"/>
                <a:gd name="T13" fmla="*/ 1 h 16"/>
                <a:gd name="T14" fmla="*/ 2 w 16"/>
                <a:gd name="T15" fmla="*/ 2 h 16"/>
                <a:gd name="T16" fmla="*/ 0 w 16"/>
                <a:gd name="T17" fmla="*/ 8 h 16"/>
                <a:gd name="T18" fmla="*/ 3 w 1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77">
              <a:extLst>
                <a:ext uri="{FF2B5EF4-FFF2-40B4-BE49-F238E27FC236}">
                  <a16:creationId xmlns:a16="http://schemas.microsoft.com/office/drawing/2014/main" id="{C40F2D50-5943-4BBC-AC2B-8FDB7E2050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9206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78">
              <a:extLst>
                <a:ext uri="{FF2B5EF4-FFF2-40B4-BE49-F238E27FC236}">
                  <a16:creationId xmlns:a16="http://schemas.microsoft.com/office/drawing/2014/main" id="{491BC095-482F-4172-9785-92263E622B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79685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79">
              <a:extLst>
                <a:ext uri="{FF2B5EF4-FFF2-40B4-BE49-F238E27FC236}">
                  <a16:creationId xmlns:a16="http://schemas.microsoft.com/office/drawing/2014/main" id="{AD72E9F4-E417-4ACE-94FB-463A962326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12270" y="6011171"/>
              <a:ext cx="19050" cy="30163"/>
            </a:xfrm>
            <a:custGeom>
              <a:avLst/>
              <a:gdLst>
                <a:gd name="T0" fmla="*/ 5 w 5"/>
                <a:gd name="T1" fmla="*/ 1 h 8"/>
                <a:gd name="T2" fmla="*/ 5 w 5"/>
                <a:gd name="T3" fmla="*/ 0 h 8"/>
                <a:gd name="T4" fmla="*/ 0 w 5"/>
                <a:gd name="T5" fmla="*/ 8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80">
              <a:extLst>
                <a:ext uri="{FF2B5EF4-FFF2-40B4-BE49-F238E27FC236}">
                  <a16:creationId xmlns:a16="http://schemas.microsoft.com/office/drawing/2014/main" id="{38BD084D-4BC3-4A70-8976-B65F028F9C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6079434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8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8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81">
              <a:extLst>
                <a:ext uri="{FF2B5EF4-FFF2-40B4-BE49-F238E27FC236}">
                  <a16:creationId xmlns:a16="http://schemas.microsoft.com/office/drawing/2014/main" id="{416FC597-68A2-4F7E-8346-DB0C66FAAA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6077052"/>
              <a:ext cx="60325" cy="60325"/>
            </a:xfrm>
            <a:custGeom>
              <a:avLst/>
              <a:gdLst>
                <a:gd name="T0" fmla="*/ 7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12 h 16"/>
                <a:gd name="T8" fmla="*/ 7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5"/>
                    <a:pt x="4" y="16"/>
                    <a:pt x="7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2">
              <a:extLst>
                <a:ext uri="{FF2B5EF4-FFF2-40B4-BE49-F238E27FC236}">
                  <a16:creationId xmlns:a16="http://schemas.microsoft.com/office/drawing/2014/main" id="{CDAF307A-4EA7-40CB-80F5-12C2BEA8DF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44839" y="6134202"/>
              <a:ext cx="36513" cy="52388"/>
            </a:xfrm>
            <a:custGeom>
              <a:avLst/>
              <a:gdLst>
                <a:gd name="T0" fmla="*/ 10 w 10"/>
                <a:gd name="T1" fmla="*/ 5 h 14"/>
                <a:gd name="T2" fmla="*/ 8 w 10"/>
                <a:gd name="T3" fmla="*/ 0 h 14"/>
                <a:gd name="T4" fmla="*/ 0 w 10"/>
                <a:gd name="T5" fmla="*/ 13 h 14"/>
                <a:gd name="T6" fmla="*/ 2 w 10"/>
                <a:gd name="T7" fmla="*/ 14 h 14"/>
                <a:gd name="T8" fmla="*/ 10 w 1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6" y="14"/>
                    <a:pt x="10" y="10"/>
                    <a:pt x="10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283">
              <a:extLst>
                <a:ext uri="{FF2B5EF4-FFF2-40B4-BE49-F238E27FC236}">
                  <a16:creationId xmlns:a16="http://schemas.microsoft.com/office/drawing/2014/main" id="{CBDE2A69-A31F-4BEB-A640-427D8CF1E7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284">
              <a:extLst>
                <a:ext uri="{FF2B5EF4-FFF2-40B4-BE49-F238E27FC236}">
                  <a16:creationId xmlns:a16="http://schemas.microsoft.com/office/drawing/2014/main" id="{9E1AF25D-8F15-4C51-AD65-AC76C1F4F2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285">
              <a:extLst>
                <a:ext uri="{FF2B5EF4-FFF2-40B4-BE49-F238E27FC236}">
                  <a16:creationId xmlns:a16="http://schemas.microsoft.com/office/drawing/2014/main" id="{5EA43A30-C827-4AA1-81CB-F12AB438F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2432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286">
              <a:extLst>
                <a:ext uri="{FF2B5EF4-FFF2-40B4-BE49-F238E27FC236}">
                  <a16:creationId xmlns:a16="http://schemas.microsoft.com/office/drawing/2014/main" id="{59A5D563-6268-4D22-ADE1-BF04C88BF2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287">
              <a:extLst>
                <a:ext uri="{FF2B5EF4-FFF2-40B4-BE49-F238E27FC236}">
                  <a16:creationId xmlns:a16="http://schemas.microsoft.com/office/drawing/2014/main" id="{234875CC-2B6F-4F0E-B90C-341A90CD65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2320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288">
              <a:extLst>
                <a:ext uri="{FF2B5EF4-FFF2-40B4-BE49-F238E27FC236}">
                  <a16:creationId xmlns:a16="http://schemas.microsoft.com/office/drawing/2014/main" id="{D071E4CC-FD20-4142-AF4E-1092D49FCD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Oval 1289">
              <a:extLst>
                <a:ext uri="{FF2B5EF4-FFF2-40B4-BE49-F238E27FC236}">
                  <a16:creationId xmlns:a16="http://schemas.microsoft.com/office/drawing/2014/main" id="{7D91E2E4-BB9D-48BB-9CA2-9A165B97DB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290">
              <a:extLst>
                <a:ext uri="{FF2B5EF4-FFF2-40B4-BE49-F238E27FC236}">
                  <a16:creationId xmlns:a16="http://schemas.microsoft.com/office/drawing/2014/main" id="{86015FD0-9371-452D-AFEA-0F9DEE1206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Oval 1291">
              <a:extLst>
                <a:ext uri="{FF2B5EF4-FFF2-40B4-BE49-F238E27FC236}">
                  <a16:creationId xmlns:a16="http://schemas.microsoft.com/office/drawing/2014/main" id="{F0277537-E0A9-40D6-A6F8-64D0112410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Oval 1292">
              <a:extLst>
                <a:ext uri="{FF2B5EF4-FFF2-40B4-BE49-F238E27FC236}">
                  <a16:creationId xmlns:a16="http://schemas.microsoft.com/office/drawing/2014/main" id="{2A65C7D0-99DD-4C84-A65C-73C28100CF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Oval 1293">
              <a:extLst>
                <a:ext uri="{FF2B5EF4-FFF2-40B4-BE49-F238E27FC236}">
                  <a16:creationId xmlns:a16="http://schemas.microsoft.com/office/drawing/2014/main" id="{CAC0443E-E837-447B-8E50-4A4015359C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20167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94">
              <a:extLst>
                <a:ext uri="{FF2B5EF4-FFF2-40B4-BE49-F238E27FC236}">
                  <a16:creationId xmlns:a16="http://schemas.microsoft.com/office/drawing/2014/main" id="{8EFBB0CA-9F07-49E5-8BF8-6F3274AE487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90082" y="5957196"/>
              <a:ext cx="58738" cy="60325"/>
            </a:xfrm>
            <a:custGeom>
              <a:avLst/>
              <a:gdLst>
                <a:gd name="T0" fmla="*/ 4 w 16"/>
                <a:gd name="T1" fmla="*/ 15 h 16"/>
                <a:gd name="T2" fmla="*/ 8 w 16"/>
                <a:gd name="T3" fmla="*/ 16 h 16"/>
                <a:gd name="T4" fmla="*/ 13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2 w 16"/>
                <a:gd name="T13" fmla="*/ 2 h 16"/>
                <a:gd name="T14" fmla="*/ 0 w 16"/>
                <a:gd name="T15" fmla="*/ 8 h 16"/>
                <a:gd name="T16" fmla="*/ 4 w 1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15"/>
                  </a:move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95">
              <a:extLst>
                <a:ext uri="{FF2B5EF4-FFF2-40B4-BE49-F238E27FC236}">
                  <a16:creationId xmlns:a16="http://schemas.microsoft.com/office/drawing/2014/main" id="{26CCEBC3-7CAC-4C9C-9160-75AA3E92FE5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169921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6">
              <a:extLst>
                <a:ext uri="{FF2B5EF4-FFF2-40B4-BE49-F238E27FC236}">
                  <a16:creationId xmlns:a16="http://schemas.microsoft.com/office/drawing/2014/main" id="{27BBC01C-3D17-4F37-AFF1-F53449FF20A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046096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97">
              <a:extLst>
                <a:ext uri="{FF2B5EF4-FFF2-40B4-BE49-F238E27FC236}">
                  <a16:creationId xmlns:a16="http://schemas.microsoft.com/office/drawing/2014/main" id="{1D2FC588-FB2E-4BAA-BB87-7AAFB303C63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57576" y="6315177"/>
              <a:ext cx="30163" cy="49213"/>
            </a:xfrm>
            <a:custGeom>
              <a:avLst/>
              <a:gdLst>
                <a:gd name="T0" fmla="*/ 4 w 8"/>
                <a:gd name="T1" fmla="*/ 4 h 13"/>
                <a:gd name="T2" fmla="*/ 0 w 8"/>
                <a:gd name="T3" fmla="*/ 13 h 13"/>
                <a:gd name="T4" fmla="*/ 0 w 8"/>
                <a:gd name="T5" fmla="*/ 13 h 13"/>
                <a:gd name="T6" fmla="*/ 8 w 8"/>
                <a:gd name="T7" fmla="*/ 4 h 13"/>
                <a:gd name="T8" fmla="*/ 7 w 8"/>
                <a:gd name="T9" fmla="*/ 0 h 13"/>
                <a:gd name="T10" fmla="*/ 4 w 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9"/>
                    <a:pt x="8" y="4"/>
                  </a:cubicBezTo>
                  <a:cubicBezTo>
                    <a:pt x="8" y="3"/>
                    <a:pt x="7" y="1"/>
                    <a:pt x="7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98">
              <a:extLst>
                <a:ext uri="{FF2B5EF4-FFF2-40B4-BE49-F238E27FC236}">
                  <a16:creationId xmlns:a16="http://schemas.microsoft.com/office/drawing/2014/main" id="{8D53DC66-3126-4C88-AD9A-2ABAB8D94C9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09145" y="6201671"/>
              <a:ext cx="65088" cy="63500"/>
            </a:xfrm>
            <a:custGeom>
              <a:avLst/>
              <a:gdLst>
                <a:gd name="T0" fmla="*/ 8 w 17"/>
                <a:gd name="T1" fmla="*/ 17 h 17"/>
                <a:gd name="T2" fmla="*/ 17 w 17"/>
                <a:gd name="T3" fmla="*/ 9 h 17"/>
                <a:gd name="T4" fmla="*/ 8 w 17"/>
                <a:gd name="T5" fmla="*/ 0 h 17"/>
                <a:gd name="T6" fmla="*/ 2 w 17"/>
                <a:gd name="T7" fmla="*/ 3 h 17"/>
                <a:gd name="T8" fmla="*/ 1 w 17"/>
                <a:gd name="T9" fmla="*/ 6 h 17"/>
                <a:gd name="T10" fmla="*/ 0 w 17"/>
                <a:gd name="T11" fmla="*/ 9 h 17"/>
                <a:gd name="T12" fmla="*/ 8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99">
              <a:extLst>
                <a:ext uri="{FF2B5EF4-FFF2-40B4-BE49-F238E27FC236}">
                  <a16:creationId xmlns:a16="http://schemas.microsoft.com/office/drawing/2014/main" id="{340B9505-23B4-45F0-9BD0-BADF89DFF4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77407" y="6261996"/>
              <a:ext cx="52388" cy="60325"/>
            </a:xfrm>
            <a:custGeom>
              <a:avLst/>
              <a:gdLst>
                <a:gd name="T0" fmla="*/ 8 w 14"/>
                <a:gd name="T1" fmla="*/ 0 h 16"/>
                <a:gd name="T2" fmla="*/ 0 w 14"/>
                <a:gd name="T3" fmla="*/ 14 h 16"/>
                <a:gd name="T4" fmla="*/ 6 w 14"/>
                <a:gd name="T5" fmla="*/ 16 h 16"/>
                <a:gd name="T6" fmla="*/ 14 w 14"/>
                <a:gd name="T7" fmla="*/ 8 h 16"/>
                <a:gd name="T8" fmla="*/ 8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11" y="16"/>
                    <a:pt x="14" y="12"/>
                    <a:pt x="14" y="8"/>
                  </a:cubicBezTo>
                  <a:cubicBezTo>
                    <a:pt x="14" y="4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00">
              <a:extLst>
                <a:ext uri="{FF2B5EF4-FFF2-40B4-BE49-F238E27FC236}">
                  <a16:creationId xmlns:a16="http://schemas.microsoft.com/office/drawing/2014/main" id="{3B218C9F-ED01-47DB-AF34-E2F4AE585F6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2889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40BBC75E-07FE-4046-840A-36F775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5238" y="1171677"/>
              <a:ext cx="1355725" cy="1355725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1" name="Oval 1301">
            <a:extLst>
              <a:ext uri="{FF2B5EF4-FFF2-40B4-BE49-F238E27FC236}">
                <a16:creationId xmlns:a16="http://schemas.microsoft.com/office/drawing/2014/main" id="{4C12494D-D74C-4F62-8198-4DC07F88814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094638" y="1363188"/>
            <a:ext cx="4136310" cy="4136310"/>
          </a:xfrm>
          <a:prstGeom prst="ellipse">
            <a:avLst/>
          </a:prstGeom>
          <a:solidFill>
            <a:srgbClr val="0E1D40"/>
          </a:solidFill>
          <a:ln>
            <a:noFill/>
          </a:ln>
          <a:effectLst>
            <a:outerShdw blurRad="254000" dist="266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304" name="TextBox 7">
            <a:extLst>
              <a:ext uri="{FF2B5EF4-FFF2-40B4-BE49-F238E27FC236}">
                <a16:creationId xmlns:a16="http://schemas.microsoft.com/office/drawing/2014/main" id="{E0A5C235-4121-4772-95A1-8DFB9D26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3556" y="2935250"/>
            <a:ext cx="398878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di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6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谢谢观看</a:t>
            </a:r>
          </a:p>
        </p:txBody>
      </p:sp>
    </p:spTree>
    <p:extLst>
      <p:ext uri="{BB962C8B-B14F-4D97-AF65-F5344CB8AC3E}">
        <p14:creationId xmlns:p14="http://schemas.microsoft.com/office/powerpoint/2010/main" val="382105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文本框 28">
            <a:extLst>
              <a:ext uri="{FF2B5EF4-FFF2-40B4-BE49-F238E27FC236}">
                <a16:creationId xmlns:a16="http://schemas.microsoft.com/office/drawing/2014/main" id="{7C2F9847-F71C-4155-8FD0-04175FB3DE27}"/>
              </a:ext>
            </a:extLst>
          </p:cNvPr>
          <p:cNvSpPr txBox="1"/>
          <p:nvPr/>
        </p:nvSpPr>
        <p:spPr>
          <a:xfrm>
            <a:off x="4044893" y="294013"/>
            <a:ext cx="41022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3200" b="1" spc="600" dirty="0">
                <a:solidFill>
                  <a:srgbClr val="FEE39A"/>
                </a:solidFill>
                <a:latin typeface="微软雅黑" panose="020B0503020204020204" pitchFamily="34" charset="-122"/>
                <a:ea typeface="造字工房坚黑（非商用）常规体" pitchFamily="2" charset="-122"/>
                <a:sym typeface="微软雅黑" panose="020B0503020204020204" pitchFamily="34" charset="-122"/>
              </a:rPr>
              <a:t>认识</a:t>
            </a:r>
            <a:r>
              <a:rPr lang="en-US" altLang="zh-CN" sz="3200" b="1" spc="600" dirty="0">
                <a:solidFill>
                  <a:srgbClr val="FEE39A"/>
                </a:solidFill>
                <a:latin typeface="微软雅黑" panose="020B0503020204020204" pitchFamily="34" charset="-122"/>
                <a:ea typeface="造字工房坚黑（非商用）常规体" pitchFamily="2" charset="-122"/>
                <a:sym typeface="微软雅黑" panose="020B0503020204020204" pitchFamily="34" charset="-122"/>
              </a:rPr>
              <a:t>Photoshop</a:t>
            </a:r>
            <a:endParaRPr lang="zh-CN" altLang="en-US" sz="32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26162E7F-4AFD-47AE-9240-A8CC8D58E9BE}"/>
              </a:ext>
            </a:extLst>
          </p:cNvPr>
          <p:cNvSpPr/>
          <p:nvPr/>
        </p:nvSpPr>
        <p:spPr>
          <a:xfrm>
            <a:off x="5650208" y="1001899"/>
            <a:ext cx="8915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096645"/>
            <a:r>
              <a:rPr lang="zh-CN" altLang="en-US" sz="2400" b="1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rPr>
              <a:t>介 绍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C5A2E95F-4105-4B46-9363-FCDE775D7326}"/>
              </a:ext>
            </a:extLst>
          </p:cNvPr>
          <p:cNvSpPr/>
          <p:nvPr/>
        </p:nvSpPr>
        <p:spPr>
          <a:xfrm>
            <a:off x="3001007" y="1735494"/>
            <a:ext cx="8708227" cy="4427741"/>
          </a:xfrm>
          <a:prstGeom prst="rect">
            <a:avLst/>
          </a:prstGeom>
          <a:solidFill>
            <a:srgbClr val="0E1D40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ysClr val="windowText" lastClr="000000"/>
              </a:solidFill>
            </a:endParaRPr>
          </a:p>
        </p:txBody>
      </p:sp>
      <p:sp>
        <p:nvSpPr>
          <p:cNvPr id="42" name="TextBox 11">
            <a:extLst>
              <a:ext uri="{FF2B5EF4-FFF2-40B4-BE49-F238E27FC236}">
                <a16:creationId xmlns:a16="http://schemas.microsoft.com/office/drawing/2014/main" id="{F050CFF6-3097-4552-B5D4-383701656F82}"/>
              </a:ext>
            </a:extLst>
          </p:cNvPr>
          <p:cNvSpPr txBox="1"/>
          <p:nvPr/>
        </p:nvSpPr>
        <p:spPr>
          <a:xfrm>
            <a:off x="4044893" y="2320270"/>
            <a:ext cx="7459535" cy="33628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just">
              <a:lnSpc>
                <a:spcPct val="200000"/>
              </a:lnSpc>
            </a:pPr>
            <a:r>
              <a:rPr lang="en-US" altLang="zh-CN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Photoshop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主要处理</a:t>
            </a:r>
            <a:r>
              <a:rPr lang="zh-CN" altLang="en-US" sz="20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以像素所构成的数字图像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。使用其众多的编修与绘图工具，可以有效地进行图片编辑工作。</a:t>
            </a:r>
            <a:endParaRPr lang="en-US" altLang="zh-CN" sz="20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</a:endParaRPr>
          </a:p>
          <a:p>
            <a:pPr algn="just">
              <a:lnSpc>
                <a:spcPct val="200000"/>
              </a:lnSpc>
            </a:pPr>
            <a:r>
              <a:rPr lang="en-US" altLang="zh-CN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PS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在</a:t>
            </a:r>
            <a:r>
              <a:rPr lang="zh-CN" altLang="en-US" sz="20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图像、图形、文字、视频、出版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</a:rPr>
              <a:t>等各方面都有涉及。</a:t>
            </a:r>
          </a:p>
          <a:p>
            <a:pPr algn="just">
              <a:lnSpc>
                <a:spcPct val="200000"/>
              </a:lnSpc>
            </a:pPr>
            <a:r>
              <a:rPr lang="en-US" altLang="zh-CN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PS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的应用范围有：</a:t>
            </a:r>
            <a:r>
              <a:rPr lang="zh-CN" altLang="en-US" sz="20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平面设计、网页和</a:t>
            </a:r>
            <a:r>
              <a:rPr lang="en-US" altLang="zh-CN" sz="20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APP</a:t>
            </a:r>
            <a:r>
              <a:rPr lang="zh-CN" altLang="en-US" sz="20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的页面设计、图片处理、文字的处理</a:t>
            </a:r>
            <a:r>
              <a:rPr lang="zh-CN" altLang="en-US" sz="200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等。</a:t>
            </a:r>
            <a:endParaRPr lang="en-US" altLang="zh-CN" sz="20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endParaRPr lang="en-GB" altLang="zh-CN" sz="14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pic>
        <p:nvPicPr>
          <p:cNvPr id="1026" name="Picture 2" descr="C:\Users\Administrator\Desktop\timg (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222" y="3857590"/>
            <a:ext cx="3732865" cy="2501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28572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id="{C5A2E95F-4105-4B46-9363-FCDE775D7326}"/>
              </a:ext>
            </a:extLst>
          </p:cNvPr>
          <p:cNvSpPr/>
          <p:nvPr/>
        </p:nvSpPr>
        <p:spPr>
          <a:xfrm>
            <a:off x="1476664" y="337337"/>
            <a:ext cx="9917497" cy="6183325"/>
          </a:xfrm>
          <a:prstGeom prst="rect">
            <a:avLst/>
          </a:prstGeom>
          <a:solidFill>
            <a:srgbClr val="0E1D40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ysClr val="windowText" lastClr="000000"/>
              </a:solidFill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10C7F3FB-5952-4203-A2CA-69244F942DD8}"/>
              </a:ext>
            </a:extLst>
          </p:cNvPr>
          <p:cNvGrpSpPr/>
          <p:nvPr/>
        </p:nvGrpSpPr>
        <p:grpSpPr>
          <a:xfrm>
            <a:off x="1799895" y="451537"/>
            <a:ext cx="9271033" cy="5954923"/>
            <a:chOff x="1323544" y="2544604"/>
            <a:chExt cx="4818364" cy="3094907"/>
          </a:xfrm>
        </p:grpSpPr>
        <p:pic>
          <p:nvPicPr>
            <p:cNvPr id="13" name="图片 1" descr="DSC_5596-1">
              <a:extLst>
                <a:ext uri="{FF2B5EF4-FFF2-40B4-BE49-F238E27FC236}">
                  <a16:creationId xmlns:a16="http://schemas.microsoft.com/office/drawing/2014/main" id="{A92132F7-75CB-4832-B418-AA3F74184C1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63" r="24963"/>
            <a:stretch/>
          </p:blipFill>
          <p:spPr bwMode="auto">
            <a:xfrm>
              <a:off x="1323544" y="2544604"/>
              <a:ext cx="2417506" cy="30924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13B6E3F5-1EEB-4090-8D90-0B92F830F82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929" r="24929"/>
            <a:stretch/>
          </p:blipFill>
          <p:spPr>
            <a:xfrm>
              <a:off x="3722518" y="2544647"/>
              <a:ext cx="2419390" cy="3094864"/>
            </a:xfrm>
            <a:prstGeom prst="rect">
              <a:avLst/>
            </a:prstGeom>
          </p:spPr>
        </p:pic>
      </p:grpSp>
      <p:pic>
        <p:nvPicPr>
          <p:cNvPr id="16" name="图片 15">
            <a:extLst>
              <a:ext uri="{FF2B5EF4-FFF2-40B4-BE49-F238E27FC236}">
                <a16:creationId xmlns:a16="http://schemas.microsoft.com/office/drawing/2014/main" id="{81A97168-6FB7-4676-846D-F123FFA4E4A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9226" y="445745"/>
            <a:ext cx="9267408" cy="595599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78239488-5454-4244-849A-546B9A50E7D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09225" y="451537"/>
            <a:ext cx="9276739" cy="5984748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AA2968DE-CA36-4441-8DC1-2876C9EDF4E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08989" y="451537"/>
            <a:ext cx="9267173" cy="5960718"/>
          </a:xfrm>
          <a:prstGeom prst="rect">
            <a:avLst/>
          </a:prstGeom>
        </p:spPr>
      </p:pic>
      <p:grpSp>
        <p:nvGrpSpPr>
          <p:cNvPr id="24" name="组合 23">
            <a:extLst>
              <a:ext uri="{FF2B5EF4-FFF2-40B4-BE49-F238E27FC236}">
                <a16:creationId xmlns:a16="http://schemas.microsoft.com/office/drawing/2014/main" id="{4E8389C0-577B-40EB-A23A-39871ADC7832}"/>
              </a:ext>
            </a:extLst>
          </p:cNvPr>
          <p:cNvGrpSpPr/>
          <p:nvPr/>
        </p:nvGrpSpPr>
        <p:grpSpPr>
          <a:xfrm>
            <a:off x="1808517" y="411200"/>
            <a:ext cx="9286778" cy="5974097"/>
            <a:chOff x="1808517" y="446417"/>
            <a:chExt cx="9286778" cy="5974097"/>
          </a:xfrm>
        </p:grpSpPr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id="{7AAF4282-BD14-43BA-99F6-6E308A20533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08517" y="448209"/>
              <a:ext cx="4662846" cy="5963454"/>
            </a:xfrm>
            <a:prstGeom prst="rect">
              <a:avLst/>
            </a:prstGeom>
          </p:spPr>
        </p:pic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0F0118FE-3EA0-4147-8561-A8247060D6F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9985" y="446417"/>
              <a:ext cx="4615310" cy="5974097"/>
            </a:xfrm>
            <a:prstGeom prst="rect">
              <a:avLst/>
            </a:prstGeom>
          </p:spPr>
        </p:pic>
      </p:grpSp>
      <p:pic>
        <p:nvPicPr>
          <p:cNvPr id="32" name="图片 31">
            <a:extLst>
              <a:ext uri="{FF2B5EF4-FFF2-40B4-BE49-F238E27FC236}">
                <a16:creationId xmlns:a16="http://schemas.microsoft.com/office/drawing/2014/main" id="{DCFFE40F-045F-4717-A011-88B4168DF6E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08517" y="407076"/>
            <a:ext cx="9286778" cy="5978221"/>
          </a:xfrm>
          <a:prstGeom prst="rect">
            <a:avLst/>
          </a:prstGeom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0985D71B-7D05-4AAF-8378-A2DFDCBBE02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08517" y="439628"/>
            <a:ext cx="9286778" cy="5978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2862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1D4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663">
            <a:extLst>
              <a:ext uri="{FF2B5EF4-FFF2-40B4-BE49-F238E27FC236}">
                <a16:creationId xmlns:a16="http://schemas.microsoft.com/office/drawing/2014/main" id="{BDB75BCF-7D73-4A14-9910-1F439ED978A4}"/>
              </a:ext>
            </a:extLst>
          </p:cNvPr>
          <p:cNvSpPr>
            <a:spLocks/>
          </p:cNvSpPr>
          <p:nvPr/>
        </p:nvSpPr>
        <p:spPr bwMode="auto">
          <a:xfrm rot="16200000">
            <a:off x="1942138" y="-684473"/>
            <a:ext cx="415387" cy="362013"/>
          </a:xfrm>
          <a:custGeom>
            <a:avLst/>
            <a:gdLst>
              <a:gd name="T0" fmla="*/ 0 w 179"/>
              <a:gd name="T1" fmla="*/ 156 h 156"/>
              <a:gd name="T2" fmla="*/ 90 w 179"/>
              <a:gd name="T3" fmla="*/ 0 h 156"/>
              <a:gd name="T4" fmla="*/ 179 w 179"/>
              <a:gd name="T5" fmla="*/ 156 h 156"/>
              <a:gd name="T6" fmla="*/ 0 w 179"/>
              <a:gd name="T7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9" h="156">
                <a:moveTo>
                  <a:pt x="0" y="156"/>
                </a:moveTo>
                <a:lnTo>
                  <a:pt x="90" y="0"/>
                </a:lnTo>
                <a:lnTo>
                  <a:pt x="179" y="156"/>
                </a:lnTo>
                <a:lnTo>
                  <a:pt x="0" y="156"/>
                </a:lnTo>
                <a:close/>
              </a:path>
            </a:pathLst>
          </a:custGeom>
          <a:solidFill>
            <a:srgbClr val="FEE6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14" name="组合 1313">
            <a:extLst>
              <a:ext uri="{FF2B5EF4-FFF2-40B4-BE49-F238E27FC236}">
                <a16:creationId xmlns:a16="http://schemas.microsoft.com/office/drawing/2014/main" id="{DFA058B2-C0EA-4E3A-B0B7-BDF2680B30BC}"/>
              </a:ext>
            </a:extLst>
          </p:cNvPr>
          <p:cNvGrpSpPr/>
          <p:nvPr/>
        </p:nvGrpSpPr>
        <p:grpSpPr>
          <a:xfrm>
            <a:off x="1642781" y="-393237"/>
            <a:ext cx="8906438" cy="6961779"/>
            <a:chOff x="1642781" y="-393237"/>
            <a:chExt cx="8906438" cy="6961779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85F45C0-33A0-4239-97A5-D1E813D351AD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7498799" y="-830670"/>
              <a:ext cx="2612988" cy="348785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65FA68EF-F0F2-414A-96B0-E21B692DA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E86FFD30-7C2A-41BE-8134-C0378090F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1EF85918-016A-4922-A00D-6B9EE09E6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54A2F127-2205-47F7-BEA2-51DCD5E88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F92F5B59-B258-464D-BCCC-2C13CABF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E8D02F96-6C3F-4FF6-96B9-39FD0B9EB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B02474D-41F5-414D-98AC-A090F52D4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D6EEE46A-16BE-4F8B-B8EA-CAFCD41FB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77F2B7D9-5C2D-4CF6-AEE0-0389FB0F4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782E586-916D-4CDE-92C7-DB470670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70264A42-8ECE-4F62-A44F-66C84F705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78E0A31E-E736-4DA1-B89A-CB5E1DF84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05FF44D9-7692-4577-A900-DE6B431A7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DDC87285-5AF6-4EC4-ACCB-BDF50B5DD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56D52B78-7230-452F-8459-C3EAAFB0C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4D483DCC-549F-431D-84D9-80076E1A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9349E5C4-E997-4A93-9E53-A93F9F5F3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69716BBA-5019-44A7-8860-C566B8F0C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D7D6BBAF-8222-4719-B772-654658C78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C78110C1-EB99-4B35-AF3A-FFD5BC049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C833143F-CC55-428B-A330-E8BDF6CCC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ED0DE02A-2B46-49F6-BF06-61F735C84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EA113E80-AA12-4CDF-83CB-843260D80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C2CB665B-F8AB-43B8-8905-ED9C8D449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24335B02-F213-4DF9-9232-8BC6B51AD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67D23061-4599-4029-8AD9-BE71A46A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897C3BA6-4A54-4CA6-B3AF-961C277FB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933B15CF-1C5D-42B1-A758-39EF56D28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8A873145-F255-43A6-879B-4889106F6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875EC084-2D8E-4335-A8C2-776FD3433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C9ED66EB-8E82-46C8-B8A9-B99CA4CA2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F2902338-4EB1-42CE-ACBE-7F60B1CCD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B7A2EA3F-53EA-41E2-A5A1-A54F790F0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BBB6F2D3-823A-4B7B-AE77-A95D2AE39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B2AB71B4-4D20-4EEB-83B6-CCD37FDE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88786FD9-38EA-441D-B11B-24E048DA0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3398BC2C-D6CB-44D1-BF5C-E22799D98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12AF311B-4205-4503-B62F-AF23A2CFD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B4310739-CF5E-4EAD-AD45-D4BFE4022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EA3EC2B9-D4D6-48B1-A4D8-6611A883B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88AA7A3E-9896-41FE-A8D7-0A14C7B8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5814503F-869E-444E-8615-69F5BEE4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71AD18E5-83C8-453A-94DF-C209EC96F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C23213B4-765B-4BB8-AFE8-7217025E7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00A308F6-B67C-419D-9E6F-FB4C05F24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FB23C499-4F35-425E-8653-E6D28A81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069E9D4C-BADA-4F6D-B151-CBD365ABC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53524308-2BA5-4B01-A977-C192CA2BF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01D23032-8827-434C-8E62-1016A1CA2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622F788B-978D-411B-B7F2-6AF69726C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BFC6F1DF-2D0E-4029-8F09-908EB82E0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ADF5385E-2B05-4012-8FAC-336E1016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A13CCB4A-8367-4139-8F2E-97308A040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D7A89775-FEEB-4BC1-A7F7-E1F6D221C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89F9C8DA-68B6-4D5B-8160-8EEB285D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BA80F103-2C9B-4ADA-A402-7041C9C12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22DDF316-03DB-4993-8C27-9604326DA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C4ED0777-B7DE-46D0-9A55-6F4A48BA8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1CBA85F1-5F21-44F4-A0CC-D4CD802B1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01BDB07F-E08A-4A0A-949A-9C31A23E2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D54DA22B-25B0-4FBF-8B1C-A314A89A1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F103961-8A24-48C8-AC2E-827F47A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B68FCF55-6933-4652-B3E2-F3E5C646C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D802FB0B-38AE-4A36-AE76-3C3D3D48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473A8D95-47E6-4DDF-B7DB-D5E78C61A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C000DE3D-9206-406C-82EA-F05ACDE39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1E9C5FEC-D08B-421C-B81C-5BC91A8BF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B9DA7524-711B-4386-A2C0-F9A0302A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0B549E95-EF9E-4154-9B80-1D1D3300B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19AB7272-88EF-421A-B699-1ACB29BAC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61995F7B-7E34-4046-BF4F-B75687854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6450C4A5-742E-49BB-85F5-81C6F7FE9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EFF8B57F-6481-486A-ABE1-2FCA9B6C6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390A66D2-627F-4207-9A8F-F99618C7A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F55D4792-6D0E-4335-B05A-858AD28E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BC465182-D386-4CB5-A90A-34C89F61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7BAD2C8C-924A-479F-B7B3-A48206C1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8EF1966A-2109-4789-8D2C-70901ECA5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9247571D-7D52-41C5-A28C-ACD62821A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A8F8DED6-DE88-4615-B2D3-C694EE943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E962CE1F-DCA7-4CAD-B733-BF7006BD5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1B477BA3-969C-44BB-B7C3-9B5C73B8D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85D0665D-F004-41C6-B5FE-C7C228061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5B484E9-5B6F-4A86-99EE-C8310BE29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3B033FE-4833-4CE5-83B5-3A3A0498A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3A5CB334-D97E-460F-B334-016C15503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38C78C18-2EAB-498C-9F90-CB549F29C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4FFD6D93-595A-4D02-B593-87F51D528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E9E14F5D-CC7F-4E90-8F66-4BACA1FA2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93D3BACF-AAFD-464F-8528-5BF761B34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B1B2DDCC-9C99-4BC0-BD0E-A409C67E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D9E0FA1D-3A3A-47E0-ACFC-636876D42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F6AB9B0F-D4E3-404F-9C95-B22AB821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A140037-1FE4-45F4-A385-E3C17DBDF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6B6E83F0-954B-487E-8588-86E8D3F78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9DB81957-B7F2-464A-8D3D-DF6813F6F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7265A2F-61E1-4EC0-B834-3FC0E7664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16F35127-5A15-4F72-816D-2F0F10E0F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776ACEDB-FCDE-4A39-98D9-6C29D624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0826581D-65F9-43BA-B733-E7246BD2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09E3DE25-A460-41E7-90CF-FF83F350A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EF367034-D68C-432F-A5AD-4EFE975E5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5660605E-88B5-4EEA-8878-FC709D624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998736D8-516E-40BF-A678-5EBAA808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08F023C0-E40A-4940-96AE-039BCAC0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B86AA66E-0650-4A01-9851-53BEB6910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805B8BAE-D7B0-4543-B6F7-5A15E761C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D933DD2A-6929-49F2-9198-BBD668DFC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5A61F70E-8222-4697-B30A-C7C5108C8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3446CCB3-9076-43B0-A4BF-816585032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C4B59D25-290D-4CBF-BEF4-8FAD57C93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CFEE0801-167B-4438-9A6A-8AD59CA31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BF32179-45AC-404A-80D1-436D72DAF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A2BD4FB8-897F-44CC-BD47-0A1452F8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292F3F80-2534-4E7D-8E1B-F34CFC0D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36F5963D-026F-4A79-899F-0DD60C9D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EA97F783-A440-482D-8AE5-71E528634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AEDAA9-407B-491D-8725-A8FEFDA24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8BF14DCD-EECD-4E83-8743-904DFBBA4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E8FD712A-9719-4211-B8E4-D1C09869C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ACDD3FC7-8025-41E1-AB5D-930BD7822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BD8378A5-6F29-4663-B997-4AE0B76F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43B5BB6F-478C-419A-B9CC-283407078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61A01F67-E62A-432A-A6AF-08CC9D1A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884935-9E4B-4BBF-A7D2-C209CAD9B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BD56DFB1-75F6-4DAD-BB67-580115BB0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111C1F33-DFD7-4C0A-A699-5B84303F2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D923D89D-E68A-4EF2-8C9D-6951298A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261BB621-8DA7-4942-9B37-02358011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7888DCE6-510E-46F3-85FD-5CED36A1B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CF3B3201-DB4B-4576-BBAA-C1269312F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55B65907-95AF-4991-BF1D-E8B1A8A12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9A5E4206-FDB6-473A-B210-E8B19A2DA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AADFF9E1-E685-4F2C-9671-EC3A0B8AC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77A31A44-94D7-4793-8B83-0E2E167A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5EDB2DE3-B1F1-416F-BE7D-3F44490E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78806C42-113A-4602-8824-B276C1B8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AF504E1B-AFC7-4F7A-9A43-9C620B68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23BD13EF-47A1-4B16-9418-51A48A0E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BD9C4002-0C37-4C1D-AAB0-152A24739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FA0EC995-4C7F-46FF-A6A3-ACA21D2FF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42DEB1E1-C9AD-4198-AF50-A17B5F26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19F44266-591A-4404-80AD-5D79F958D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1975A4E7-47D5-417D-84CF-8C6DC43E0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5DCEA9D6-8D73-4351-B1F5-D4B45DB5D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B0C9BDD3-15FA-4AF8-B9BC-4FDD64393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FC4EBB71-33EF-4252-9B0D-4BCECFC54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9E69F1C9-BF62-4089-AC46-58BC8B8E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B436EC8B-15C8-4B02-9929-FD8409582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38F6072A-6B05-4528-A6E8-4C4AA7824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5578914-9C55-4B8C-9AFC-14EF66468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69692A77-1ACA-4B9A-AD91-43EB4EF3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F4EAE9E7-29F3-43CC-8692-0286105A4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F700A2CE-6B89-46ED-A697-888A64C67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8F532728-486E-409D-B4C8-FB04251E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6C5360D0-A5AC-478F-89EB-72678BEB6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4EA9CEAC-886C-4C26-9964-CD0E9978D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E2B8BE49-3103-4E82-85BC-DA626AE4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852D33B7-FDDB-49B1-B567-16562E3B7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DE6401D7-9C20-4B62-89A8-961119372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15AAB9AA-CFC4-4B10-ADF7-C689A6A4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A647073A-8C3B-481B-AE05-E73AF5EC9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F0B4EB44-D31C-4EBD-B23F-06B50A4A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BB7DA19D-71B6-4428-B08A-5BFF931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AA0523B2-0766-49C5-BD4A-5C0B7E89E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029E5347-3E2E-4855-ADC3-17F6E11B5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396A70B7-3A46-4269-B43D-C393032A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67F79793-174F-4733-A9BE-3C387F35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E820218C-FE9C-4F3F-9C0A-8254E50E7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A4737081-F8CA-4D87-9FBD-1480A35A7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4CEC3CED-F83C-456F-9F5F-A9A46140D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9B816296-2F43-4BDC-92A2-73AEE84A7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64EE2869-F285-4246-9BE4-9CDD5ED23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898DFE3C-10C1-449A-AB27-88C44487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5E46F91-A2D6-4550-A0C7-EA3EB1D84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0A80C202-C501-47E6-B28F-F47D5556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3DC6A321-5D3C-4A75-BA14-5ED970D9D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F5A6AF40-419F-4F6A-A7ED-A9D7A1403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CDEC2D5-0206-4350-9C53-F3FDAFBA9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7DA83936-FE13-4490-98D7-427DE96A6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70428E0A-30B0-4F69-A052-66F249EE1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A7538B4F-2359-4671-9D0A-5C781A009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D63BF5E1-9C0D-4DAB-A32A-2AF376EA7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92F99262-5D02-4E94-821B-49604960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8E4AADD3-19B0-415A-A43B-F33E2C514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A7F3395D-2EE8-4080-8A14-F729A9E7B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C86E54F1-48BC-4AA2-B797-44ACFFD82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490D17E3-5876-42ED-AD91-DD116DB23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D67F69A-D6E6-47CE-BED7-2EB545507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826593D0-5A4C-4EF1-AFC5-72DF3F9CC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B6B65294-C751-4D5B-A914-D3901ECB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9F5E5640-978B-466D-BB13-D8520E57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0658F279-D303-49D2-80CD-FA34987D0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04D4FE2-F3E5-47C9-84D3-1A8997FAC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2E6B9E99-CDC5-44F6-85AF-9412FD6C1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54BE0698-2CE2-440D-9DD7-CEA4241D8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248EBCB8-FC24-4FAB-A51C-ED21A7FF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6E73B31C-6E28-4B2A-90BD-2AB70D601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63ABDF48-EEE7-4D59-908D-403CA0F6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6176B696-298A-4537-9488-9FC2B764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70" name="Freeform 375">
              <a:extLst>
                <a:ext uri="{FF2B5EF4-FFF2-40B4-BE49-F238E27FC236}">
                  <a16:creationId xmlns:a16="http://schemas.microsoft.com/office/drawing/2014/main" id="{5104AABE-9AA7-4DCA-97DC-3244DBB4D8E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9247368" y="-59074"/>
              <a:ext cx="1011779" cy="1011779"/>
            </a:xfrm>
            <a:custGeom>
              <a:avLst/>
              <a:gdLst>
                <a:gd name="T0" fmla="*/ 89 w 184"/>
                <a:gd name="T1" fmla="*/ 184 h 184"/>
                <a:gd name="T2" fmla="*/ 105 w 184"/>
                <a:gd name="T3" fmla="*/ 179 h 184"/>
                <a:gd name="T4" fmla="*/ 92 w 184"/>
                <a:gd name="T5" fmla="*/ 184 h 184"/>
                <a:gd name="T6" fmla="*/ 57 w 184"/>
                <a:gd name="T7" fmla="*/ 177 h 184"/>
                <a:gd name="T8" fmla="*/ 74 w 184"/>
                <a:gd name="T9" fmla="*/ 178 h 184"/>
                <a:gd name="T10" fmla="*/ 121 w 184"/>
                <a:gd name="T11" fmla="*/ 179 h 184"/>
                <a:gd name="T12" fmla="*/ 134 w 184"/>
                <a:gd name="T13" fmla="*/ 169 h 184"/>
                <a:gd name="T14" fmla="*/ 121 w 184"/>
                <a:gd name="T15" fmla="*/ 179 h 184"/>
                <a:gd name="T16" fmla="*/ 30 w 184"/>
                <a:gd name="T17" fmla="*/ 160 h 184"/>
                <a:gd name="T18" fmla="*/ 45 w 184"/>
                <a:gd name="T19" fmla="*/ 167 h 184"/>
                <a:gd name="T20" fmla="*/ 150 w 184"/>
                <a:gd name="T21" fmla="*/ 163 h 184"/>
                <a:gd name="T22" fmla="*/ 158 w 184"/>
                <a:gd name="T23" fmla="*/ 149 h 184"/>
                <a:gd name="T24" fmla="*/ 150 w 184"/>
                <a:gd name="T25" fmla="*/ 163 h 184"/>
                <a:gd name="T26" fmla="*/ 10 w 184"/>
                <a:gd name="T27" fmla="*/ 134 h 184"/>
                <a:gd name="T28" fmla="*/ 22 w 184"/>
                <a:gd name="T29" fmla="*/ 146 h 184"/>
                <a:gd name="T30" fmla="*/ 171 w 184"/>
                <a:gd name="T31" fmla="*/ 139 h 184"/>
                <a:gd name="T32" fmla="*/ 174 w 184"/>
                <a:gd name="T33" fmla="*/ 123 h 184"/>
                <a:gd name="T34" fmla="*/ 171 w 184"/>
                <a:gd name="T35" fmla="*/ 139 h 184"/>
                <a:gd name="T36" fmla="*/ 0 w 184"/>
                <a:gd name="T37" fmla="*/ 103 h 184"/>
                <a:gd name="T38" fmla="*/ 7 w 184"/>
                <a:gd name="T39" fmla="*/ 118 h 184"/>
                <a:gd name="T40" fmla="*/ 182 w 184"/>
                <a:gd name="T41" fmla="*/ 108 h 184"/>
                <a:gd name="T42" fmla="*/ 180 w 184"/>
                <a:gd name="T43" fmla="*/ 92 h 184"/>
                <a:gd name="T44" fmla="*/ 182 w 184"/>
                <a:gd name="T45" fmla="*/ 108 h 184"/>
                <a:gd name="T46" fmla="*/ 0 w 184"/>
                <a:gd name="T47" fmla="*/ 87 h 184"/>
                <a:gd name="T48" fmla="*/ 6 w 184"/>
                <a:gd name="T49" fmla="*/ 72 h 184"/>
                <a:gd name="T50" fmla="*/ 179 w 184"/>
                <a:gd name="T51" fmla="*/ 86 h 184"/>
                <a:gd name="T52" fmla="*/ 181 w 184"/>
                <a:gd name="T53" fmla="*/ 69 h 184"/>
                <a:gd name="T54" fmla="*/ 179 w 184"/>
                <a:gd name="T55" fmla="*/ 86 h 184"/>
                <a:gd name="T56" fmla="*/ 7 w 184"/>
                <a:gd name="T57" fmla="*/ 55 h 184"/>
                <a:gd name="T58" fmla="*/ 18 w 184"/>
                <a:gd name="T59" fmla="*/ 43 h 184"/>
                <a:gd name="T60" fmla="*/ 172 w 184"/>
                <a:gd name="T61" fmla="*/ 55 h 184"/>
                <a:gd name="T62" fmla="*/ 167 w 184"/>
                <a:gd name="T63" fmla="*/ 40 h 184"/>
                <a:gd name="T64" fmla="*/ 172 w 184"/>
                <a:gd name="T65" fmla="*/ 55 h 184"/>
                <a:gd name="T66" fmla="*/ 25 w 184"/>
                <a:gd name="T67" fmla="*/ 28 h 184"/>
                <a:gd name="T68" fmla="*/ 40 w 184"/>
                <a:gd name="T69" fmla="*/ 21 h 184"/>
                <a:gd name="T70" fmla="*/ 154 w 184"/>
                <a:gd name="T71" fmla="*/ 30 h 184"/>
                <a:gd name="T72" fmla="*/ 144 w 184"/>
                <a:gd name="T73" fmla="*/ 16 h 184"/>
                <a:gd name="T74" fmla="*/ 154 w 184"/>
                <a:gd name="T75" fmla="*/ 30 h 184"/>
                <a:gd name="T76" fmla="*/ 51 w 184"/>
                <a:gd name="T77" fmla="*/ 9 h 184"/>
                <a:gd name="T78" fmla="*/ 67 w 184"/>
                <a:gd name="T79" fmla="*/ 7 h 184"/>
                <a:gd name="T80" fmla="*/ 129 w 184"/>
                <a:gd name="T81" fmla="*/ 12 h 184"/>
                <a:gd name="T82" fmla="*/ 115 w 184"/>
                <a:gd name="T83" fmla="*/ 3 h 184"/>
                <a:gd name="T84" fmla="*/ 129 w 184"/>
                <a:gd name="T85" fmla="*/ 12 h 184"/>
                <a:gd name="T86" fmla="*/ 82 w 184"/>
                <a:gd name="T87" fmla="*/ 0 h 184"/>
                <a:gd name="T88" fmla="*/ 98 w 184"/>
                <a:gd name="T89" fmla="*/ 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4" h="184">
                  <a:moveTo>
                    <a:pt x="92" y="184"/>
                  </a:moveTo>
                  <a:cubicBezTo>
                    <a:pt x="91" y="184"/>
                    <a:pt x="90" y="184"/>
                    <a:pt x="89" y="184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94" y="180"/>
                    <a:pt x="100" y="180"/>
                    <a:pt x="105" y="179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101" y="184"/>
                    <a:pt x="96" y="184"/>
                    <a:pt x="92" y="184"/>
                  </a:cubicBezTo>
                  <a:close/>
                  <a:moveTo>
                    <a:pt x="73" y="182"/>
                  </a:moveTo>
                  <a:cubicBezTo>
                    <a:pt x="68" y="181"/>
                    <a:pt x="62" y="179"/>
                    <a:pt x="57" y="177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64" y="176"/>
                    <a:pt x="69" y="177"/>
                    <a:pt x="74" y="178"/>
                  </a:cubicBezTo>
                  <a:lnTo>
                    <a:pt x="73" y="182"/>
                  </a:lnTo>
                  <a:close/>
                  <a:moveTo>
                    <a:pt x="121" y="179"/>
                  </a:moveTo>
                  <a:cubicBezTo>
                    <a:pt x="120" y="175"/>
                    <a:pt x="120" y="175"/>
                    <a:pt x="120" y="175"/>
                  </a:cubicBezTo>
                  <a:cubicBezTo>
                    <a:pt x="125" y="174"/>
                    <a:pt x="130" y="172"/>
                    <a:pt x="134" y="169"/>
                  </a:cubicBezTo>
                  <a:cubicBezTo>
                    <a:pt x="136" y="172"/>
                    <a:pt x="136" y="172"/>
                    <a:pt x="136" y="172"/>
                  </a:cubicBezTo>
                  <a:cubicBezTo>
                    <a:pt x="131" y="175"/>
                    <a:pt x="126" y="177"/>
                    <a:pt x="121" y="179"/>
                  </a:cubicBezTo>
                  <a:close/>
                  <a:moveTo>
                    <a:pt x="43" y="170"/>
                  </a:moveTo>
                  <a:cubicBezTo>
                    <a:pt x="38" y="167"/>
                    <a:pt x="34" y="164"/>
                    <a:pt x="30" y="160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6" y="161"/>
                    <a:pt x="40" y="164"/>
                    <a:pt x="45" y="167"/>
                  </a:cubicBezTo>
                  <a:lnTo>
                    <a:pt x="43" y="170"/>
                  </a:lnTo>
                  <a:close/>
                  <a:moveTo>
                    <a:pt x="150" y="163"/>
                  </a:moveTo>
                  <a:cubicBezTo>
                    <a:pt x="147" y="160"/>
                    <a:pt x="147" y="160"/>
                    <a:pt x="147" y="160"/>
                  </a:cubicBezTo>
                  <a:cubicBezTo>
                    <a:pt x="151" y="157"/>
                    <a:pt x="155" y="153"/>
                    <a:pt x="158" y="149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58" y="156"/>
                    <a:pt x="154" y="160"/>
                    <a:pt x="150" y="163"/>
                  </a:cubicBezTo>
                  <a:close/>
                  <a:moveTo>
                    <a:pt x="19" y="148"/>
                  </a:moveTo>
                  <a:cubicBezTo>
                    <a:pt x="15" y="144"/>
                    <a:pt x="12" y="139"/>
                    <a:pt x="10" y="134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6" y="137"/>
                    <a:pt x="19" y="142"/>
                    <a:pt x="22" y="146"/>
                  </a:cubicBezTo>
                  <a:lnTo>
                    <a:pt x="19" y="148"/>
                  </a:lnTo>
                  <a:close/>
                  <a:moveTo>
                    <a:pt x="171" y="139"/>
                  </a:moveTo>
                  <a:cubicBezTo>
                    <a:pt x="167" y="137"/>
                    <a:pt x="167" y="137"/>
                    <a:pt x="167" y="137"/>
                  </a:cubicBezTo>
                  <a:cubicBezTo>
                    <a:pt x="170" y="132"/>
                    <a:pt x="172" y="127"/>
                    <a:pt x="174" y="123"/>
                  </a:cubicBezTo>
                  <a:cubicBezTo>
                    <a:pt x="178" y="124"/>
                    <a:pt x="178" y="124"/>
                    <a:pt x="178" y="124"/>
                  </a:cubicBezTo>
                  <a:cubicBezTo>
                    <a:pt x="176" y="129"/>
                    <a:pt x="174" y="134"/>
                    <a:pt x="171" y="139"/>
                  </a:cubicBezTo>
                  <a:close/>
                  <a:moveTo>
                    <a:pt x="4" y="119"/>
                  </a:moveTo>
                  <a:cubicBezTo>
                    <a:pt x="2" y="114"/>
                    <a:pt x="1" y="109"/>
                    <a:pt x="0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108"/>
                    <a:pt x="6" y="113"/>
                    <a:pt x="7" y="118"/>
                  </a:cubicBezTo>
                  <a:lnTo>
                    <a:pt x="4" y="119"/>
                  </a:lnTo>
                  <a:close/>
                  <a:moveTo>
                    <a:pt x="182" y="108"/>
                  </a:moveTo>
                  <a:cubicBezTo>
                    <a:pt x="178" y="107"/>
                    <a:pt x="178" y="107"/>
                    <a:pt x="178" y="107"/>
                  </a:cubicBezTo>
                  <a:cubicBezTo>
                    <a:pt x="179" y="102"/>
                    <a:pt x="180" y="97"/>
                    <a:pt x="180" y="92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4" y="97"/>
                    <a:pt x="183" y="103"/>
                    <a:pt x="182" y="108"/>
                  </a:cubicBezTo>
                  <a:close/>
                  <a:moveTo>
                    <a:pt x="4" y="87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0" y="82"/>
                    <a:pt x="1" y="76"/>
                    <a:pt x="2" y="71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77"/>
                    <a:pt x="4" y="82"/>
                    <a:pt x="4" y="87"/>
                  </a:cubicBezTo>
                  <a:close/>
                  <a:moveTo>
                    <a:pt x="179" y="86"/>
                  </a:moveTo>
                  <a:cubicBezTo>
                    <a:pt x="179" y="80"/>
                    <a:pt x="178" y="75"/>
                    <a:pt x="177" y="70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2" y="74"/>
                    <a:pt x="183" y="80"/>
                    <a:pt x="183" y="85"/>
                  </a:cubicBezTo>
                  <a:lnTo>
                    <a:pt x="179" y="86"/>
                  </a:lnTo>
                  <a:close/>
                  <a:moveTo>
                    <a:pt x="11" y="57"/>
                  </a:moveTo>
                  <a:cubicBezTo>
                    <a:pt x="7" y="55"/>
                    <a:pt x="7" y="55"/>
                    <a:pt x="7" y="55"/>
                  </a:cubicBezTo>
                  <a:cubicBezTo>
                    <a:pt x="9" y="50"/>
                    <a:pt x="12" y="46"/>
                    <a:pt x="15" y="41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5" y="48"/>
                    <a:pt x="13" y="52"/>
                    <a:pt x="11" y="57"/>
                  </a:cubicBezTo>
                  <a:close/>
                  <a:moveTo>
                    <a:pt x="172" y="55"/>
                  </a:moveTo>
                  <a:cubicBezTo>
                    <a:pt x="170" y="51"/>
                    <a:pt x="167" y="46"/>
                    <a:pt x="164" y="42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70" y="44"/>
                    <a:pt x="173" y="49"/>
                    <a:pt x="175" y="54"/>
                  </a:cubicBezTo>
                  <a:lnTo>
                    <a:pt x="172" y="55"/>
                  </a:lnTo>
                  <a:close/>
                  <a:moveTo>
                    <a:pt x="28" y="31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9" y="24"/>
                    <a:pt x="33" y="21"/>
                    <a:pt x="37" y="17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5" y="24"/>
                    <a:pt x="31" y="27"/>
                    <a:pt x="28" y="31"/>
                  </a:cubicBezTo>
                  <a:close/>
                  <a:moveTo>
                    <a:pt x="154" y="30"/>
                  </a:moveTo>
                  <a:cubicBezTo>
                    <a:pt x="150" y="26"/>
                    <a:pt x="146" y="23"/>
                    <a:pt x="142" y="20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9" y="20"/>
                    <a:pt x="153" y="23"/>
                    <a:pt x="157" y="27"/>
                  </a:cubicBezTo>
                  <a:lnTo>
                    <a:pt x="154" y="30"/>
                  </a:lnTo>
                  <a:close/>
                  <a:moveTo>
                    <a:pt x="53" y="13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6" y="7"/>
                    <a:pt x="61" y="5"/>
                    <a:pt x="66" y="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2" y="9"/>
                    <a:pt x="58" y="10"/>
                    <a:pt x="53" y="13"/>
                  </a:cubicBezTo>
                  <a:close/>
                  <a:moveTo>
                    <a:pt x="129" y="12"/>
                  </a:moveTo>
                  <a:cubicBezTo>
                    <a:pt x="124" y="10"/>
                    <a:pt x="119" y="8"/>
                    <a:pt x="114" y="7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20" y="4"/>
                    <a:pt x="125" y="6"/>
                    <a:pt x="130" y="8"/>
                  </a:cubicBezTo>
                  <a:lnTo>
                    <a:pt x="129" y="12"/>
                  </a:lnTo>
                  <a:close/>
                  <a:moveTo>
                    <a:pt x="83" y="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8" y="0"/>
                    <a:pt x="93" y="0"/>
                    <a:pt x="99" y="0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3" y="4"/>
                    <a:pt x="88" y="4"/>
                    <a:pt x="83" y="4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69">
              <a:extLst>
                <a:ext uri="{FF2B5EF4-FFF2-40B4-BE49-F238E27FC236}">
                  <a16:creationId xmlns:a16="http://schemas.microsoft.com/office/drawing/2014/main" id="{E71D5557-9931-4BDD-8982-B0423B348D2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192907" y="4756169"/>
              <a:ext cx="32488" cy="37130"/>
            </a:xfrm>
            <a:custGeom>
              <a:avLst/>
              <a:gdLst>
                <a:gd name="T0" fmla="*/ 3 w 6"/>
                <a:gd name="T1" fmla="*/ 7 h 7"/>
                <a:gd name="T2" fmla="*/ 6 w 6"/>
                <a:gd name="T3" fmla="*/ 4 h 7"/>
                <a:gd name="T4" fmla="*/ 4 w 6"/>
                <a:gd name="T5" fmla="*/ 0 h 7"/>
                <a:gd name="T6" fmla="*/ 3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5" y="6"/>
                    <a:pt x="4" y="5"/>
                    <a:pt x="6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0" y="1"/>
                    <a:pt x="0" y="4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11" name="组合 1310">
              <a:extLst>
                <a:ext uri="{FF2B5EF4-FFF2-40B4-BE49-F238E27FC236}">
                  <a16:creationId xmlns:a16="http://schemas.microsoft.com/office/drawing/2014/main" id="{D63CC2CB-108C-468D-88F7-C1A881911E11}"/>
                </a:ext>
              </a:extLst>
            </p:cNvPr>
            <p:cNvGrpSpPr/>
            <p:nvPr/>
          </p:nvGrpSpPr>
          <p:grpSpPr>
            <a:xfrm>
              <a:off x="1642781" y="1660486"/>
              <a:ext cx="3239551" cy="3629409"/>
              <a:chOff x="1642781" y="1660486"/>
              <a:chExt cx="3239551" cy="3629409"/>
            </a:xfrm>
          </p:grpSpPr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7EFB19AA-9F25-4454-BF6E-DFB8A4E895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91515" y="2099079"/>
                <a:ext cx="3629409" cy="2752224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7AD8A20F-25DE-4620-827A-D8F6B9EC30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99105" y="2508696"/>
                <a:ext cx="127631" cy="12067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E5BAA7FE-71F3-47D9-845A-6CAD5894D44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00" y="2090994"/>
                <a:ext cx="104426" cy="97465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FF3BA38C-743A-4139-9D7F-DA7D2695D8F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40483" y="4235197"/>
                <a:ext cx="426985" cy="485007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6F01B140-DD44-4F81-B529-DCCF0C1E376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35" y="3390513"/>
                <a:ext cx="81220" cy="69618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AD51B814-37C2-4F08-A729-19AEFEA097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8878" y="3604004"/>
                <a:ext cx="236698" cy="248305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ACA086DC-EC73-4CE7-9BC0-D7A760D2FC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18863" y="3684064"/>
                <a:ext cx="174043" cy="257587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303E746F-82A0-4E69-BC19-6B95F7258B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0878" y="2672295"/>
                <a:ext cx="201890" cy="276152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D80E1C9E-7D51-4609-9F39-7FB23678A00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08510" y="3697988"/>
                <a:ext cx="95143" cy="81221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73717D62-387D-42AB-89E4-52CD2E40121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03351" y="3376588"/>
                <a:ext cx="187966" cy="213496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CFB7A015-2FD0-462E-8198-27E19AAF11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02404" y="3670141"/>
                <a:ext cx="88182" cy="88183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C593CA58-F6CF-4257-A76E-A9496C44EB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41122" y="3843023"/>
                <a:ext cx="136914" cy="153160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F10981E4-6F98-4773-A4D7-8676AAD23D8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62312" y="2456484"/>
                <a:ext cx="113708" cy="16244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F4643414-EAB3-4380-A825-DB9893504AD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77305" y="2955406"/>
                <a:ext cx="60335" cy="51053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D132C6D3-9985-4B64-98A5-2D04DB42D01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22006" y="3999662"/>
                <a:ext cx="116028" cy="11603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2D8861FB-CBA4-4B21-9856-C892E83B50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0420" y="4191108"/>
                <a:ext cx="389856" cy="290076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2771AC74-37F5-40A6-8283-F437168C69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83107" y="3334819"/>
                <a:ext cx="143875" cy="132275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7768DCD8-3668-444B-A14F-1F9884F2A8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00298" y="3981097"/>
                <a:ext cx="181004" cy="153160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6D3A5B55-0137-4E15-8C85-5224D24C86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29058" y="2736113"/>
                <a:ext cx="25526" cy="27847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C5D6C967-1A8A-4252-B2D0-928C070E611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41608" y="2607321"/>
                <a:ext cx="37129" cy="55695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0FECACEC-D284-481E-8B54-87BBF8EAD3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84481" y="3011099"/>
                <a:ext cx="76579" cy="109069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9AB1CF03-75B9-416C-B388-C8DFC2B0779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0771" y="3101602"/>
                <a:ext cx="64976" cy="6033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3CB1265-E2B3-47B4-8552-A12702759B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8037" y="3221111"/>
                <a:ext cx="44091" cy="51053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315ED8E-8C91-423E-B12C-3CBF92C462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45030" y="3445046"/>
                <a:ext cx="55694" cy="64977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3EF3EA1C-81C4-4C38-96C0-6EB45C7E73D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53671" y="3609807"/>
                <a:ext cx="81220" cy="81221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C163E114-B8EF-46BD-8DE7-2F07EEB996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530907"/>
                <a:ext cx="60335" cy="64977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69663DFF-7D33-477C-8072-1BCB7F857F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5488" y="3658539"/>
                <a:ext cx="71938" cy="71939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85FEF240-8680-4197-B593-2CADBD3D989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98404" y="3837223"/>
                <a:ext cx="60335" cy="64977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01104BFF-B6E5-4334-8007-3EEDDF8BE10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6481" y="3703790"/>
                <a:ext cx="155478" cy="97465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3FE46DDE-9B09-4687-9D47-7D176AD98EF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36053" y="3675943"/>
                <a:ext cx="55694" cy="44092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DE142FB7-E8ED-42AB-967B-E0967437BE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92175" y="3861589"/>
                <a:ext cx="67297" cy="55695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278E9AB6-6C08-4712-B873-9C7FE266B8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50922" y="3762965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DBB526BB-9C71-4FC7-A336-C4C1DCC07A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18434" y="3895237"/>
                <a:ext cx="27847" cy="27847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0C70EE81-5860-4305-A76C-295EF9ADFA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45458" y="2853301"/>
                <a:ext cx="76579" cy="71939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8EBC9B3B-DEFF-4498-A186-4950A1666E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38282" y="2860263"/>
                <a:ext cx="51053" cy="32488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6975E234-FEBB-4D68-B45E-4381F49E4A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712542" y="2813851"/>
                <a:ext cx="88182" cy="97465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1C46F0E-126B-453E-A13A-0E9373E6FB3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4817" y="2839377"/>
                <a:ext cx="92823" cy="83542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88C38589-E6BF-4B14-88C8-16255A9C0E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3182" y="2692021"/>
                <a:ext cx="83541" cy="71939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20029DC8-BE5D-46EC-85D2-CD75CC05F14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36785" y="2716387"/>
                <a:ext cx="41770" cy="5105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F0AF17F-83CE-4648-9C2D-185AF9C86CF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9" y="3008779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AD229665-2508-497B-B0FB-4BD2EEC34E6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08847" y="3074915"/>
                <a:ext cx="48732" cy="64977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F3779D9F-E178-4BF2-8FAF-29F7F0D7537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22770" y="3142212"/>
                <a:ext cx="37129" cy="39450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68724A4E-DF63-4070-A1D4-7B329918D5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63168" y="3034305"/>
                <a:ext cx="169402" cy="155481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22BE0CEF-05F0-4572-823F-1ADA7617E9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17364" y="2818493"/>
                <a:ext cx="39450" cy="39450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8ED1684B-E1F7-46B2-BDAA-A8CBB78B56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9320" y="3171219"/>
                <a:ext cx="60335" cy="6033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4F79B754-504E-40FC-963E-C10F0FB330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2343" y="3320896"/>
                <a:ext cx="55694" cy="71939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4EEF059E-8B21-4478-A12D-C292F7D1153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9458" y="3477534"/>
                <a:ext cx="60335" cy="6033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FC245B08-9D7C-48CD-B97A-A5C168B8BD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6937" y="2892751"/>
                <a:ext cx="55694" cy="6033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53A4F625-C96C-45F0-83A3-27FB12795E3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73792" y="2886949"/>
                <a:ext cx="48732" cy="55695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A877DD81-FF50-4B84-9B90-54402600035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9808" y="3439245"/>
                <a:ext cx="41770" cy="44092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B2E641E8-F0FC-4B96-BDDB-17B4D7A6D1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59868" y="3000658"/>
                <a:ext cx="32488" cy="20885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1B147B2B-21E3-485D-9D86-8B615181BF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178181"/>
                <a:ext cx="39450" cy="44092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3E9E315D-8B65-4182-BA84-58C7340BFB8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4312" y="3378909"/>
                <a:ext cx="104426" cy="171725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3693D60D-CC27-4B06-BAE0-0A66FA0D14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082" y="3383551"/>
                <a:ext cx="83541" cy="127633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E6FD0AF0-BE92-4C59-A672-0C175B3B890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38587" y="3914962"/>
                <a:ext cx="55694" cy="48733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831469B4-5F4B-4474-BC8A-0A892628AD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8709" y="3826780"/>
                <a:ext cx="60335" cy="44092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823C4B0A-F437-4401-9F65-E7E4EC07C16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03227" y="3519305"/>
                <a:ext cx="37129" cy="32488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5D6E8CB0-5A86-46CC-BE1C-17948D7B3DF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587" y="3878993"/>
                <a:ext cx="55694" cy="55695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C56CCC2-07D5-4E82-996D-268EB8FFB5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52601" y="3790812"/>
                <a:ext cx="37129" cy="27847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9DD79587-6EA5-47C6-9925-B112DD05DB1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48265" y="3571517"/>
                <a:ext cx="76579" cy="97465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F540F065-A2D9-4972-B249-9B9BDB4A23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82860" y="4198071"/>
                <a:ext cx="44091" cy="5105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EB857BE4-B948-4E54-84CC-780589C0A7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1" y="3740919"/>
                <a:ext cx="39450" cy="2784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0B3D9929-D442-4D89-BF12-6780EB7F4E4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29700" y="3650417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B2F9910-5CD8-489F-BF8B-FC045C52F1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6601" y="3732797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D65371B9-B39C-4C05-B700-5A8E55CB2D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81181" y="3789651"/>
                <a:ext cx="32488" cy="25527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AE445312-814C-482C-86EF-9DC890D94B8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21915" y="4202713"/>
                <a:ext cx="51053" cy="48733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739D509A-4803-4B6A-A147-2D81561257E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20204" y="3780369"/>
                <a:ext cx="53373" cy="32488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A0D870D7-E613-4623-B7D6-6F1BC656C7F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2998" y="4012426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F7C8F31B-4523-47DA-8DE7-EFF65FE99F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0617" y="4155141"/>
                <a:ext cx="60335" cy="55695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683935CD-F156-40CD-87FD-FEB77C6A45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95014" y="4438250"/>
                <a:ext cx="76579" cy="109069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55E1D069-9E04-48E6-91AB-25E16375343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4418" y="4445212"/>
                <a:ext cx="67297" cy="53374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52949030-62DA-4429-BB25-C3568A9F277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61366" y="4713237"/>
                <a:ext cx="116028" cy="104427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5AB29E38-B6B8-481C-9902-61F90202D5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12296" y="5055522"/>
                <a:ext cx="55694" cy="51053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3DEEBE4D-9C40-42D3-829C-1E7EE357B3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31930" y="4691193"/>
                <a:ext cx="32488" cy="32488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725C985F-4E29-472E-83AB-EE7A9CF2CB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12756" y="3345262"/>
                <a:ext cx="60335" cy="6033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035100CC-0C23-49F2-8C05-ACBD8319F3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4342" y="3356865"/>
                <a:ext cx="44091" cy="44092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0A1395CF-306E-49AD-A274-334EB7B874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127749" y="3781528"/>
                <a:ext cx="104426" cy="164763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91755BC7-104E-40A1-A826-E2AAB2CF4B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7792" y="3326697"/>
                <a:ext cx="60335" cy="55695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E6845167-A52B-4F95-9384-00AF863F9C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1198" y="3562235"/>
                <a:ext cx="88182" cy="127633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295E807F-89CD-44BE-AC49-E452183BC78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72145" y="4003144"/>
                <a:ext cx="60335" cy="44092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F9158817-BE62-441A-9CD2-295FD55A88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76663" y="3693348"/>
                <a:ext cx="44091" cy="39450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8F045606-121A-43CE-B4B1-7B26707959C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64023" y="4059997"/>
                <a:ext cx="55694" cy="55695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9E1FEC10-5726-43ED-BD20-6A1AD49021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39" y="3966015"/>
                <a:ext cx="39450" cy="27847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49FF0988-AAA1-4A1B-8152-D20F1C9C348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25182" y="3749041"/>
                <a:ext cx="76579" cy="95145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4B83F47F-3BE0-4EA2-95FA-602AD929EF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91228" y="4025189"/>
                <a:ext cx="44091" cy="48733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858D6ACD-DD2E-454C-AEA7-8BB7C3ACD6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18648" y="3918443"/>
                <a:ext cx="39450" cy="2552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B9C06F03-BF9C-4735-9DD1-E924B2EA4EC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03136" y="3826780"/>
                <a:ext cx="48732" cy="55695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E9B4A269-66B1-46BF-B8BB-012E1990D1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230037" y="3909160"/>
                <a:ext cx="39450" cy="44092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E9EC2EBD-473F-4F0B-AEEA-C0768AE16E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98832" y="4375595"/>
                <a:ext cx="51053" cy="55695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AFC243AD-C3CA-412D-BCF8-B891986869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99441" y="3955572"/>
                <a:ext cx="48732" cy="39450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8D1BE56D-4A95-4206-BBB9-A3CD5531F96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73396" y="4193430"/>
                <a:ext cx="48732" cy="55695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86DE5D4C-27E1-4D91-A4AA-93DF87163D2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84053" y="4331504"/>
                <a:ext cx="64976" cy="6033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9D0BD1F3-076C-4D15-82EA-B6A6F50B01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73092" y="4619254"/>
                <a:ext cx="71938" cy="104427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F125D75A-3DE4-47E3-95A5-24042382395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842496" y="4616934"/>
                <a:ext cx="64976" cy="6033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9EF1FF45-68E2-4D8D-9325-8326F36984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29" y="4652903"/>
                <a:ext cx="99785" cy="88183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72F73705-B43B-4B8F-8B64-B7DCF9674AD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15258" y="3398634"/>
                <a:ext cx="136914" cy="164763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3E4BB91C-5C4A-46BB-9AC3-0D49EAF59ED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75380" y="4760810"/>
                <a:ext cx="48732" cy="5337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F4AF3FF2-6470-437B-A6C3-8B6655F6EFD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9471" y="4556599"/>
                <a:ext cx="55694" cy="6033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C836431-D8FF-42D5-A9FD-6362891F98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61" y="4738764"/>
                <a:ext cx="44091" cy="37130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F3CCFCA4-E006-4A0E-9EB1-6B923B71FC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44052" y="4504387"/>
                <a:ext cx="55694" cy="44092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37ED418A-8423-4F12-A22F-7FCABAE69F4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753334" y="4755008"/>
                <a:ext cx="60335" cy="44092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D1F3A59C-649D-488C-8F0D-82F31D3BE9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0098" y="4384875"/>
                <a:ext cx="197248" cy="285435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6280B2D6-239A-4530-B88A-2AE04A7C520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028144" y="4737604"/>
                <a:ext cx="51053" cy="55695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C1F9FAAA-F306-4B41-8DB3-B3DA38A8516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6877" y="3300010"/>
                <a:ext cx="169402" cy="153160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DA11B29C-D01D-436C-9507-937B1AA1627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47228" y="4611132"/>
                <a:ext cx="125311" cy="132275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5693617-2935-413F-840E-6BCF573CD35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485123" y="4138896"/>
                <a:ext cx="104426" cy="109069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B2C364CE-16CF-40FE-A557-E7008DD200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931841" y="2680417"/>
                <a:ext cx="297033" cy="308641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9F37FD25-F087-40B2-8239-774F71F4BC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60510" y="2810370"/>
                <a:ext cx="48732" cy="64977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611">
                <a:extLst>
                  <a:ext uri="{FF2B5EF4-FFF2-40B4-BE49-F238E27FC236}">
                    <a16:creationId xmlns:a16="http://schemas.microsoft.com/office/drawing/2014/main" id="{FD7BB7D4-4F56-43E5-BB14-0A53BDE600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072092" y="3628351"/>
                <a:ext cx="155480" cy="127633"/>
              </a:xfrm>
              <a:custGeom>
                <a:avLst/>
                <a:gdLst>
                  <a:gd name="T0" fmla="*/ 16 w 28"/>
                  <a:gd name="T1" fmla="*/ 0 h 23"/>
                  <a:gd name="T2" fmla="*/ 6 w 28"/>
                  <a:gd name="T3" fmla="*/ 15 h 23"/>
                  <a:gd name="T4" fmla="*/ 16 w 2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16" y="0"/>
                    </a:moveTo>
                    <a:cubicBezTo>
                      <a:pt x="9" y="4"/>
                      <a:pt x="0" y="7"/>
                      <a:pt x="6" y="15"/>
                    </a:cubicBezTo>
                    <a:cubicBezTo>
                      <a:pt x="14" y="23"/>
                      <a:pt x="28" y="9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612">
                <a:extLst>
                  <a:ext uri="{FF2B5EF4-FFF2-40B4-BE49-F238E27FC236}">
                    <a16:creationId xmlns:a16="http://schemas.microsoft.com/office/drawing/2014/main" id="{376B9B03-E447-4C38-A225-DDE68AB4894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4230" y="3926548"/>
                <a:ext cx="92824" cy="95145"/>
              </a:xfrm>
              <a:custGeom>
                <a:avLst/>
                <a:gdLst>
                  <a:gd name="T0" fmla="*/ 10 w 17"/>
                  <a:gd name="T1" fmla="*/ 0 h 17"/>
                  <a:gd name="T2" fmla="*/ 16 w 17"/>
                  <a:gd name="T3" fmla="*/ 10 h 17"/>
                  <a:gd name="T4" fmla="*/ 10 w 17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cubicBezTo>
                      <a:pt x="0" y="4"/>
                      <a:pt x="8" y="17"/>
                      <a:pt x="16" y="10"/>
                    </a:cubicBezTo>
                    <a:cubicBezTo>
                      <a:pt x="12" y="4"/>
                      <a:pt x="17" y="3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614">
                <a:extLst>
                  <a:ext uri="{FF2B5EF4-FFF2-40B4-BE49-F238E27FC236}">
                    <a16:creationId xmlns:a16="http://schemas.microsoft.com/office/drawing/2014/main" id="{29029875-67D8-4984-BC81-CD990AA532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53399" y="2972783"/>
                <a:ext cx="125312" cy="104427"/>
              </a:xfrm>
              <a:custGeom>
                <a:avLst/>
                <a:gdLst>
                  <a:gd name="T0" fmla="*/ 6 w 23"/>
                  <a:gd name="T1" fmla="*/ 2 h 19"/>
                  <a:gd name="T2" fmla="*/ 0 w 23"/>
                  <a:gd name="T3" fmla="*/ 9 h 19"/>
                  <a:gd name="T4" fmla="*/ 9 w 23"/>
                  <a:gd name="T5" fmla="*/ 19 h 19"/>
                  <a:gd name="T6" fmla="*/ 6 w 23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6" y="2"/>
                    </a:moveTo>
                    <a:cubicBezTo>
                      <a:pt x="7" y="5"/>
                      <a:pt x="3" y="7"/>
                      <a:pt x="0" y="9"/>
                    </a:cubicBezTo>
                    <a:cubicBezTo>
                      <a:pt x="2" y="15"/>
                      <a:pt x="7" y="11"/>
                      <a:pt x="9" y="19"/>
                    </a:cubicBezTo>
                    <a:cubicBezTo>
                      <a:pt x="23" y="13"/>
                      <a:pt x="16" y="0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615">
                <a:extLst>
                  <a:ext uri="{FF2B5EF4-FFF2-40B4-BE49-F238E27FC236}">
                    <a16:creationId xmlns:a16="http://schemas.microsoft.com/office/drawing/2014/main" id="{BFE232F4-FFE4-4A02-8946-82416FB21B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645101" y="3419498"/>
                <a:ext cx="88183" cy="92824"/>
              </a:xfrm>
              <a:custGeom>
                <a:avLst/>
                <a:gdLst>
                  <a:gd name="T0" fmla="*/ 1 w 16"/>
                  <a:gd name="T1" fmla="*/ 13 h 17"/>
                  <a:gd name="T2" fmla="*/ 16 w 16"/>
                  <a:gd name="T3" fmla="*/ 5 h 17"/>
                  <a:gd name="T4" fmla="*/ 6 w 16"/>
                  <a:gd name="T5" fmla="*/ 0 h 17"/>
                  <a:gd name="T6" fmla="*/ 1 w 16"/>
                  <a:gd name="T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1" y="13"/>
                    </a:moveTo>
                    <a:cubicBezTo>
                      <a:pt x="10" y="17"/>
                      <a:pt x="14" y="13"/>
                      <a:pt x="16" y="5"/>
                    </a:cubicBezTo>
                    <a:cubicBezTo>
                      <a:pt x="13" y="3"/>
                      <a:pt x="12" y="0"/>
                      <a:pt x="6" y="0"/>
                    </a:cubicBezTo>
                    <a:cubicBezTo>
                      <a:pt x="6" y="7"/>
                      <a:pt x="0" y="5"/>
                      <a:pt x="1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616">
                <a:extLst>
                  <a:ext uri="{FF2B5EF4-FFF2-40B4-BE49-F238E27FC236}">
                    <a16:creationId xmlns:a16="http://schemas.microsoft.com/office/drawing/2014/main" id="{D5749B03-B398-4A01-9BB3-3A7619CBDDD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1836550" y="3771067"/>
                <a:ext cx="99786" cy="116030"/>
              </a:xfrm>
              <a:custGeom>
                <a:avLst/>
                <a:gdLst>
                  <a:gd name="T0" fmla="*/ 5 w 18"/>
                  <a:gd name="T1" fmla="*/ 1 h 21"/>
                  <a:gd name="T2" fmla="*/ 0 w 18"/>
                  <a:gd name="T3" fmla="*/ 14 h 21"/>
                  <a:gd name="T4" fmla="*/ 16 w 18"/>
                  <a:gd name="T5" fmla="*/ 19 h 21"/>
                  <a:gd name="T6" fmla="*/ 18 w 18"/>
                  <a:gd name="T7" fmla="*/ 6 h 21"/>
                  <a:gd name="T8" fmla="*/ 5 w 18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5" y="1"/>
                    </a:moveTo>
                    <a:cubicBezTo>
                      <a:pt x="3" y="3"/>
                      <a:pt x="1" y="7"/>
                      <a:pt x="0" y="14"/>
                    </a:cubicBezTo>
                    <a:cubicBezTo>
                      <a:pt x="7" y="18"/>
                      <a:pt x="7" y="21"/>
                      <a:pt x="16" y="19"/>
                    </a:cubicBezTo>
                    <a:cubicBezTo>
                      <a:pt x="17" y="15"/>
                      <a:pt x="17" y="10"/>
                      <a:pt x="18" y="6"/>
                    </a:cubicBezTo>
                    <a:cubicBezTo>
                      <a:pt x="12" y="6"/>
                      <a:pt x="1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617">
                <a:extLst>
                  <a:ext uri="{FF2B5EF4-FFF2-40B4-BE49-F238E27FC236}">
                    <a16:creationId xmlns:a16="http://schemas.microsoft.com/office/drawing/2014/main" id="{BFDF9206-63D4-4F79-AB81-DDEF8FC67CC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600026" y="2589884"/>
                <a:ext cx="143877" cy="248304"/>
              </a:xfrm>
              <a:custGeom>
                <a:avLst/>
                <a:gdLst>
                  <a:gd name="T0" fmla="*/ 18 w 26"/>
                  <a:gd name="T1" fmla="*/ 3 h 45"/>
                  <a:gd name="T2" fmla="*/ 12 w 26"/>
                  <a:gd name="T3" fmla="*/ 0 h 45"/>
                  <a:gd name="T4" fmla="*/ 8 w 26"/>
                  <a:gd name="T5" fmla="*/ 2 h 45"/>
                  <a:gd name="T6" fmla="*/ 3 w 26"/>
                  <a:gd name="T7" fmla="*/ 1 h 45"/>
                  <a:gd name="T8" fmla="*/ 2 w 26"/>
                  <a:gd name="T9" fmla="*/ 9 h 45"/>
                  <a:gd name="T10" fmla="*/ 0 w 26"/>
                  <a:gd name="T11" fmla="*/ 10 h 45"/>
                  <a:gd name="T12" fmla="*/ 2 w 26"/>
                  <a:gd name="T13" fmla="*/ 13 h 45"/>
                  <a:gd name="T14" fmla="*/ 10 w 26"/>
                  <a:gd name="T15" fmla="*/ 38 h 45"/>
                  <a:gd name="T16" fmla="*/ 26 w 26"/>
                  <a:gd name="T17" fmla="*/ 41 h 45"/>
                  <a:gd name="T18" fmla="*/ 21 w 26"/>
                  <a:gd name="T19" fmla="*/ 4 h 45"/>
                  <a:gd name="T20" fmla="*/ 18 w 26"/>
                  <a:gd name="T21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45">
                    <a:moveTo>
                      <a:pt x="18" y="3"/>
                    </a:moveTo>
                    <a:cubicBezTo>
                      <a:pt x="16" y="1"/>
                      <a:pt x="14" y="0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6" y="1"/>
                      <a:pt x="5" y="1"/>
                      <a:pt x="3" y="1"/>
                    </a:cubicBezTo>
                    <a:cubicBezTo>
                      <a:pt x="2" y="4"/>
                      <a:pt x="1" y="6"/>
                      <a:pt x="2" y="9"/>
                    </a:cubicBezTo>
                    <a:cubicBezTo>
                      <a:pt x="1" y="9"/>
                      <a:pt x="0" y="10"/>
                      <a:pt x="0" y="10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4" y="21"/>
                      <a:pt x="12" y="26"/>
                      <a:pt x="10" y="38"/>
                    </a:cubicBezTo>
                    <a:cubicBezTo>
                      <a:pt x="19" y="37"/>
                      <a:pt x="20" y="45"/>
                      <a:pt x="26" y="41"/>
                    </a:cubicBezTo>
                    <a:cubicBezTo>
                      <a:pt x="26" y="27"/>
                      <a:pt x="24" y="16"/>
                      <a:pt x="21" y="4"/>
                    </a:cubicBezTo>
                    <a:cubicBezTo>
                      <a:pt x="20" y="4"/>
                      <a:pt x="19" y="4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618">
                <a:extLst>
                  <a:ext uri="{FF2B5EF4-FFF2-40B4-BE49-F238E27FC236}">
                    <a16:creationId xmlns:a16="http://schemas.microsoft.com/office/drawing/2014/main" id="{22971C82-77E4-4570-9BCC-6ECE618145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2537369" y="2940295"/>
                <a:ext cx="116030" cy="136916"/>
              </a:xfrm>
              <a:custGeom>
                <a:avLst/>
                <a:gdLst>
                  <a:gd name="T0" fmla="*/ 3 w 21"/>
                  <a:gd name="T1" fmla="*/ 23 h 25"/>
                  <a:gd name="T2" fmla="*/ 14 w 21"/>
                  <a:gd name="T3" fmla="*/ 25 h 25"/>
                  <a:gd name="T4" fmla="*/ 21 w 21"/>
                  <a:gd name="T5" fmla="*/ 4 h 25"/>
                  <a:gd name="T6" fmla="*/ 3 w 21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3" y="23"/>
                    </a:moveTo>
                    <a:cubicBezTo>
                      <a:pt x="10" y="24"/>
                      <a:pt x="9" y="19"/>
                      <a:pt x="14" y="25"/>
                    </a:cubicBezTo>
                    <a:cubicBezTo>
                      <a:pt x="19" y="22"/>
                      <a:pt x="19" y="12"/>
                      <a:pt x="21" y="4"/>
                    </a:cubicBezTo>
                    <a:cubicBezTo>
                      <a:pt x="7" y="0"/>
                      <a:pt x="0" y="11"/>
                      <a:pt x="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2F4B14B-CEC9-4A09-9B6E-37430C8F8DA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64838" y="-70675"/>
              <a:ext cx="3355578" cy="2905383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8ADE14ED-40C8-408A-BD3B-8644CAFBC69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3383226" y="1275269"/>
              <a:ext cx="2021238" cy="2021238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06" name="组合 1305">
              <a:extLst>
                <a:ext uri="{FF2B5EF4-FFF2-40B4-BE49-F238E27FC236}">
                  <a16:creationId xmlns:a16="http://schemas.microsoft.com/office/drawing/2014/main" id="{682FF47B-4A38-4E05-8618-D0705B139DED}"/>
                </a:ext>
              </a:extLst>
            </p:cNvPr>
            <p:cNvGrpSpPr/>
            <p:nvPr/>
          </p:nvGrpSpPr>
          <p:grpSpPr>
            <a:xfrm>
              <a:off x="2109220" y="-305055"/>
              <a:ext cx="2476073" cy="2898422"/>
              <a:chOff x="2109220" y="-305055"/>
              <a:chExt cx="2476073" cy="2898422"/>
            </a:xfrm>
          </p:grpSpPr>
          <p:sp>
            <p:nvSpPr>
              <p:cNvPr id="44" name="Freeform 644">
                <a:extLst>
                  <a:ext uri="{FF2B5EF4-FFF2-40B4-BE49-F238E27FC236}">
                    <a16:creationId xmlns:a16="http://schemas.microsoft.com/office/drawing/2014/main" id="{FEB18704-B810-4BC8-82D9-4640E4BFC3A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190618" y="1507329"/>
                <a:ext cx="993214" cy="751872"/>
              </a:xfrm>
              <a:custGeom>
                <a:avLst/>
                <a:gdLst>
                  <a:gd name="T0" fmla="*/ 5 w 181"/>
                  <a:gd name="T1" fmla="*/ 137 h 137"/>
                  <a:gd name="T2" fmla="*/ 1 w 181"/>
                  <a:gd name="T3" fmla="*/ 135 h 137"/>
                  <a:gd name="T4" fmla="*/ 2 w 181"/>
                  <a:gd name="T5" fmla="*/ 130 h 137"/>
                  <a:gd name="T6" fmla="*/ 90 w 181"/>
                  <a:gd name="T7" fmla="*/ 64 h 137"/>
                  <a:gd name="T8" fmla="*/ 174 w 181"/>
                  <a:gd name="T9" fmla="*/ 1 h 137"/>
                  <a:gd name="T10" fmla="*/ 180 w 181"/>
                  <a:gd name="T11" fmla="*/ 2 h 137"/>
                  <a:gd name="T12" fmla="*/ 178 w 181"/>
                  <a:gd name="T13" fmla="*/ 8 h 137"/>
                  <a:gd name="T14" fmla="*/ 95 w 181"/>
                  <a:gd name="T15" fmla="*/ 70 h 137"/>
                  <a:gd name="T16" fmla="*/ 7 w 181"/>
                  <a:gd name="T17" fmla="*/ 136 h 137"/>
                  <a:gd name="T18" fmla="*/ 5 w 181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7">
                    <a:moveTo>
                      <a:pt x="5" y="137"/>
                    </a:moveTo>
                    <a:cubicBezTo>
                      <a:pt x="3" y="137"/>
                      <a:pt x="2" y="136"/>
                      <a:pt x="1" y="135"/>
                    </a:cubicBezTo>
                    <a:cubicBezTo>
                      <a:pt x="0" y="133"/>
                      <a:pt x="0" y="131"/>
                      <a:pt x="2" y="130"/>
                    </a:cubicBezTo>
                    <a:cubicBezTo>
                      <a:pt x="34" y="109"/>
                      <a:pt x="63" y="86"/>
                      <a:pt x="90" y="64"/>
                    </a:cubicBezTo>
                    <a:cubicBezTo>
                      <a:pt x="117" y="43"/>
                      <a:pt x="144" y="20"/>
                      <a:pt x="174" y="1"/>
                    </a:cubicBezTo>
                    <a:cubicBezTo>
                      <a:pt x="176" y="0"/>
                      <a:pt x="178" y="0"/>
                      <a:pt x="180" y="2"/>
                    </a:cubicBezTo>
                    <a:cubicBezTo>
                      <a:pt x="181" y="4"/>
                      <a:pt x="180" y="7"/>
                      <a:pt x="178" y="8"/>
                    </a:cubicBezTo>
                    <a:cubicBezTo>
                      <a:pt x="149" y="27"/>
                      <a:pt x="122" y="49"/>
                      <a:pt x="95" y="70"/>
                    </a:cubicBezTo>
                    <a:cubicBezTo>
                      <a:pt x="67" y="93"/>
                      <a:pt x="39" y="116"/>
                      <a:pt x="7" y="136"/>
                    </a:cubicBezTo>
                    <a:cubicBezTo>
                      <a:pt x="6" y="137"/>
                      <a:pt x="5" y="137"/>
                      <a:pt x="5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05" name="组合 1304">
                <a:extLst>
                  <a:ext uri="{FF2B5EF4-FFF2-40B4-BE49-F238E27FC236}">
                    <a16:creationId xmlns:a16="http://schemas.microsoft.com/office/drawing/2014/main" id="{DDE94D82-175F-4328-88CE-6B8AADB15299}"/>
                  </a:ext>
                </a:extLst>
              </p:cNvPr>
              <p:cNvGrpSpPr/>
              <p:nvPr/>
            </p:nvGrpSpPr>
            <p:grpSpPr>
              <a:xfrm>
                <a:off x="2109220" y="-305055"/>
                <a:ext cx="2476073" cy="2898422"/>
                <a:chOff x="2109220" y="-305055"/>
                <a:chExt cx="2476073" cy="2898422"/>
              </a:xfrm>
            </p:grpSpPr>
            <p:sp>
              <p:nvSpPr>
                <p:cNvPr id="40" name="Freeform 640">
                  <a:extLst>
                    <a:ext uri="{FF2B5EF4-FFF2-40B4-BE49-F238E27FC236}">
                      <a16:creationId xmlns:a16="http://schemas.microsoft.com/office/drawing/2014/main" id="{42D889AD-9F0A-4189-9479-BE823238E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065129" y="391123"/>
                  <a:ext cx="401463" cy="313281"/>
                </a:xfrm>
                <a:custGeom>
                  <a:avLst/>
                  <a:gdLst>
                    <a:gd name="T0" fmla="*/ 5 w 73"/>
                    <a:gd name="T1" fmla="*/ 57 h 57"/>
                    <a:gd name="T2" fmla="*/ 2 w 73"/>
                    <a:gd name="T3" fmla="*/ 55 h 57"/>
                    <a:gd name="T4" fmla="*/ 2 w 73"/>
                    <a:gd name="T5" fmla="*/ 49 h 57"/>
                    <a:gd name="T6" fmla="*/ 67 w 73"/>
                    <a:gd name="T7" fmla="*/ 1 h 57"/>
                    <a:gd name="T8" fmla="*/ 72 w 73"/>
                    <a:gd name="T9" fmla="*/ 2 h 57"/>
                    <a:gd name="T10" fmla="*/ 71 w 73"/>
                    <a:gd name="T11" fmla="*/ 8 h 57"/>
                    <a:gd name="T12" fmla="*/ 7 w 73"/>
                    <a:gd name="T13" fmla="*/ 56 h 57"/>
                    <a:gd name="T14" fmla="*/ 5 w 73"/>
                    <a:gd name="T15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57">
                      <a:moveTo>
                        <a:pt x="5" y="57"/>
                      </a:moveTo>
                      <a:cubicBezTo>
                        <a:pt x="4" y="57"/>
                        <a:pt x="2" y="56"/>
                        <a:pt x="2" y="55"/>
                      </a:cubicBezTo>
                      <a:cubicBezTo>
                        <a:pt x="0" y="53"/>
                        <a:pt x="1" y="51"/>
                        <a:pt x="2" y="49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8" y="0"/>
                        <a:pt x="71" y="0"/>
                        <a:pt x="72" y="2"/>
                      </a:cubicBezTo>
                      <a:cubicBezTo>
                        <a:pt x="73" y="4"/>
                        <a:pt x="73" y="6"/>
                        <a:pt x="71" y="8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6" y="56"/>
                        <a:pt x="6" y="57"/>
                        <a:pt x="5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641">
                  <a:extLst>
                    <a:ext uri="{FF2B5EF4-FFF2-40B4-BE49-F238E27FC236}">
                      <a16:creationId xmlns:a16="http://schemas.microsoft.com/office/drawing/2014/main" id="{AE56E80D-8B01-4F3B-960E-2A7D6A110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461951" y="1119789"/>
                  <a:ext cx="1044267" cy="784361"/>
                </a:xfrm>
                <a:custGeom>
                  <a:avLst/>
                  <a:gdLst>
                    <a:gd name="T0" fmla="*/ 5 w 190"/>
                    <a:gd name="T1" fmla="*/ 143 h 143"/>
                    <a:gd name="T2" fmla="*/ 2 w 190"/>
                    <a:gd name="T3" fmla="*/ 142 h 143"/>
                    <a:gd name="T4" fmla="*/ 3 w 190"/>
                    <a:gd name="T5" fmla="*/ 136 h 143"/>
                    <a:gd name="T6" fmla="*/ 183 w 190"/>
                    <a:gd name="T7" fmla="*/ 1 h 143"/>
                    <a:gd name="T8" fmla="*/ 189 w 190"/>
                    <a:gd name="T9" fmla="*/ 2 h 143"/>
                    <a:gd name="T10" fmla="*/ 188 w 190"/>
                    <a:gd name="T11" fmla="*/ 8 h 143"/>
                    <a:gd name="T12" fmla="*/ 7 w 190"/>
                    <a:gd name="T13" fmla="*/ 143 h 143"/>
                    <a:gd name="T14" fmla="*/ 5 w 190"/>
                    <a:gd name="T1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0" h="143">
                      <a:moveTo>
                        <a:pt x="5" y="143"/>
                      </a:moveTo>
                      <a:cubicBezTo>
                        <a:pt x="4" y="143"/>
                        <a:pt x="3" y="143"/>
                        <a:pt x="2" y="142"/>
                      </a:cubicBezTo>
                      <a:cubicBezTo>
                        <a:pt x="0" y="140"/>
                        <a:pt x="1" y="138"/>
                        <a:pt x="3" y="136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5" y="0"/>
                        <a:pt x="187" y="0"/>
                        <a:pt x="189" y="2"/>
                      </a:cubicBezTo>
                      <a:cubicBezTo>
                        <a:pt x="190" y="4"/>
                        <a:pt x="190" y="6"/>
                        <a:pt x="188" y="8"/>
                      </a:cubicBezTo>
                      <a:cubicBezTo>
                        <a:pt x="7" y="143"/>
                        <a:pt x="7" y="143"/>
                        <a:pt x="7" y="143"/>
                      </a:cubicBezTo>
                      <a:cubicBezTo>
                        <a:pt x="7" y="143"/>
                        <a:pt x="6" y="143"/>
                        <a:pt x="5" y="1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642">
                  <a:extLst>
                    <a:ext uri="{FF2B5EF4-FFF2-40B4-BE49-F238E27FC236}">
                      <a16:creationId xmlns:a16="http://schemas.microsoft.com/office/drawing/2014/main" id="{2BAE0286-3C3D-4815-A3C0-0EFAE9A744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13179" y="2305613"/>
                  <a:ext cx="322563" cy="252945"/>
                </a:xfrm>
                <a:custGeom>
                  <a:avLst/>
                  <a:gdLst>
                    <a:gd name="T0" fmla="*/ 4 w 59"/>
                    <a:gd name="T1" fmla="*/ 46 h 46"/>
                    <a:gd name="T2" fmla="*/ 1 w 59"/>
                    <a:gd name="T3" fmla="*/ 45 h 46"/>
                    <a:gd name="T4" fmla="*/ 2 w 59"/>
                    <a:gd name="T5" fmla="*/ 39 h 46"/>
                    <a:gd name="T6" fmla="*/ 52 w 59"/>
                    <a:gd name="T7" fmla="*/ 2 h 46"/>
                    <a:gd name="T8" fmla="*/ 58 w 59"/>
                    <a:gd name="T9" fmla="*/ 2 h 46"/>
                    <a:gd name="T10" fmla="*/ 57 w 59"/>
                    <a:gd name="T11" fmla="*/ 8 h 46"/>
                    <a:gd name="T12" fmla="*/ 7 w 59"/>
                    <a:gd name="T13" fmla="*/ 46 h 46"/>
                    <a:gd name="T14" fmla="*/ 4 w 59"/>
                    <a:gd name="T1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9" h="46">
                      <a:moveTo>
                        <a:pt x="4" y="46"/>
                      </a:moveTo>
                      <a:cubicBezTo>
                        <a:pt x="3" y="46"/>
                        <a:pt x="2" y="46"/>
                        <a:pt x="1" y="45"/>
                      </a:cubicBezTo>
                      <a:cubicBezTo>
                        <a:pt x="0" y="43"/>
                        <a:pt x="0" y="41"/>
                        <a:pt x="2" y="39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4" y="0"/>
                        <a:pt x="56" y="1"/>
                        <a:pt x="58" y="2"/>
                      </a:cubicBezTo>
                      <a:cubicBezTo>
                        <a:pt x="59" y="4"/>
                        <a:pt x="59" y="7"/>
                        <a:pt x="57" y="8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6" y="46"/>
                        <a:pt x="5" y="46"/>
                        <a:pt x="4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643">
                  <a:extLst>
                    <a:ext uri="{FF2B5EF4-FFF2-40B4-BE49-F238E27FC236}">
                      <a16:creationId xmlns:a16="http://schemas.microsoft.com/office/drawing/2014/main" id="{34AC36C2-4CF6-45DA-BBE5-E2855C5F7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243815" y="251887"/>
                  <a:ext cx="1025702" cy="779719"/>
                </a:xfrm>
                <a:custGeom>
                  <a:avLst/>
                  <a:gdLst>
                    <a:gd name="T0" fmla="*/ 4 w 187"/>
                    <a:gd name="T1" fmla="*/ 142 h 142"/>
                    <a:gd name="T2" fmla="*/ 1 w 187"/>
                    <a:gd name="T3" fmla="*/ 141 h 142"/>
                    <a:gd name="T4" fmla="*/ 2 w 187"/>
                    <a:gd name="T5" fmla="*/ 135 h 142"/>
                    <a:gd name="T6" fmla="*/ 74 w 187"/>
                    <a:gd name="T7" fmla="*/ 81 h 142"/>
                    <a:gd name="T8" fmla="*/ 180 w 187"/>
                    <a:gd name="T9" fmla="*/ 2 h 142"/>
                    <a:gd name="T10" fmla="*/ 186 w 187"/>
                    <a:gd name="T11" fmla="*/ 3 h 142"/>
                    <a:gd name="T12" fmla="*/ 185 w 187"/>
                    <a:gd name="T13" fmla="*/ 8 h 142"/>
                    <a:gd name="T14" fmla="*/ 78 w 187"/>
                    <a:gd name="T15" fmla="*/ 87 h 142"/>
                    <a:gd name="T16" fmla="*/ 7 w 187"/>
                    <a:gd name="T17" fmla="*/ 142 h 142"/>
                    <a:gd name="T18" fmla="*/ 4 w 187"/>
                    <a:gd name="T19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7" h="142">
                      <a:moveTo>
                        <a:pt x="4" y="142"/>
                      </a:moveTo>
                      <a:cubicBezTo>
                        <a:pt x="3" y="142"/>
                        <a:pt x="2" y="142"/>
                        <a:pt x="1" y="141"/>
                      </a:cubicBezTo>
                      <a:cubicBezTo>
                        <a:pt x="0" y="139"/>
                        <a:pt x="0" y="136"/>
                        <a:pt x="2" y="135"/>
                      </a:cubicBezTo>
                      <a:cubicBezTo>
                        <a:pt x="26" y="117"/>
                        <a:pt x="50" y="99"/>
                        <a:pt x="74" y="81"/>
                      </a:cubicBezTo>
                      <a:cubicBezTo>
                        <a:pt x="108" y="55"/>
                        <a:pt x="144" y="28"/>
                        <a:pt x="180" y="2"/>
                      </a:cubicBezTo>
                      <a:cubicBezTo>
                        <a:pt x="182" y="0"/>
                        <a:pt x="184" y="1"/>
                        <a:pt x="186" y="3"/>
                      </a:cubicBezTo>
                      <a:cubicBezTo>
                        <a:pt x="187" y="5"/>
                        <a:pt x="186" y="7"/>
                        <a:pt x="185" y="8"/>
                      </a:cubicBezTo>
                      <a:cubicBezTo>
                        <a:pt x="148" y="34"/>
                        <a:pt x="113" y="61"/>
                        <a:pt x="78" y="87"/>
                      </a:cubicBezTo>
                      <a:cubicBezTo>
                        <a:pt x="55" y="105"/>
                        <a:pt x="31" y="124"/>
                        <a:pt x="7" y="142"/>
                      </a:cubicBezTo>
                      <a:cubicBezTo>
                        <a:pt x="6" y="142"/>
                        <a:pt x="5" y="142"/>
                        <a:pt x="4" y="1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645">
                  <a:extLst>
                    <a:ext uri="{FF2B5EF4-FFF2-40B4-BE49-F238E27FC236}">
                      <a16:creationId xmlns:a16="http://schemas.microsoft.com/office/drawing/2014/main" id="{F6AACD96-5F67-46D1-9CF5-C308802B46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586103" y="-41668"/>
                  <a:ext cx="396822" cy="306318"/>
                </a:xfrm>
                <a:custGeom>
                  <a:avLst/>
                  <a:gdLst>
                    <a:gd name="T0" fmla="*/ 4 w 72"/>
                    <a:gd name="T1" fmla="*/ 56 h 56"/>
                    <a:gd name="T2" fmla="*/ 1 w 72"/>
                    <a:gd name="T3" fmla="*/ 54 h 56"/>
                    <a:gd name="T4" fmla="*/ 2 w 72"/>
                    <a:gd name="T5" fmla="*/ 49 h 56"/>
                    <a:gd name="T6" fmla="*/ 65 w 72"/>
                    <a:gd name="T7" fmla="*/ 1 h 56"/>
                    <a:gd name="T8" fmla="*/ 71 w 72"/>
                    <a:gd name="T9" fmla="*/ 2 h 56"/>
                    <a:gd name="T10" fmla="*/ 70 w 72"/>
                    <a:gd name="T11" fmla="*/ 8 h 56"/>
                    <a:gd name="T12" fmla="*/ 7 w 72"/>
                    <a:gd name="T13" fmla="*/ 55 h 56"/>
                    <a:gd name="T14" fmla="*/ 4 w 72"/>
                    <a:gd name="T1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2" h="56">
                      <a:moveTo>
                        <a:pt x="4" y="56"/>
                      </a:moveTo>
                      <a:cubicBezTo>
                        <a:pt x="3" y="56"/>
                        <a:pt x="2" y="56"/>
                        <a:pt x="1" y="54"/>
                      </a:cubicBezTo>
                      <a:cubicBezTo>
                        <a:pt x="0" y="53"/>
                        <a:pt x="0" y="50"/>
                        <a:pt x="2" y="49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7" y="0"/>
                        <a:pt x="70" y="0"/>
                        <a:pt x="71" y="2"/>
                      </a:cubicBezTo>
                      <a:cubicBezTo>
                        <a:pt x="72" y="4"/>
                        <a:pt x="72" y="6"/>
                        <a:pt x="70" y="8"/>
                      </a:cubicBezTo>
                      <a:cubicBezTo>
                        <a:pt x="7" y="55"/>
                        <a:pt x="7" y="55"/>
                        <a:pt x="7" y="55"/>
                      </a:cubicBezTo>
                      <a:cubicBezTo>
                        <a:pt x="6" y="56"/>
                        <a:pt x="5" y="56"/>
                        <a:pt x="4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646">
                  <a:extLst>
                    <a:ext uri="{FF2B5EF4-FFF2-40B4-BE49-F238E27FC236}">
                      <a16:creationId xmlns:a16="http://schemas.microsoft.com/office/drawing/2014/main" id="{61448BF7-C777-408B-989D-5B211C2BB4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943474" y="675396"/>
                  <a:ext cx="1213671" cy="918955"/>
                </a:xfrm>
                <a:custGeom>
                  <a:avLst/>
                  <a:gdLst>
                    <a:gd name="T0" fmla="*/ 4 w 221"/>
                    <a:gd name="T1" fmla="*/ 167 h 167"/>
                    <a:gd name="T2" fmla="*/ 1 w 221"/>
                    <a:gd name="T3" fmla="*/ 166 h 167"/>
                    <a:gd name="T4" fmla="*/ 2 w 221"/>
                    <a:gd name="T5" fmla="*/ 160 h 167"/>
                    <a:gd name="T6" fmla="*/ 74 w 221"/>
                    <a:gd name="T7" fmla="*/ 106 h 167"/>
                    <a:gd name="T8" fmla="*/ 214 w 221"/>
                    <a:gd name="T9" fmla="*/ 2 h 167"/>
                    <a:gd name="T10" fmla="*/ 219 w 221"/>
                    <a:gd name="T11" fmla="*/ 2 h 167"/>
                    <a:gd name="T12" fmla="*/ 219 w 221"/>
                    <a:gd name="T13" fmla="*/ 8 h 167"/>
                    <a:gd name="T14" fmla="*/ 79 w 221"/>
                    <a:gd name="T15" fmla="*/ 112 h 167"/>
                    <a:gd name="T16" fmla="*/ 7 w 221"/>
                    <a:gd name="T17" fmla="*/ 166 h 167"/>
                    <a:gd name="T18" fmla="*/ 4 w 221"/>
                    <a:gd name="T19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1" h="167">
                      <a:moveTo>
                        <a:pt x="4" y="167"/>
                      </a:moveTo>
                      <a:cubicBezTo>
                        <a:pt x="3" y="167"/>
                        <a:pt x="2" y="167"/>
                        <a:pt x="1" y="166"/>
                      </a:cubicBezTo>
                      <a:cubicBezTo>
                        <a:pt x="0" y="164"/>
                        <a:pt x="0" y="161"/>
                        <a:pt x="2" y="160"/>
                      </a:cubicBezTo>
                      <a:cubicBezTo>
                        <a:pt x="26" y="142"/>
                        <a:pt x="50" y="124"/>
                        <a:pt x="74" y="106"/>
                      </a:cubicBezTo>
                      <a:cubicBezTo>
                        <a:pt x="120" y="72"/>
                        <a:pt x="167" y="37"/>
                        <a:pt x="214" y="2"/>
                      </a:cubicBezTo>
                      <a:cubicBezTo>
                        <a:pt x="215" y="0"/>
                        <a:pt x="218" y="1"/>
                        <a:pt x="219" y="2"/>
                      </a:cubicBezTo>
                      <a:cubicBezTo>
                        <a:pt x="221" y="4"/>
                        <a:pt x="220" y="7"/>
                        <a:pt x="219" y="8"/>
                      </a:cubicBezTo>
                      <a:cubicBezTo>
                        <a:pt x="172" y="43"/>
                        <a:pt x="125" y="78"/>
                        <a:pt x="79" y="112"/>
                      </a:cubicBezTo>
                      <a:cubicBezTo>
                        <a:pt x="55" y="130"/>
                        <a:pt x="31" y="148"/>
                        <a:pt x="7" y="166"/>
                      </a:cubicBezTo>
                      <a:cubicBezTo>
                        <a:pt x="6" y="167"/>
                        <a:pt x="5" y="167"/>
                        <a:pt x="4" y="1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647">
                  <a:extLst>
                    <a:ext uri="{FF2B5EF4-FFF2-40B4-BE49-F238E27FC236}">
                      <a16:creationId xmlns:a16="http://schemas.microsoft.com/office/drawing/2014/main" id="{8632E4CF-5A0D-4062-8BF1-764A4CB29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167587" y="2006256"/>
                  <a:ext cx="176365" cy="143877"/>
                </a:xfrm>
                <a:custGeom>
                  <a:avLst/>
                  <a:gdLst>
                    <a:gd name="T0" fmla="*/ 5 w 32"/>
                    <a:gd name="T1" fmla="*/ 26 h 26"/>
                    <a:gd name="T2" fmla="*/ 2 w 32"/>
                    <a:gd name="T3" fmla="*/ 24 h 26"/>
                    <a:gd name="T4" fmla="*/ 2 w 32"/>
                    <a:gd name="T5" fmla="*/ 18 h 26"/>
                    <a:gd name="T6" fmla="*/ 25 w 32"/>
                    <a:gd name="T7" fmla="*/ 1 h 26"/>
                    <a:gd name="T8" fmla="*/ 31 w 32"/>
                    <a:gd name="T9" fmla="*/ 2 h 26"/>
                    <a:gd name="T10" fmla="*/ 30 w 32"/>
                    <a:gd name="T11" fmla="*/ 8 h 26"/>
                    <a:gd name="T12" fmla="*/ 7 w 32"/>
                    <a:gd name="T13" fmla="*/ 25 h 26"/>
                    <a:gd name="T14" fmla="*/ 5 w 32"/>
                    <a:gd name="T1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26">
                      <a:moveTo>
                        <a:pt x="5" y="26"/>
                      </a:moveTo>
                      <a:cubicBezTo>
                        <a:pt x="4" y="26"/>
                        <a:pt x="2" y="25"/>
                        <a:pt x="2" y="24"/>
                      </a:cubicBezTo>
                      <a:cubicBezTo>
                        <a:pt x="0" y="22"/>
                        <a:pt x="1" y="20"/>
                        <a:pt x="2" y="18"/>
                      </a:cubicBezTo>
                      <a:cubicBezTo>
                        <a:pt x="10" y="13"/>
                        <a:pt x="17" y="7"/>
                        <a:pt x="25" y="1"/>
                      </a:cubicBezTo>
                      <a:cubicBezTo>
                        <a:pt x="27" y="0"/>
                        <a:pt x="29" y="0"/>
                        <a:pt x="31" y="2"/>
                      </a:cubicBezTo>
                      <a:cubicBezTo>
                        <a:pt x="32" y="4"/>
                        <a:pt x="32" y="6"/>
                        <a:pt x="30" y="8"/>
                      </a:cubicBezTo>
                      <a:cubicBezTo>
                        <a:pt x="22" y="13"/>
                        <a:pt x="15" y="19"/>
                        <a:pt x="7" y="25"/>
                      </a:cubicBezTo>
                      <a:cubicBezTo>
                        <a:pt x="7" y="25"/>
                        <a:pt x="6" y="26"/>
                        <a:pt x="5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648">
                  <a:extLst>
                    <a:ext uri="{FF2B5EF4-FFF2-40B4-BE49-F238E27FC236}">
                      <a16:creationId xmlns:a16="http://schemas.microsoft.com/office/drawing/2014/main" id="{BCDF4A48-7E58-49F4-A1D4-62369A9A2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2720697" y="-132171"/>
                  <a:ext cx="1410921" cy="1065153"/>
                </a:xfrm>
                <a:custGeom>
                  <a:avLst/>
                  <a:gdLst>
                    <a:gd name="T0" fmla="*/ 4 w 257"/>
                    <a:gd name="T1" fmla="*/ 194 h 194"/>
                    <a:gd name="T2" fmla="*/ 1 w 257"/>
                    <a:gd name="T3" fmla="*/ 192 h 194"/>
                    <a:gd name="T4" fmla="*/ 2 w 257"/>
                    <a:gd name="T5" fmla="*/ 187 h 194"/>
                    <a:gd name="T6" fmla="*/ 138 w 257"/>
                    <a:gd name="T7" fmla="*/ 84 h 194"/>
                    <a:gd name="T8" fmla="*/ 250 w 257"/>
                    <a:gd name="T9" fmla="*/ 1 h 194"/>
                    <a:gd name="T10" fmla="*/ 255 w 257"/>
                    <a:gd name="T11" fmla="*/ 2 h 194"/>
                    <a:gd name="T12" fmla="*/ 254 w 257"/>
                    <a:gd name="T13" fmla="*/ 7 h 194"/>
                    <a:gd name="T14" fmla="*/ 143 w 257"/>
                    <a:gd name="T15" fmla="*/ 91 h 194"/>
                    <a:gd name="T16" fmla="*/ 6 w 257"/>
                    <a:gd name="T17" fmla="*/ 193 h 194"/>
                    <a:gd name="T18" fmla="*/ 4 w 257"/>
                    <a:gd name="T1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7" h="194">
                      <a:moveTo>
                        <a:pt x="4" y="194"/>
                      </a:moveTo>
                      <a:cubicBezTo>
                        <a:pt x="3" y="194"/>
                        <a:pt x="2" y="193"/>
                        <a:pt x="1" y="192"/>
                      </a:cubicBezTo>
                      <a:cubicBezTo>
                        <a:pt x="0" y="190"/>
                        <a:pt x="0" y="188"/>
                        <a:pt x="2" y="187"/>
                      </a:cubicBezTo>
                      <a:cubicBezTo>
                        <a:pt x="47" y="152"/>
                        <a:pt x="93" y="118"/>
                        <a:pt x="138" y="84"/>
                      </a:cubicBezTo>
                      <a:cubicBezTo>
                        <a:pt x="175" y="57"/>
                        <a:pt x="212" y="29"/>
                        <a:pt x="250" y="1"/>
                      </a:cubicBezTo>
                      <a:cubicBezTo>
                        <a:pt x="251" y="0"/>
                        <a:pt x="254" y="0"/>
                        <a:pt x="255" y="2"/>
                      </a:cubicBezTo>
                      <a:cubicBezTo>
                        <a:pt x="257" y="4"/>
                        <a:pt x="256" y="6"/>
                        <a:pt x="254" y="7"/>
                      </a:cubicBezTo>
                      <a:cubicBezTo>
                        <a:pt x="217" y="35"/>
                        <a:pt x="179" y="64"/>
                        <a:pt x="143" y="91"/>
                      </a:cubicBezTo>
                      <a:cubicBezTo>
                        <a:pt x="98" y="124"/>
                        <a:pt x="51" y="159"/>
                        <a:pt x="6" y="193"/>
                      </a:cubicBezTo>
                      <a:cubicBezTo>
                        <a:pt x="6" y="194"/>
                        <a:pt x="5" y="194"/>
                        <a:pt x="4" y="1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649">
                  <a:extLst>
                    <a:ext uri="{FF2B5EF4-FFF2-40B4-BE49-F238E27FC236}">
                      <a16:creationId xmlns:a16="http://schemas.microsoft.com/office/drawing/2014/main" id="{C4B35043-54DF-4F04-ADB9-891AB6907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028351" y="1388978"/>
                  <a:ext cx="631201" cy="482683"/>
                </a:xfrm>
                <a:custGeom>
                  <a:avLst/>
                  <a:gdLst>
                    <a:gd name="T0" fmla="*/ 4 w 115"/>
                    <a:gd name="T1" fmla="*/ 88 h 88"/>
                    <a:gd name="T2" fmla="*/ 1 w 115"/>
                    <a:gd name="T3" fmla="*/ 87 h 88"/>
                    <a:gd name="T4" fmla="*/ 2 w 115"/>
                    <a:gd name="T5" fmla="*/ 81 h 88"/>
                    <a:gd name="T6" fmla="*/ 109 w 115"/>
                    <a:gd name="T7" fmla="*/ 1 h 88"/>
                    <a:gd name="T8" fmla="*/ 114 w 115"/>
                    <a:gd name="T9" fmla="*/ 2 h 88"/>
                    <a:gd name="T10" fmla="*/ 113 w 115"/>
                    <a:gd name="T11" fmla="*/ 7 h 88"/>
                    <a:gd name="T12" fmla="*/ 7 w 115"/>
                    <a:gd name="T13" fmla="*/ 87 h 88"/>
                    <a:gd name="T14" fmla="*/ 4 w 115"/>
                    <a:gd name="T1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5" h="88">
                      <a:moveTo>
                        <a:pt x="4" y="88"/>
                      </a:moveTo>
                      <a:cubicBezTo>
                        <a:pt x="3" y="88"/>
                        <a:pt x="2" y="88"/>
                        <a:pt x="1" y="87"/>
                      </a:cubicBezTo>
                      <a:cubicBezTo>
                        <a:pt x="0" y="85"/>
                        <a:pt x="0" y="82"/>
                        <a:pt x="2" y="8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10" y="0"/>
                        <a:pt x="113" y="0"/>
                        <a:pt x="114" y="2"/>
                      </a:cubicBezTo>
                      <a:cubicBezTo>
                        <a:pt x="115" y="4"/>
                        <a:pt x="115" y="6"/>
                        <a:pt x="113" y="7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6" y="88"/>
                        <a:pt x="5" y="88"/>
                        <a:pt x="4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E5508B4F-F7ED-4949-AB54-A139797964F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706774" y="4977776"/>
              <a:ext cx="840055" cy="730988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91E39567-9871-4324-9D2D-04779F1C4CC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483364" y="200834"/>
              <a:ext cx="1438768" cy="1248479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307" name="组合 1306">
              <a:extLst>
                <a:ext uri="{FF2B5EF4-FFF2-40B4-BE49-F238E27FC236}">
                  <a16:creationId xmlns:a16="http://schemas.microsoft.com/office/drawing/2014/main" id="{C03E8984-31CE-427F-BCCD-192DB3A42C33}"/>
                </a:ext>
              </a:extLst>
            </p:cNvPr>
            <p:cNvGrpSpPr/>
            <p:nvPr/>
          </p:nvGrpSpPr>
          <p:grpSpPr>
            <a:xfrm>
              <a:off x="3404111" y="439855"/>
              <a:ext cx="2527160" cy="2636195"/>
              <a:chOff x="3404111" y="439855"/>
              <a:chExt cx="2527160" cy="2636195"/>
            </a:xfrm>
          </p:grpSpPr>
          <p:sp>
            <p:nvSpPr>
              <p:cNvPr id="9" name="Freeform 609">
                <a:extLst>
                  <a:ext uri="{FF2B5EF4-FFF2-40B4-BE49-F238E27FC236}">
                    <a16:creationId xmlns:a16="http://schemas.microsoft.com/office/drawing/2014/main" id="{52C314F6-961F-4B70-973F-F30CFC5E11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46916" y="2939134"/>
                <a:ext cx="76580" cy="109069"/>
              </a:xfrm>
              <a:custGeom>
                <a:avLst/>
                <a:gdLst>
                  <a:gd name="T0" fmla="*/ 2 w 14"/>
                  <a:gd name="T1" fmla="*/ 4 h 20"/>
                  <a:gd name="T2" fmla="*/ 5 w 14"/>
                  <a:gd name="T3" fmla="*/ 20 h 20"/>
                  <a:gd name="T4" fmla="*/ 14 w 14"/>
                  <a:gd name="T5" fmla="*/ 14 h 20"/>
                  <a:gd name="T6" fmla="*/ 2 w 14"/>
                  <a:gd name="T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0" y="8"/>
                      <a:pt x="2" y="14"/>
                      <a:pt x="5" y="20"/>
                    </a:cubicBezTo>
                    <a:cubicBezTo>
                      <a:pt x="10" y="19"/>
                      <a:pt x="10" y="15"/>
                      <a:pt x="14" y="14"/>
                    </a:cubicBezTo>
                    <a:cubicBezTo>
                      <a:pt x="12" y="7"/>
                      <a:pt x="9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610">
                <a:extLst>
                  <a:ext uri="{FF2B5EF4-FFF2-40B4-BE49-F238E27FC236}">
                    <a16:creationId xmlns:a16="http://schemas.microsoft.com/office/drawing/2014/main" id="{63D361DB-C145-4EE2-917C-9243FB72F2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97666" y="2794097"/>
                <a:ext cx="95145" cy="88183"/>
              </a:xfrm>
              <a:custGeom>
                <a:avLst/>
                <a:gdLst>
                  <a:gd name="T0" fmla="*/ 0 w 17"/>
                  <a:gd name="T1" fmla="*/ 10 h 16"/>
                  <a:gd name="T2" fmla="*/ 16 w 17"/>
                  <a:gd name="T3" fmla="*/ 16 h 16"/>
                  <a:gd name="T4" fmla="*/ 13 w 17"/>
                  <a:gd name="T5" fmla="*/ 0 h 16"/>
                  <a:gd name="T6" fmla="*/ 0 w 17"/>
                  <a:gd name="T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10"/>
                    </a:moveTo>
                    <a:cubicBezTo>
                      <a:pt x="5" y="12"/>
                      <a:pt x="10" y="14"/>
                      <a:pt x="16" y="16"/>
                    </a:cubicBezTo>
                    <a:cubicBezTo>
                      <a:pt x="17" y="10"/>
                      <a:pt x="17" y="4"/>
                      <a:pt x="13" y="0"/>
                    </a:cubicBezTo>
                    <a:cubicBezTo>
                      <a:pt x="10" y="6"/>
                      <a:pt x="2" y="2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613">
                <a:extLst>
                  <a:ext uri="{FF2B5EF4-FFF2-40B4-BE49-F238E27FC236}">
                    <a16:creationId xmlns:a16="http://schemas.microsoft.com/office/drawing/2014/main" id="{1A34202A-676F-4B16-89C5-1AF4F9E98B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8934" y="2717518"/>
                <a:ext cx="99786" cy="92824"/>
              </a:xfrm>
              <a:custGeom>
                <a:avLst/>
                <a:gdLst>
                  <a:gd name="T0" fmla="*/ 0 w 18"/>
                  <a:gd name="T1" fmla="*/ 9 h 17"/>
                  <a:gd name="T2" fmla="*/ 15 w 18"/>
                  <a:gd name="T3" fmla="*/ 13 h 17"/>
                  <a:gd name="T4" fmla="*/ 0 w 18"/>
                  <a:gd name="T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cubicBezTo>
                      <a:pt x="3" y="17"/>
                      <a:pt x="9" y="12"/>
                      <a:pt x="15" y="13"/>
                    </a:cubicBezTo>
                    <a:cubicBezTo>
                      <a:pt x="18" y="4"/>
                      <a:pt x="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619">
                <a:extLst>
                  <a:ext uri="{FF2B5EF4-FFF2-40B4-BE49-F238E27FC236}">
                    <a16:creationId xmlns:a16="http://schemas.microsoft.com/office/drawing/2014/main" id="{5E478929-0CA2-49CB-B7DC-B11CBD1EDB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983100" y="2944936"/>
                <a:ext cx="129953" cy="132275"/>
              </a:xfrm>
              <a:custGeom>
                <a:avLst/>
                <a:gdLst>
                  <a:gd name="T0" fmla="*/ 0 w 24"/>
                  <a:gd name="T1" fmla="*/ 5 h 24"/>
                  <a:gd name="T2" fmla="*/ 0 w 24"/>
                  <a:gd name="T3" fmla="*/ 15 h 24"/>
                  <a:gd name="T4" fmla="*/ 21 w 24"/>
                  <a:gd name="T5" fmla="*/ 18 h 24"/>
                  <a:gd name="T6" fmla="*/ 24 w 24"/>
                  <a:gd name="T7" fmla="*/ 13 h 24"/>
                  <a:gd name="T8" fmla="*/ 0 w 24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5"/>
                    </a:moveTo>
                    <a:cubicBezTo>
                      <a:pt x="3" y="9"/>
                      <a:pt x="2" y="12"/>
                      <a:pt x="0" y="15"/>
                    </a:cubicBezTo>
                    <a:cubicBezTo>
                      <a:pt x="6" y="21"/>
                      <a:pt x="12" y="24"/>
                      <a:pt x="21" y="18"/>
                    </a:cubicBezTo>
                    <a:cubicBezTo>
                      <a:pt x="20" y="16"/>
                      <a:pt x="21" y="14"/>
                      <a:pt x="24" y="13"/>
                    </a:cubicBezTo>
                    <a:cubicBezTo>
                      <a:pt x="19" y="0"/>
                      <a:pt x="1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66">
                <a:extLst>
                  <a:ext uri="{FF2B5EF4-FFF2-40B4-BE49-F238E27FC236}">
                    <a16:creationId xmlns:a16="http://schemas.microsoft.com/office/drawing/2014/main" id="{95474146-1BB1-4814-A285-BF15193DFBD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67">
                <a:extLst>
                  <a:ext uri="{FF2B5EF4-FFF2-40B4-BE49-F238E27FC236}">
                    <a16:creationId xmlns:a16="http://schemas.microsoft.com/office/drawing/2014/main" id="{29C023CB-B67C-4E44-BD1D-61BF429657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Oval 668">
                <a:extLst>
                  <a:ext uri="{FF2B5EF4-FFF2-40B4-BE49-F238E27FC236}">
                    <a16:creationId xmlns:a16="http://schemas.microsoft.com/office/drawing/2014/main" id="{23CC44DD-8225-45DC-B2A7-7A1016C41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Oval 669">
                <a:extLst>
                  <a:ext uri="{FF2B5EF4-FFF2-40B4-BE49-F238E27FC236}">
                    <a16:creationId xmlns:a16="http://schemas.microsoft.com/office/drawing/2014/main" id="{39519159-303C-4587-BBDA-0F3568A75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70">
                <a:extLst>
                  <a:ext uri="{FF2B5EF4-FFF2-40B4-BE49-F238E27FC236}">
                    <a16:creationId xmlns:a16="http://schemas.microsoft.com/office/drawing/2014/main" id="{F246B726-F864-4052-95D9-50CECEEDA8B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181510" y="497870"/>
                <a:ext cx="55694" cy="83541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8" y="9"/>
                      <a:pt x="7" y="4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Oval 671">
                <a:extLst>
                  <a:ext uri="{FF2B5EF4-FFF2-40B4-BE49-F238E27FC236}">
                    <a16:creationId xmlns:a16="http://schemas.microsoft.com/office/drawing/2014/main" id="{AAC9B853-A12A-4222-9385-DFAB8EF47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72">
                <a:extLst>
                  <a:ext uri="{FF2B5EF4-FFF2-40B4-BE49-F238E27FC236}">
                    <a16:creationId xmlns:a16="http://schemas.microsoft.com/office/drawing/2014/main" id="{B18694E4-86A9-49EB-B314-C132DEECF7E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73">
                <a:extLst>
                  <a:ext uri="{FF2B5EF4-FFF2-40B4-BE49-F238E27FC236}">
                    <a16:creationId xmlns:a16="http://schemas.microsoft.com/office/drawing/2014/main" id="{0B96CC38-964C-4C28-A56D-AE617C7419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674">
                <a:extLst>
                  <a:ext uri="{FF2B5EF4-FFF2-40B4-BE49-F238E27FC236}">
                    <a16:creationId xmlns:a16="http://schemas.microsoft.com/office/drawing/2014/main" id="{E0A75D58-AD75-41C1-B745-FD683B12982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0651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75">
                <a:extLst>
                  <a:ext uri="{FF2B5EF4-FFF2-40B4-BE49-F238E27FC236}">
                    <a16:creationId xmlns:a16="http://schemas.microsoft.com/office/drawing/2014/main" id="{4F5D4519-EBE0-43A6-B731-5773D750AF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18727" y="431733"/>
                <a:ext cx="18565" cy="34810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76">
                <a:extLst>
                  <a:ext uri="{FF2B5EF4-FFF2-40B4-BE49-F238E27FC236}">
                    <a16:creationId xmlns:a16="http://schemas.microsoft.com/office/drawing/2014/main" id="{A6380D5F-9957-4347-88CF-5AA7A19E06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610419"/>
                <a:ext cx="88183" cy="44092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77">
                <a:extLst>
                  <a:ext uri="{FF2B5EF4-FFF2-40B4-BE49-F238E27FC236}">
                    <a16:creationId xmlns:a16="http://schemas.microsoft.com/office/drawing/2014/main" id="{63EF9571-B85B-48A5-B181-EAD623F626C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24958" y="425932"/>
                <a:ext cx="11604" cy="53374"/>
              </a:xfrm>
              <a:custGeom>
                <a:avLst/>
                <a:gdLst>
                  <a:gd name="T0" fmla="*/ 2 w 2"/>
                  <a:gd name="T1" fmla="*/ 10 h 10"/>
                  <a:gd name="T2" fmla="*/ 1 w 2"/>
                  <a:gd name="T3" fmla="*/ 0 h 10"/>
                  <a:gd name="T4" fmla="*/ 0 w 2"/>
                  <a:gd name="T5" fmla="*/ 5 h 10"/>
                  <a:gd name="T6" fmla="*/ 2 w 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2" y="7"/>
                      <a:pt x="2" y="4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1" y="9"/>
                      <a:pt x="2" y="1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Oval 678">
                <a:extLst>
                  <a:ext uri="{FF2B5EF4-FFF2-40B4-BE49-F238E27FC236}">
                    <a16:creationId xmlns:a16="http://schemas.microsoft.com/office/drawing/2014/main" id="{ACFA2E96-2139-48CE-B259-B4F5B2983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58837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Oval 679">
                <a:extLst>
                  <a:ext uri="{FF2B5EF4-FFF2-40B4-BE49-F238E27FC236}">
                    <a16:creationId xmlns:a16="http://schemas.microsoft.com/office/drawing/2014/main" id="{9A205108-4645-4172-B34F-F0D2390C0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696280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Oval 680">
                <a:extLst>
                  <a:ext uri="{FF2B5EF4-FFF2-40B4-BE49-F238E27FC236}">
                    <a16:creationId xmlns:a16="http://schemas.microsoft.com/office/drawing/2014/main" id="{E53CBA01-BD68-4822-ABC7-99EE74C98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482786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Oval 681">
                <a:extLst>
                  <a:ext uri="{FF2B5EF4-FFF2-40B4-BE49-F238E27FC236}">
                    <a16:creationId xmlns:a16="http://schemas.microsoft.com/office/drawing/2014/main" id="{57B5877B-8AC6-4260-92EF-08A1811AD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Oval 682">
                <a:extLst>
                  <a:ext uri="{FF2B5EF4-FFF2-40B4-BE49-F238E27FC236}">
                    <a16:creationId xmlns:a16="http://schemas.microsoft.com/office/drawing/2014/main" id="{F86990A2-999A-4DB5-982D-345FB5665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83">
                <a:extLst>
                  <a:ext uri="{FF2B5EF4-FFF2-40B4-BE49-F238E27FC236}">
                    <a16:creationId xmlns:a16="http://schemas.microsoft.com/office/drawing/2014/main" id="{91757D5F-9837-4A40-A09E-ED0FF511759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84">
                <a:extLst>
                  <a:ext uri="{FF2B5EF4-FFF2-40B4-BE49-F238E27FC236}">
                    <a16:creationId xmlns:a16="http://schemas.microsoft.com/office/drawing/2014/main" id="{D98B8CAA-E7BB-4F5D-BAF1-C5D6006AF41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78214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85">
                <a:extLst>
                  <a:ext uri="{FF2B5EF4-FFF2-40B4-BE49-F238E27FC236}">
                    <a16:creationId xmlns:a16="http://schemas.microsoft.com/office/drawing/2014/main" id="{4C2B4CC2-ECB0-455A-8BBF-6697E31636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86">
                <a:extLst>
                  <a:ext uri="{FF2B5EF4-FFF2-40B4-BE49-F238E27FC236}">
                    <a16:creationId xmlns:a16="http://schemas.microsoft.com/office/drawing/2014/main" id="{1169D243-DE83-4BB7-9B18-171B792EAD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687">
                <a:extLst>
                  <a:ext uri="{FF2B5EF4-FFF2-40B4-BE49-F238E27FC236}">
                    <a16:creationId xmlns:a16="http://schemas.microsoft.com/office/drawing/2014/main" id="{D4E54208-73A0-4275-8F71-E9F51331852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8" y="610419"/>
                <a:ext cx="88183" cy="44092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Oval 688">
                <a:extLst>
                  <a:ext uri="{FF2B5EF4-FFF2-40B4-BE49-F238E27FC236}">
                    <a16:creationId xmlns:a16="http://schemas.microsoft.com/office/drawing/2014/main" id="{1F9415E6-576B-4EDB-ADBD-BB4C23922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590694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Oval 689">
                <a:extLst>
                  <a:ext uri="{FF2B5EF4-FFF2-40B4-BE49-F238E27FC236}">
                    <a16:creationId xmlns:a16="http://schemas.microsoft.com/office/drawing/2014/main" id="{D575E23A-4D00-48CE-B805-E2B79AEAC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690">
                <a:extLst>
                  <a:ext uri="{FF2B5EF4-FFF2-40B4-BE49-F238E27FC236}">
                    <a16:creationId xmlns:a16="http://schemas.microsoft.com/office/drawing/2014/main" id="{2CEE8F3D-4280-49F1-A0D2-0E70FA980E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2008" y="487427"/>
                <a:ext cx="71939" cy="88183"/>
              </a:xfrm>
              <a:custGeom>
                <a:avLst/>
                <a:gdLst>
                  <a:gd name="T0" fmla="*/ 0 w 13"/>
                  <a:gd name="T1" fmla="*/ 8 h 16"/>
                  <a:gd name="T2" fmla="*/ 8 w 13"/>
                  <a:gd name="T3" fmla="*/ 16 h 16"/>
                  <a:gd name="T4" fmla="*/ 13 w 13"/>
                  <a:gd name="T5" fmla="*/ 2 h 16"/>
                  <a:gd name="T6" fmla="*/ 8 w 13"/>
                  <a:gd name="T7" fmla="*/ 0 h 16"/>
                  <a:gd name="T8" fmla="*/ 0 w 13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10" y="11"/>
                      <a:pt x="11" y="7"/>
                      <a:pt x="13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Oval 691">
                <a:extLst>
                  <a:ext uri="{FF2B5EF4-FFF2-40B4-BE49-F238E27FC236}">
                    <a16:creationId xmlns:a16="http://schemas.microsoft.com/office/drawing/2014/main" id="{A0C3664A-E266-4106-B085-817E5E21A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Oval 692">
                <a:extLst>
                  <a:ext uri="{FF2B5EF4-FFF2-40B4-BE49-F238E27FC236}">
                    <a16:creationId xmlns:a16="http://schemas.microsoft.com/office/drawing/2014/main" id="{4B12191A-7A56-4C85-BF94-D46A6AEA0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479305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693">
                <a:extLst>
                  <a:ext uri="{FF2B5EF4-FFF2-40B4-BE49-F238E27FC236}">
                    <a16:creationId xmlns:a16="http://schemas.microsoft.com/office/drawing/2014/main" id="{2D42BE98-E8BC-4388-AADB-B84FD08B7A9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694">
                <a:extLst>
                  <a:ext uri="{FF2B5EF4-FFF2-40B4-BE49-F238E27FC236}">
                    <a16:creationId xmlns:a16="http://schemas.microsoft.com/office/drawing/2014/main" id="{47AE8779-4D7B-44F4-81B4-09702787E89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5">
                <a:extLst>
                  <a:ext uri="{FF2B5EF4-FFF2-40B4-BE49-F238E27FC236}">
                    <a16:creationId xmlns:a16="http://schemas.microsoft.com/office/drawing/2014/main" id="{D7D486AB-AF36-4927-B5F5-722CB748AA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5857" y="436374"/>
                <a:ext cx="11604" cy="32488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696">
                <a:extLst>
                  <a:ext uri="{FF2B5EF4-FFF2-40B4-BE49-F238E27FC236}">
                    <a16:creationId xmlns:a16="http://schemas.microsoft.com/office/drawing/2014/main" id="{69DED546-54F6-4F8D-9F32-610A76A36D4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610419"/>
                <a:ext cx="88183" cy="44092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697">
                <a:extLst>
                  <a:ext uri="{FF2B5EF4-FFF2-40B4-BE49-F238E27FC236}">
                    <a16:creationId xmlns:a16="http://schemas.microsoft.com/office/drawing/2014/main" id="{BA3B164D-92CC-439F-8B69-2ECA9E2D284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98">
                <a:extLst>
                  <a:ext uri="{FF2B5EF4-FFF2-40B4-BE49-F238E27FC236}">
                    <a16:creationId xmlns:a16="http://schemas.microsoft.com/office/drawing/2014/main" id="{6A44A996-5A2A-415F-8FCD-71755E07E7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59211" y="642907"/>
                <a:ext cx="27847" cy="39451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5 w 5"/>
                  <a:gd name="T5" fmla="*/ 0 h 7"/>
                  <a:gd name="T6" fmla="*/ 0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699">
                <a:extLst>
                  <a:ext uri="{FF2B5EF4-FFF2-40B4-BE49-F238E27FC236}">
                    <a16:creationId xmlns:a16="http://schemas.microsoft.com/office/drawing/2014/main" id="{12394F31-C1E7-4F98-8F32-5931DAE0C1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4799" y="720647"/>
                <a:ext cx="53374" cy="6729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9"/>
                      <a:pt x="0" y="11"/>
                      <a:pt x="1" y="12"/>
                    </a:cubicBezTo>
                    <a:cubicBezTo>
                      <a:pt x="4" y="8"/>
                      <a:pt x="7" y="4"/>
                      <a:pt x="10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Oval 700">
                <a:extLst>
                  <a:ext uri="{FF2B5EF4-FFF2-40B4-BE49-F238E27FC236}">
                    <a16:creationId xmlns:a16="http://schemas.microsoft.com/office/drawing/2014/main" id="{94FD8037-6437-457C-A981-ED27B882E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692800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701">
                <a:extLst>
                  <a:ext uri="{FF2B5EF4-FFF2-40B4-BE49-F238E27FC236}">
                    <a16:creationId xmlns:a16="http://schemas.microsoft.com/office/drawing/2014/main" id="{70BB3274-AAA0-4C26-A659-A52680D062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8065" y="826233"/>
                <a:ext cx="23206" cy="20886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3 w 4"/>
                  <a:gd name="T7" fmla="*/ 1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702">
                <a:extLst>
                  <a:ext uri="{FF2B5EF4-FFF2-40B4-BE49-F238E27FC236}">
                    <a16:creationId xmlns:a16="http://schemas.microsoft.com/office/drawing/2014/main" id="{2B0F59DC-1B43-4569-8044-03A691CA1E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784463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703">
                <a:extLst>
                  <a:ext uri="{FF2B5EF4-FFF2-40B4-BE49-F238E27FC236}">
                    <a16:creationId xmlns:a16="http://schemas.microsoft.com/office/drawing/2014/main" id="{7B6CAC5F-130E-4715-9C12-7800416ED2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610419"/>
                <a:ext cx="88183" cy="44092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704">
                <a:extLst>
                  <a:ext uri="{FF2B5EF4-FFF2-40B4-BE49-F238E27FC236}">
                    <a16:creationId xmlns:a16="http://schemas.microsoft.com/office/drawing/2014/main" id="{EE71F84C-E32E-4973-B677-79F5BFB5CD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04188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705">
                <a:extLst>
                  <a:ext uri="{FF2B5EF4-FFF2-40B4-BE49-F238E27FC236}">
                    <a16:creationId xmlns:a16="http://schemas.microsoft.com/office/drawing/2014/main" id="{EB43B2E0-0811-43AE-8A92-7449C34A5C4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706">
                <a:extLst>
                  <a:ext uri="{FF2B5EF4-FFF2-40B4-BE49-F238E27FC236}">
                    <a16:creationId xmlns:a16="http://schemas.microsoft.com/office/drawing/2014/main" id="{B0C6BE04-EAFB-482D-8033-3DF3D12F7C2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8337" y="1042049"/>
                <a:ext cx="83541" cy="44092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Oval 707">
                <a:extLst>
                  <a:ext uri="{FF2B5EF4-FFF2-40B4-BE49-F238E27FC236}">
                    <a16:creationId xmlns:a16="http://schemas.microsoft.com/office/drawing/2014/main" id="{A8C81B8F-AAD2-4B26-88CA-CBE446DDC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21087" y="1021163"/>
                <a:ext cx="83541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Oval 708">
                <a:extLst>
                  <a:ext uri="{FF2B5EF4-FFF2-40B4-BE49-F238E27FC236}">
                    <a16:creationId xmlns:a16="http://schemas.microsoft.com/office/drawing/2014/main" id="{9D4769B4-038E-421D-A24F-FF4F025FC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Oval 709">
                <a:extLst>
                  <a:ext uri="{FF2B5EF4-FFF2-40B4-BE49-F238E27FC236}">
                    <a16:creationId xmlns:a16="http://schemas.microsoft.com/office/drawing/2014/main" id="{017A9CAF-1209-4BBF-AA0F-4C87E88C6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710">
                <a:extLst>
                  <a:ext uri="{FF2B5EF4-FFF2-40B4-BE49-F238E27FC236}">
                    <a16:creationId xmlns:a16="http://schemas.microsoft.com/office/drawing/2014/main" id="{0115A3A9-CD3D-4293-8603-23504F83745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512019" y="1130232"/>
                <a:ext cx="88183" cy="81222"/>
              </a:xfrm>
              <a:custGeom>
                <a:avLst/>
                <a:gdLst>
                  <a:gd name="T0" fmla="*/ 0 w 16"/>
                  <a:gd name="T1" fmla="*/ 7 h 15"/>
                  <a:gd name="T2" fmla="*/ 8 w 16"/>
                  <a:gd name="T3" fmla="*/ 15 h 15"/>
                  <a:gd name="T4" fmla="*/ 16 w 16"/>
                  <a:gd name="T5" fmla="*/ 7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7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7"/>
                    </a:cubicBezTo>
                    <a:cubicBezTo>
                      <a:pt x="16" y="6"/>
                      <a:pt x="15" y="4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711">
                <a:extLst>
                  <a:ext uri="{FF2B5EF4-FFF2-40B4-BE49-F238E27FC236}">
                    <a16:creationId xmlns:a16="http://schemas.microsoft.com/office/drawing/2014/main" id="{98AEECD7-08C3-4741-81C0-050FB4C4D88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8062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712">
                <a:extLst>
                  <a:ext uri="{FF2B5EF4-FFF2-40B4-BE49-F238E27FC236}">
                    <a16:creationId xmlns:a16="http://schemas.microsoft.com/office/drawing/2014/main" id="{DDEAD830-05F5-4EC1-B61B-AD8BCB3C259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0813" y="1217254"/>
                <a:ext cx="44092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713">
                <a:extLst>
                  <a:ext uri="{FF2B5EF4-FFF2-40B4-BE49-F238E27FC236}">
                    <a16:creationId xmlns:a16="http://schemas.microsoft.com/office/drawing/2014/main" id="{80F1E325-35FD-4603-9EDC-78ED341C37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67928" y="1257864"/>
                <a:ext cx="27847" cy="20886"/>
              </a:xfrm>
              <a:custGeom>
                <a:avLst/>
                <a:gdLst>
                  <a:gd name="T0" fmla="*/ 2 w 5"/>
                  <a:gd name="T1" fmla="*/ 3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14">
                <a:extLst>
                  <a:ext uri="{FF2B5EF4-FFF2-40B4-BE49-F238E27FC236}">
                    <a16:creationId xmlns:a16="http://schemas.microsoft.com/office/drawing/2014/main" id="{A6315857-A1FB-4E59-9799-20CC39E656D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15">
                <a:extLst>
                  <a:ext uri="{FF2B5EF4-FFF2-40B4-BE49-F238E27FC236}">
                    <a16:creationId xmlns:a16="http://schemas.microsoft.com/office/drawing/2014/main" id="{D6786362-5309-4638-9CCC-E5483F578B0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764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716">
                <a:extLst>
                  <a:ext uri="{FF2B5EF4-FFF2-40B4-BE49-F238E27FC236}">
                    <a16:creationId xmlns:a16="http://schemas.microsoft.com/office/drawing/2014/main" id="{D1B20305-0B96-483C-8DF2-42805BD3D83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Oval 717">
                <a:extLst>
                  <a:ext uri="{FF2B5EF4-FFF2-40B4-BE49-F238E27FC236}">
                    <a16:creationId xmlns:a16="http://schemas.microsoft.com/office/drawing/2014/main" id="{A2EACDE8-1F23-4273-A024-5FD0F56EC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3878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Oval 718">
                <a:extLst>
                  <a:ext uri="{FF2B5EF4-FFF2-40B4-BE49-F238E27FC236}">
                    <a16:creationId xmlns:a16="http://schemas.microsoft.com/office/drawing/2014/main" id="{1E971031-6D5A-4E0F-A12F-AA161331E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Oval 719">
                <a:extLst>
                  <a:ext uri="{FF2B5EF4-FFF2-40B4-BE49-F238E27FC236}">
                    <a16:creationId xmlns:a16="http://schemas.microsoft.com/office/drawing/2014/main" id="{0249B3A0-3874-44C2-B4E7-9C83C0830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Oval 720">
                <a:extLst>
                  <a:ext uri="{FF2B5EF4-FFF2-40B4-BE49-F238E27FC236}">
                    <a16:creationId xmlns:a16="http://schemas.microsoft.com/office/drawing/2014/main" id="{81D88BFE-8895-43CB-8F9C-D076B7EE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Oval 721">
                <a:extLst>
                  <a:ext uri="{FF2B5EF4-FFF2-40B4-BE49-F238E27FC236}">
                    <a16:creationId xmlns:a16="http://schemas.microsoft.com/office/drawing/2014/main" id="{D69EFFC0-9C1F-4A5A-9345-5CB5129E1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722">
                <a:extLst>
                  <a:ext uri="{FF2B5EF4-FFF2-40B4-BE49-F238E27FC236}">
                    <a16:creationId xmlns:a16="http://schemas.microsoft.com/office/drawing/2014/main" id="{9F42FE9E-4CDB-43DA-824A-53D7347F52C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737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723">
                <a:extLst>
                  <a:ext uri="{FF2B5EF4-FFF2-40B4-BE49-F238E27FC236}">
                    <a16:creationId xmlns:a16="http://schemas.microsoft.com/office/drawing/2014/main" id="{F3836EDD-81B7-4B6E-BF3C-250F116C05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3602" y="1216093"/>
                <a:ext cx="44092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724">
                <a:extLst>
                  <a:ext uri="{FF2B5EF4-FFF2-40B4-BE49-F238E27FC236}">
                    <a16:creationId xmlns:a16="http://schemas.microsoft.com/office/drawing/2014/main" id="{AEE47D4F-1C60-419F-82A7-9B0EC8062F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850600"/>
                <a:ext cx="44092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25">
                <a:extLst>
                  <a:ext uri="{FF2B5EF4-FFF2-40B4-BE49-F238E27FC236}">
                    <a16:creationId xmlns:a16="http://schemas.microsoft.com/office/drawing/2014/main" id="{7EE1222D-FC80-44A3-83C9-2ABECF6B14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60108" y="1044369"/>
                <a:ext cx="83541" cy="39451"/>
              </a:xfrm>
              <a:custGeom>
                <a:avLst/>
                <a:gdLst>
                  <a:gd name="T0" fmla="*/ 8 w 15"/>
                  <a:gd name="T1" fmla="*/ 7 h 7"/>
                  <a:gd name="T2" fmla="*/ 15 w 15"/>
                  <a:gd name="T3" fmla="*/ 1 h 7"/>
                  <a:gd name="T4" fmla="*/ 15 w 15"/>
                  <a:gd name="T5" fmla="*/ 0 h 7"/>
                  <a:gd name="T6" fmla="*/ 0 w 15"/>
                  <a:gd name="T7" fmla="*/ 0 h 7"/>
                  <a:gd name="T8" fmla="*/ 0 w 15"/>
                  <a:gd name="T9" fmla="*/ 1 h 7"/>
                  <a:gd name="T10" fmla="*/ 8 w 1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8" y="7"/>
                    </a:moveTo>
                    <a:cubicBezTo>
                      <a:pt x="11" y="7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726">
                <a:extLst>
                  <a:ext uri="{FF2B5EF4-FFF2-40B4-BE49-F238E27FC236}">
                    <a16:creationId xmlns:a16="http://schemas.microsoft.com/office/drawing/2014/main" id="{4C8952AC-21C0-4B04-B0B6-F204FD4927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79833" y="1240460"/>
                <a:ext cx="44092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27">
                <a:extLst>
                  <a:ext uri="{FF2B5EF4-FFF2-40B4-BE49-F238E27FC236}">
                    <a16:creationId xmlns:a16="http://schemas.microsoft.com/office/drawing/2014/main" id="{2669379D-C99D-4470-81E5-4AE097D0CF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848280"/>
                <a:ext cx="44092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28">
                <a:extLst>
                  <a:ext uri="{FF2B5EF4-FFF2-40B4-BE49-F238E27FC236}">
                    <a16:creationId xmlns:a16="http://schemas.microsoft.com/office/drawing/2014/main" id="{A1046B44-19A9-4E7E-9B43-0D7CA6D70E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81598" y="1042049"/>
                <a:ext cx="83541" cy="44092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29">
                <a:extLst>
                  <a:ext uri="{FF2B5EF4-FFF2-40B4-BE49-F238E27FC236}">
                    <a16:creationId xmlns:a16="http://schemas.microsoft.com/office/drawing/2014/main" id="{225DC8C3-73CA-4531-BE1E-B4D4E0F3D8E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826233"/>
                <a:ext cx="44092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Oval 730">
                <a:extLst>
                  <a:ext uri="{FF2B5EF4-FFF2-40B4-BE49-F238E27FC236}">
                    <a16:creationId xmlns:a16="http://schemas.microsoft.com/office/drawing/2014/main" id="{54ADCADC-4B5A-4121-8D33-126DE0C00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7829" y="102000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Oval 731">
                <a:extLst>
                  <a:ext uri="{FF2B5EF4-FFF2-40B4-BE49-F238E27FC236}">
                    <a16:creationId xmlns:a16="http://schemas.microsoft.com/office/drawing/2014/main" id="{699D6CA1-ECF9-40A7-8D91-C0AF4683A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13023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Oval 732">
                <a:extLst>
                  <a:ext uri="{FF2B5EF4-FFF2-40B4-BE49-F238E27FC236}">
                    <a16:creationId xmlns:a16="http://schemas.microsoft.com/office/drawing/2014/main" id="{DA3C6D3B-63B8-430A-860B-58B2D27C4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916737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Oval 733">
                <a:extLst>
                  <a:ext uri="{FF2B5EF4-FFF2-40B4-BE49-F238E27FC236}">
                    <a16:creationId xmlns:a16="http://schemas.microsoft.com/office/drawing/2014/main" id="{586FE679-B1F4-4754-A2BC-CF749949B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Oval 734">
                <a:extLst>
                  <a:ext uri="{FF2B5EF4-FFF2-40B4-BE49-F238E27FC236}">
                    <a16:creationId xmlns:a16="http://schemas.microsoft.com/office/drawing/2014/main" id="{AF492D01-175B-49CC-ADB0-197BF4CAF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735">
                <a:extLst>
                  <a:ext uri="{FF2B5EF4-FFF2-40B4-BE49-F238E27FC236}">
                    <a16:creationId xmlns:a16="http://schemas.microsoft.com/office/drawing/2014/main" id="{FBB41FE0-7329-4E4D-A620-DAD3959DAF9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1323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36">
                <a:extLst>
                  <a:ext uri="{FF2B5EF4-FFF2-40B4-BE49-F238E27FC236}">
                    <a16:creationId xmlns:a16="http://schemas.microsoft.com/office/drawing/2014/main" id="{090492B4-5868-4EC1-9CC4-58BFA48B670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7554" y="1216093"/>
                <a:ext cx="44092" cy="88183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37">
                <a:extLst>
                  <a:ext uri="{FF2B5EF4-FFF2-40B4-BE49-F238E27FC236}">
                    <a16:creationId xmlns:a16="http://schemas.microsoft.com/office/drawing/2014/main" id="{B378F715-2A4B-42DC-B3B1-8143DA53CC3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738">
                <a:extLst>
                  <a:ext uri="{FF2B5EF4-FFF2-40B4-BE49-F238E27FC236}">
                    <a16:creationId xmlns:a16="http://schemas.microsoft.com/office/drawing/2014/main" id="{5DB16900-84D7-428B-BBC0-831CE68C06B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91738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739">
                <a:extLst>
                  <a:ext uri="{FF2B5EF4-FFF2-40B4-BE49-F238E27FC236}">
                    <a16:creationId xmlns:a16="http://schemas.microsoft.com/office/drawing/2014/main" id="{778F4952-7E4F-4FA9-B4DF-2F5A6A78C05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40">
                <a:extLst>
                  <a:ext uri="{FF2B5EF4-FFF2-40B4-BE49-F238E27FC236}">
                    <a16:creationId xmlns:a16="http://schemas.microsoft.com/office/drawing/2014/main" id="{51FD193F-0F5C-4CED-9ECB-0240EA90CE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848280"/>
                <a:ext cx="44092" cy="44092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741">
                <a:extLst>
                  <a:ext uri="{FF2B5EF4-FFF2-40B4-BE49-F238E27FC236}">
                    <a16:creationId xmlns:a16="http://schemas.microsoft.com/office/drawing/2014/main" id="{EDF6BC56-B95D-483B-9D07-C2546F8C4A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5550" y="1042049"/>
                <a:ext cx="83541" cy="44092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742">
                <a:extLst>
                  <a:ext uri="{FF2B5EF4-FFF2-40B4-BE49-F238E27FC236}">
                    <a16:creationId xmlns:a16="http://schemas.microsoft.com/office/drawing/2014/main" id="{6EECB154-C9B6-41AC-A8EE-A944DB69694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828555"/>
                <a:ext cx="44092" cy="83541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Oval 743">
                <a:extLst>
                  <a:ext uri="{FF2B5EF4-FFF2-40B4-BE49-F238E27FC236}">
                    <a16:creationId xmlns:a16="http://schemas.microsoft.com/office/drawing/2014/main" id="{EF585FA9-B8C8-4333-8AC1-5AEEC6966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9459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Oval 744">
                <a:extLst>
                  <a:ext uri="{FF2B5EF4-FFF2-40B4-BE49-F238E27FC236}">
                    <a16:creationId xmlns:a16="http://schemas.microsoft.com/office/drawing/2014/main" id="{219DD49F-B91A-4159-BB9E-BF43C3132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Oval 745">
                <a:extLst>
                  <a:ext uri="{FF2B5EF4-FFF2-40B4-BE49-F238E27FC236}">
                    <a16:creationId xmlns:a16="http://schemas.microsoft.com/office/drawing/2014/main" id="{194DE4BD-B7A9-4167-87FF-90B12D821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Oval 746">
                <a:extLst>
                  <a:ext uri="{FF2B5EF4-FFF2-40B4-BE49-F238E27FC236}">
                    <a16:creationId xmlns:a16="http://schemas.microsoft.com/office/drawing/2014/main" id="{E4A05D5B-BB78-4544-A8D2-16EED6C6A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Oval 747">
                <a:extLst>
                  <a:ext uri="{FF2B5EF4-FFF2-40B4-BE49-F238E27FC236}">
                    <a16:creationId xmlns:a16="http://schemas.microsoft.com/office/drawing/2014/main" id="{4376886D-5520-42FB-A187-D86B44192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748">
                <a:extLst>
                  <a:ext uri="{FF2B5EF4-FFF2-40B4-BE49-F238E27FC236}">
                    <a16:creationId xmlns:a16="http://schemas.microsoft.com/office/drawing/2014/main" id="{11F0F7F7-15A8-4DB6-8923-5AC83A118E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1238140"/>
                <a:ext cx="44092" cy="44092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749">
                <a:extLst>
                  <a:ext uri="{FF2B5EF4-FFF2-40B4-BE49-F238E27FC236}">
                    <a16:creationId xmlns:a16="http://schemas.microsoft.com/office/drawing/2014/main" id="{87D56F85-2AFD-45DB-964F-AEE60CF6AF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4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750">
                <a:extLst>
                  <a:ext uri="{FF2B5EF4-FFF2-40B4-BE49-F238E27FC236}">
                    <a16:creationId xmlns:a16="http://schemas.microsoft.com/office/drawing/2014/main" id="{B1D2EFBA-F9D2-4893-BE99-147705C5E5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848280"/>
                <a:ext cx="44092" cy="44092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51">
                <a:extLst>
                  <a:ext uri="{FF2B5EF4-FFF2-40B4-BE49-F238E27FC236}">
                    <a16:creationId xmlns:a16="http://schemas.microsoft.com/office/drawing/2014/main" id="{76CB2BA0-74B7-4535-9C17-5B739720E9A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5690" y="1042049"/>
                <a:ext cx="83541" cy="44092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752">
                <a:extLst>
                  <a:ext uri="{FF2B5EF4-FFF2-40B4-BE49-F238E27FC236}">
                    <a16:creationId xmlns:a16="http://schemas.microsoft.com/office/drawing/2014/main" id="{EB800C77-E638-4F2D-ADE0-141588EDE5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753">
                <a:extLst>
                  <a:ext uri="{FF2B5EF4-FFF2-40B4-BE49-F238E27FC236}">
                    <a16:creationId xmlns:a16="http://schemas.microsoft.com/office/drawing/2014/main" id="{0C433F97-4C70-42E2-8A5B-E480EFD8804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4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754">
                <a:extLst>
                  <a:ext uri="{FF2B5EF4-FFF2-40B4-BE49-F238E27FC236}">
                    <a16:creationId xmlns:a16="http://schemas.microsoft.com/office/drawing/2014/main" id="{51DD2B93-25DB-4C58-8B95-CF50D25EAF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49500" y="1042049"/>
                <a:ext cx="83541" cy="44092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755">
                <a:extLst>
                  <a:ext uri="{FF2B5EF4-FFF2-40B4-BE49-F238E27FC236}">
                    <a16:creationId xmlns:a16="http://schemas.microsoft.com/office/drawing/2014/main" id="{14883C27-A6BC-4349-BED5-0FEB7A0C9E3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828555"/>
                <a:ext cx="44092" cy="83541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756">
                <a:extLst>
                  <a:ext uri="{FF2B5EF4-FFF2-40B4-BE49-F238E27FC236}">
                    <a16:creationId xmlns:a16="http://schemas.microsoft.com/office/drawing/2014/main" id="{609D8FDB-3921-434D-9E3F-FB5332FC4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353411" y="1022324"/>
                <a:ext cx="83541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Oval 757">
                <a:extLst>
                  <a:ext uri="{FF2B5EF4-FFF2-40B4-BE49-F238E27FC236}">
                    <a16:creationId xmlns:a16="http://schemas.microsoft.com/office/drawing/2014/main" id="{68163D87-DAAF-4E9A-823B-004CDED4B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Oval 758">
                <a:extLst>
                  <a:ext uri="{FF2B5EF4-FFF2-40B4-BE49-F238E27FC236}">
                    <a16:creationId xmlns:a16="http://schemas.microsoft.com/office/drawing/2014/main" id="{8C94D166-C73A-41A3-9D49-7D9242AC4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457837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Oval 759">
                <a:extLst>
                  <a:ext uri="{FF2B5EF4-FFF2-40B4-BE49-F238E27FC236}">
                    <a16:creationId xmlns:a16="http://schemas.microsoft.com/office/drawing/2014/main" id="{9D0249B5-66D5-4205-AF77-A3900C053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1126751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Oval 760">
                <a:extLst>
                  <a:ext uri="{FF2B5EF4-FFF2-40B4-BE49-F238E27FC236}">
                    <a16:creationId xmlns:a16="http://schemas.microsoft.com/office/drawing/2014/main" id="{BD55CD2D-D607-4C25-93F9-685E2D8C6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2" y="913257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761">
                <a:extLst>
                  <a:ext uri="{FF2B5EF4-FFF2-40B4-BE49-F238E27FC236}">
                    <a16:creationId xmlns:a16="http://schemas.microsoft.com/office/drawing/2014/main" id="{90B15F26-514D-4416-8DDE-9272183D5EB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5" y="1238140"/>
                <a:ext cx="44092" cy="44092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762">
                <a:extLst>
                  <a:ext uri="{FF2B5EF4-FFF2-40B4-BE49-F238E27FC236}">
                    <a16:creationId xmlns:a16="http://schemas.microsoft.com/office/drawing/2014/main" id="{861C4C58-BC1D-4A54-ADE3-DFB3C026D4E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5" y="1218414"/>
                <a:ext cx="44092" cy="83541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763">
                <a:extLst>
                  <a:ext uri="{FF2B5EF4-FFF2-40B4-BE49-F238E27FC236}">
                    <a16:creationId xmlns:a16="http://schemas.microsoft.com/office/drawing/2014/main" id="{56660AB2-B59B-404F-BDA5-F5F839DAE4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848280"/>
                <a:ext cx="44092" cy="44092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764">
                <a:extLst>
                  <a:ext uri="{FF2B5EF4-FFF2-40B4-BE49-F238E27FC236}">
                    <a16:creationId xmlns:a16="http://schemas.microsoft.com/office/drawing/2014/main" id="{B65CC997-A640-4D17-8FB8-C058A743F59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9640" y="1042049"/>
                <a:ext cx="83541" cy="44092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765">
                <a:extLst>
                  <a:ext uri="{FF2B5EF4-FFF2-40B4-BE49-F238E27FC236}">
                    <a16:creationId xmlns:a16="http://schemas.microsoft.com/office/drawing/2014/main" id="{CEE1051F-FE94-41E0-946D-A4E08BACABD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Oval 766">
                <a:extLst>
                  <a:ext uri="{FF2B5EF4-FFF2-40B4-BE49-F238E27FC236}">
                    <a16:creationId xmlns:a16="http://schemas.microsoft.com/office/drawing/2014/main" id="{B41F4E1B-BB67-4D15-B871-43ADA753D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675973" y="1129071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767">
                <a:extLst>
                  <a:ext uri="{FF2B5EF4-FFF2-40B4-BE49-F238E27FC236}">
                    <a16:creationId xmlns:a16="http://schemas.microsoft.com/office/drawing/2014/main" id="{446ACC42-2ADD-44C5-98F2-ACFC14E561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66690" y="957347"/>
                <a:ext cx="55694" cy="32488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768">
                <a:extLst>
                  <a:ext uri="{FF2B5EF4-FFF2-40B4-BE49-F238E27FC236}">
                    <a16:creationId xmlns:a16="http://schemas.microsoft.com/office/drawing/2014/main" id="{C4F77A9E-8DA1-408B-9847-3A191123489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796643" y="1224216"/>
                <a:ext cx="44092" cy="71939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0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5" y="11"/>
                      <a:pt x="8" y="10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769">
                <a:extLst>
                  <a:ext uri="{FF2B5EF4-FFF2-40B4-BE49-F238E27FC236}">
                    <a16:creationId xmlns:a16="http://schemas.microsoft.com/office/drawing/2014/main" id="{357A1582-BC7F-4ED2-8DD4-30217AE95C9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09835" y="872645"/>
                <a:ext cx="23206" cy="16245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770">
                <a:extLst>
                  <a:ext uri="{FF2B5EF4-FFF2-40B4-BE49-F238E27FC236}">
                    <a16:creationId xmlns:a16="http://schemas.microsoft.com/office/drawing/2014/main" id="{C19BE69F-845C-4F15-93D8-13C40796FA1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93592" y="1042049"/>
                <a:ext cx="83541" cy="44092"/>
              </a:xfrm>
              <a:custGeom>
                <a:avLst/>
                <a:gdLst>
                  <a:gd name="T0" fmla="*/ 0 w 15"/>
                  <a:gd name="T1" fmla="*/ 1 h 8"/>
                  <a:gd name="T2" fmla="*/ 2 w 15"/>
                  <a:gd name="T3" fmla="*/ 5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5 h 8"/>
                  <a:gd name="T16" fmla="*/ 15 w 15"/>
                  <a:gd name="T17" fmla="*/ 1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771">
                <a:extLst>
                  <a:ext uri="{FF2B5EF4-FFF2-40B4-BE49-F238E27FC236}">
                    <a16:creationId xmlns:a16="http://schemas.microsoft.com/office/drawing/2014/main" id="{910BE0FB-C5E6-481B-A046-B530D357F0E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613317" y="1238140"/>
                <a:ext cx="44092" cy="44092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772">
                <a:extLst>
                  <a:ext uri="{FF2B5EF4-FFF2-40B4-BE49-F238E27FC236}">
                    <a16:creationId xmlns:a16="http://schemas.microsoft.com/office/drawing/2014/main" id="{3C13C21E-70B1-48B5-9D2C-7FBB11D12B3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385547" y="1477160"/>
                <a:ext cx="88183" cy="37129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773">
                <a:extLst>
                  <a:ext uri="{FF2B5EF4-FFF2-40B4-BE49-F238E27FC236}">
                    <a16:creationId xmlns:a16="http://schemas.microsoft.com/office/drawing/2014/main" id="{5E7E5283-11C0-4DBC-AF2C-C9298E6520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05271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774">
                <a:extLst>
                  <a:ext uri="{FF2B5EF4-FFF2-40B4-BE49-F238E27FC236}">
                    <a16:creationId xmlns:a16="http://schemas.microsoft.com/office/drawing/2014/main" id="{E4D91810-F785-4549-B41E-09390E85889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775">
                <a:extLst>
                  <a:ext uri="{FF2B5EF4-FFF2-40B4-BE49-F238E27FC236}">
                    <a16:creationId xmlns:a16="http://schemas.microsoft.com/office/drawing/2014/main" id="{0396E422-F4C2-439B-B3AF-071399A2933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16017" y="1473680"/>
                <a:ext cx="88183" cy="44092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776">
                <a:extLst>
                  <a:ext uri="{FF2B5EF4-FFF2-40B4-BE49-F238E27FC236}">
                    <a16:creationId xmlns:a16="http://schemas.microsoft.com/office/drawing/2014/main" id="{0C1ED093-4D32-44B5-B066-852A6887C4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260185"/>
                <a:ext cx="41771" cy="8586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Oval 777">
                <a:extLst>
                  <a:ext uri="{FF2B5EF4-FFF2-40B4-BE49-F238E27FC236}">
                    <a16:creationId xmlns:a16="http://schemas.microsoft.com/office/drawing/2014/main" id="{9E716502-BAE7-42E3-81E8-4BA4062D8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618766" y="1452794"/>
                <a:ext cx="88183" cy="8586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Oval 778">
                <a:extLst>
                  <a:ext uri="{FF2B5EF4-FFF2-40B4-BE49-F238E27FC236}">
                    <a16:creationId xmlns:a16="http://schemas.microsoft.com/office/drawing/2014/main" id="{A808D4EA-D9BF-48C0-9274-D2D8F1C6F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28995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Oval 779">
                <a:extLst>
                  <a:ext uri="{FF2B5EF4-FFF2-40B4-BE49-F238E27FC236}">
                    <a16:creationId xmlns:a16="http://schemas.microsoft.com/office/drawing/2014/main" id="{5CB657AC-15AB-4318-B2BF-9403983A2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73247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Oval 780">
                <a:extLst>
                  <a:ext uri="{FF2B5EF4-FFF2-40B4-BE49-F238E27FC236}">
                    <a16:creationId xmlns:a16="http://schemas.microsoft.com/office/drawing/2014/main" id="{75E2C019-6B3B-4BC7-BF03-858E388A7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2019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Oval 781">
                <a:extLst>
                  <a:ext uri="{FF2B5EF4-FFF2-40B4-BE49-F238E27FC236}">
                    <a16:creationId xmlns:a16="http://schemas.microsoft.com/office/drawing/2014/main" id="{6E12E5B9-5812-4F45-B2EB-61F5224A8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15501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82">
                <a:extLst>
                  <a:ext uri="{FF2B5EF4-FFF2-40B4-BE49-F238E27FC236}">
                    <a16:creationId xmlns:a16="http://schemas.microsoft.com/office/drawing/2014/main" id="{1925B4D5-D458-4953-8A7F-FEAF074BC6D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39223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783">
                <a:extLst>
                  <a:ext uri="{FF2B5EF4-FFF2-40B4-BE49-F238E27FC236}">
                    <a16:creationId xmlns:a16="http://schemas.microsoft.com/office/drawing/2014/main" id="{3419AC9F-A7D9-4CCD-9276-7B0F0F5347A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641972" y="1650045"/>
                <a:ext cx="41771" cy="8586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84">
                <a:extLst>
                  <a:ext uri="{FF2B5EF4-FFF2-40B4-BE49-F238E27FC236}">
                    <a16:creationId xmlns:a16="http://schemas.microsoft.com/office/drawing/2014/main" id="{45CB15FD-2873-4BB1-B611-E8327B8B79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52844" y="1284552"/>
                <a:ext cx="41771" cy="37129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6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85">
                <a:extLst>
                  <a:ext uri="{FF2B5EF4-FFF2-40B4-BE49-F238E27FC236}">
                    <a16:creationId xmlns:a16="http://schemas.microsoft.com/office/drawing/2014/main" id="{0EC7D9F6-EA5F-4090-B79B-B3640D4925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26158" y="1473680"/>
                <a:ext cx="88183" cy="44092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7 h 8"/>
                  <a:gd name="T6" fmla="*/ 8 w 16"/>
                  <a:gd name="T7" fmla="*/ 8 h 8"/>
                  <a:gd name="T8" fmla="*/ 9 w 16"/>
                  <a:gd name="T9" fmla="*/ 7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786">
                <a:extLst>
                  <a:ext uri="{FF2B5EF4-FFF2-40B4-BE49-F238E27FC236}">
                    <a16:creationId xmlns:a16="http://schemas.microsoft.com/office/drawing/2014/main" id="{5637CBC8-5B62-40AF-8AEB-2CFD775C36E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449363" y="1670929"/>
                <a:ext cx="41771" cy="44092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787">
                <a:extLst>
                  <a:ext uri="{FF2B5EF4-FFF2-40B4-BE49-F238E27FC236}">
                    <a16:creationId xmlns:a16="http://schemas.microsoft.com/office/drawing/2014/main" id="{5F46A271-6BE9-4E77-B87E-50F5556AB6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281070"/>
                <a:ext cx="41771" cy="44092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788">
                <a:extLst>
                  <a:ext uri="{FF2B5EF4-FFF2-40B4-BE49-F238E27FC236}">
                    <a16:creationId xmlns:a16="http://schemas.microsoft.com/office/drawing/2014/main" id="{3C3CC861-AC96-4843-83BF-E3B3559BC2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45326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789">
                <a:extLst>
                  <a:ext uri="{FF2B5EF4-FFF2-40B4-BE49-F238E27FC236}">
                    <a16:creationId xmlns:a16="http://schemas.microsoft.com/office/drawing/2014/main" id="{7606E615-4968-49A0-9922-83809E4D050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259025"/>
                <a:ext cx="41771" cy="88183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790">
                <a:extLst>
                  <a:ext uri="{FF2B5EF4-FFF2-40B4-BE49-F238E27FC236}">
                    <a16:creationId xmlns:a16="http://schemas.microsoft.com/office/drawing/2014/main" id="{F7DA594E-B046-460F-A29B-41233429E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051557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791">
                <a:extLst>
                  <a:ext uri="{FF2B5EF4-FFF2-40B4-BE49-F238E27FC236}">
                    <a16:creationId xmlns:a16="http://schemas.microsoft.com/office/drawing/2014/main" id="{CD26531B-BEC5-4ECD-AD8D-AD9FBCF71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2946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Oval 792">
                <a:extLst>
                  <a:ext uri="{FF2B5EF4-FFF2-40B4-BE49-F238E27FC236}">
                    <a16:creationId xmlns:a16="http://schemas.microsoft.com/office/drawing/2014/main" id="{23B372D6-2F73-4092-9B8B-82F9B90F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166426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Oval 793">
                <a:extLst>
                  <a:ext uri="{FF2B5EF4-FFF2-40B4-BE49-F238E27FC236}">
                    <a16:creationId xmlns:a16="http://schemas.microsoft.com/office/drawing/2014/main" id="{AC998413-FB06-4FD3-8D51-2CDBF86A4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249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Oval 794">
                <a:extLst>
                  <a:ext uri="{FF2B5EF4-FFF2-40B4-BE49-F238E27FC236}">
                    <a16:creationId xmlns:a16="http://schemas.microsoft.com/office/drawing/2014/main" id="{AE014646-AAD6-42BA-9B83-1EECC3A2A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945970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795">
                <a:extLst>
                  <a:ext uri="{FF2B5EF4-FFF2-40B4-BE49-F238E27FC236}">
                    <a16:creationId xmlns:a16="http://schemas.microsoft.com/office/drawing/2014/main" id="{5704D542-B2ED-4313-9C60-4C4CD36D243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68532" y="1670929"/>
                <a:ext cx="41771" cy="44092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796">
                <a:extLst>
                  <a:ext uri="{FF2B5EF4-FFF2-40B4-BE49-F238E27FC236}">
                    <a16:creationId xmlns:a16="http://schemas.microsoft.com/office/drawing/2014/main" id="{B11F45AD-5C35-4312-B9BF-98D7215FAAE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074763" y="1648884"/>
                <a:ext cx="41771" cy="88183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797">
                <a:extLst>
                  <a:ext uri="{FF2B5EF4-FFF2-40B4-BE49-F238E27FC236}">
                    <a16:creationId xmlns:a16="http://schemas.microsoft.com/office/drawing/2014/main" id="{BC43EA4C-9701-467E-A90E-E5853E9D746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283391"/>
                <a:ext cx="41771" cy="39451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0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798">
                <a:extLst>
                  <a:ext uri="{FF2B5EF4-FFF2-40B4-BE49-F238E27FC236}">
                    <a16:creationId xmlns:a16="http://schemas.microsoft.com/office/drawing/2014/main" id="{84FC5E25-E78C-4E4D-B29E-F22A11421A6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57788" y="1476000"/>
                <a:ext cx="88183" cy="39451"/>
              </a:xfrm>
              <a:custGeom>
                <a:avLst/>
                <a:gdLst>
                  <a:gd name="T0" fmla="*/ 8 w 16"/>
                  <a:gd name="T1" fmla="*/ 7 h 7"/>
                  <a:gd name="T2" fmla="*/ 15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799">
                <a:extLst>
                  <a:ext uri="{FF2B5EF4-FFF2-40B4-BE49-F238E27FC236}">
                    <a16:creationId xmlns:a16="http://schemas.microsoft.com/office/drawing/2014/main" id="{47CD6522-C2EC-4E65-BC34-90ADED86D17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1673251"/>
                <a:ext cx="41771" cy="39451"/>
              </a:xfrm>
              <a:custGeom>
                <a:avLst/>
                <a:gdLst>
                  <a:gd name="T0" fmla="*/ 0 w 8"/>
                  <a:gd name="T1" fmla="*/ 7 h 7"/>
                  <a:gd name="T2" fmla="*/ 3 w 8"/>
                  <a:gd name="T3" fmla="*/ 7 h 7"/>
                  <a:gd name="T4" fmla="*/ 6 w 8"/>
                  <a:gd name="T5" fmla="*/ 5 h 7"/>
                  <a:gd name="T6" fmla="*/ 8 w 8"/>
                  <a:gd name="T7" fmla="*/ 1 h 7"/>
                  <a:gd name="T8" fmla="*/ 8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800">
                <a:extLst>
                  <a:ext uri="{FF2B5EF4-FFF2-40B4-BE49-F238E27FC236}">
                    <a16:creationId xmlns:a16="http://schemas.microsoft.com/office/drawing/2014/main" id="{5377896C-712C-420C-AF15-0A0A8E83A64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02484" y="1281070"/>
                <a:ext cx="41771" cy="44092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01">
                <a:extLst>
                  <a:ext uri="{FF2B5EF4-FFF2-40B4-BE49-F238E27FC236}">
                    <a16:creationId xmlns:a16="http://schemas.microsoft.com/office/drawing/2014/main" id="{9250FEE4-55DC-4724-B7E5-C69FAE99DA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679278" y="1473680"/>
                <a:ext cx="88183" cy="44092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02">
                <a:extLst>
                  <a:ext uri="{FF2B5EF4-FFF2-40B4-BE49-F238E27FC236}">
                    <a16:creationId xmlns:a16="http://schemas.microsoft.com/office/drawing/2014/main" id="{9A11B05C-68AE-4AAD-875C-CE42B4DAD2E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08715" y="1259025"/>
                <a:ext cx="41771" cy="88183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803">
                <a:extLst>
                  <a:ext uri="{FF2B5EF4-FFF2-40B4-BE49-F238E27FC236}">
                    <a16:creationId xmlns:a16="http://schemas.microsoft.com/office/drawing/2014/main" id="{28D0381B-26CB-43BA-8CAE-20FB5380F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485509" y="1451634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804">
                <a:extLst>
                  <a:ext uri="{FF2B5EF4-FFF2-40B4-BE49-F238E27FC236}">
                    <a16:creationId xmlns:a16="http://schemas.microsoft.com/office/drawing/2014/main" id="{83FAFCD4-D2E7-42FB-914F-EB25027AF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3415" y="1564182"/>
                <a:ext cx="88183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805">
                <a:extLst>
                  <a:ext uri="{FF2B5EF4-FFF2-40B4-BE49-F238E27FC236}">
                    <a16:creationId xmlns:a16="http://schemas.microsoft.com/office/drawing/2014/main" id="{9316BA11-349A-407D-9C5F-54BDEEE4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596897" y="1347207"/>
                <a:ext cx="81222" cy="81222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Oval 806">
                <a:extLst>
                  <a:ext uri="{FF2B5EF4-FFF2-40B4-BE49-F238E27FC236}">
                    <a16:creationId xmlns:a16="http://schemas.microsoft.com/office/drawing/2014/main" id="{1C8F4381-DC18-43ED-AA07-694C1A50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6440" y="1560702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807">
                <a:extLst>
                  <a:ext uri="{FF2B5EF4-FFF2-40B4-BE49-F238E27FC236}">
                    <a16:creationId xmlns:a16="http://schemas.microsoft.com/office/drawing/2014/main" id="{28407189-3436-480B-B2B3-CC70BA5BF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379921" y="1343727"/>
                <a:ext cx="81222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208" name="Group 1009">
                <a:extLst>
                  <a:ext uri="{FF2B5EF4-FFF2-40B4-BE49-F238E27FC236}">
                    <a16:creationId xmlns:a16="http://schemas.microsoft.com/office/drawing/2014/main" id="{BCFB087E-581A-48DE-A62F-D391FB5B4F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16200000">
                <a:off x="3835764" y="850570"/>
                <a:ext cx="1663870" cy="2527144"/>
                <a:chOff x="4114" y="1000"/>
                <a:chExt cx="717" cy="1089"/>
              </a:xfrm>
            </p:grpSpPr>
            <p:sp>
              <p:nvSpPr>
                <p:cNvPr id="501" name="Freeform 809">
                  <a:extLst>
                    <a:ext uri="{FF2B5EF4-FFF2-40B4-BE49-F238E27FC236}">
                      <a16:creationId xmlns:a16="http://schemas.microsoft.com/office/drawing/2014/main" id="{BD738B47-36F6-4F1B-B58D-6E64CCAC0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59"/>
                  <a:ext cx="18" cy="19"/>
                </a:xfrm>
                <a:custGeom>
                  <a:avLst/>
                  <a:gdLst>
                    <a:gd name="T0" fmla="*/ 5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3 h 8"/>
                    <a:gd name="T12" fmla="*/ 5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6" y="2"/>
                        <a:pt x="5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2" name="Freeform 810">
                  <a:extLst>
                    <a:ext uri="{FF2B5EF4-FFF2-40B4-BE49-F238E27FC236}">
                      <a16:creationId xmlns:a16="http://schemas.microsoft.com/office/drawing/2014/main" id="{91AF9915-4724-475C-90DD-2ACE8BAE1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466"/>
                  <a:ext cx="18" cy="38"/>
                </a:xfrm>
                <a:custGeom>
                  <a:avLst/>
                  <a:gdLst>
                    <a:gd name="T0" fmla="*/ 6 w 8"/>
                    <a:gd name="T1" fmla="*/ 13 h 16"/>
                    <a:gd name="T2" fmla="*/ 8 w 8"/>
                    <a:gd name="T3" fmla="*/ 8 h 16"/>
                    <a:gd name="T4" fmla="*/ 6 w 8"/>
                    <a:gd name="T5" fmla="*/ 2 h 16"/>
                    <a:gd name="T6" fmla="*/ 3 w 8"/>
                    <a:gd name="T7" fmla="*/ 0 h 16"/>
                    <a:gd name="T8" fmla="*/ 0 w 8"/>
                    <a:gd name="T9" fmla="*/ 0 h 16"/>
                    <a:gd name="T10" fmla="*/ 0 w 8"/>
                    <a:gd name="T11" fmla="*/ 16 h 16"/>
                    <a:gd name="T12" fmla="*/ 3 w 8"/>
                    <a:gd name="T13" fmla="*/ 15 h 16"/>
                    <a:gd name="T14" fmla="*/ 6 w 8"/>
                    <a:gd name="T15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6" y="13"/>
                      </a:move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5"/>
                        <a:pt x="3" y="15"/>
                      </a:cubicBezTo>
                      <a:cubicBezTo>
                        <a:pt x="4" y="15"/>
                        <a:pt x="5" y="14"/>
                        <a:pt x="6" y="1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3" name="Freeform 811">
                  <a:extLst>
                    <a:ext uri="{FF2B5EF4-FFF2-40B4-BE49-F238E27FC236}">
                      <a16:creationId xmlns:a16="http://schemas.microsoft.com/office/drawing/2014/main" id="{C8A051C2-C751-4145-8E5D-D4D63891C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391"/>
                  <a:ext cx="18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4" name="Freeform 812">
                  <a:extLst>
                    <a:ext uri="{FF2B5EF4-FFF2-40B4-BE49-F238E27FC236}">
                      <a16:creationId xmlns:a16="http://schemas.microsoft.com/office/drawing/2014/main" id="{DBEF0FB3-633B-4A20-9EDD-B68B3D61E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5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5" name="Freeform 813">
                  <a:extLst>
                    <a:ext uri="{FF2B5EF4-FFF2-40B4-BE49-F238E27FC236}">
                      <a16:creationId xmlns:a16="http://schemas.microsoft.com/office/drawing/2014/main" id="{11E7CB83-F394-4746-8703-ECA15C92A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391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8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6" name="Freeform 814">
                  <a:extLst>
                    <a:ext uri="{FF2B5EF4-FFF2-40B4-BE49-F238E27FC236}">
                      <a16:creationId xmlns:a16="http://schemas.microsoft.com/office/drawing/2014/main" id="{72A84640-3379-45AC-8BDF-714FA3FD9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46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7" name="Freeform 815">
                  <a:extLst>
                    <a:ext uri="{FF2B5EF4-FFF2-40B4-BE49-F238E27FC236}">
                      <a16:creationId xmlns:a16="http://schemas.microsoft.com/office/drawing/2014/main" id="{AEC528CF-1A7A-4BE2-82EB-BE307F937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8" name="Freeform 816">
                  <a:extLst>
                    <a:ext uri="{FF2B5EF4-FFF2-40B4-BE49-F238E27FC236}">
                      <a16:creationId xmlns:a16="http://schemas.microsoft.com/office/drawing/2014/main" id="{36B1215E-BE80-4479-86BA-D6D420B16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653"/>
                  <a:ext cx="18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9" name="Oval 817">
                  <a:extLst>
                    <a:ext uri="{FF2B5EF4-FFF2-40B4-BE49-F238E27FC236}">
                      <a16:creationId xmlns:a16="http://schemas.microsoft.com/office/drawing/2014/main" id="{763EC4D8-F8E5-4A68-A42E-ECF63DFFD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0" name="Oval 818">
                  <a:extLst>
                    <a:ext uri="{FF2B5EF4-FFF2-40B4-BE49-F238E27FC236}">
                      <a16:creationId xmlns:a16="http://schemas.microsoft.com/office/drawing/2014/main" id="{734339EC-9421-4716-B96F-DF89BF5238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1" name="Oval 819">
                  <a:extLst>
                    <a:ext uri="{FF2B5EF4-FFF2-40B4-BE49-F238E27FC236}">
                      <a16:creationId xmlns:a16="http://schemas.microsoft.com/office/drawing/2014/main" id="{F1C94A06-7773-46EF-8C65-CD2F019FF7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2" name="Oval 820">
                  <a:extLst>
                    <a:ext uri="{FF2B5EF4-FFF2-40B4-BE49-F238E27FC236}">
                      <a16:creationId xmlns:a16="http://schemas.microsoft.com/office/drawing/2014/main" id="{983346ED-14D1-4028-8950-0828816C9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3" name="Oval 821">
                  <a:extLst>
                    <a:ext uri="{FF2B5EF4-FFF2-40B4-BE49-F238E27FC236}">
                      <a16:creationId xmlns:a16="http://schemas.microsoft.com/office/drawing/2014/main" id="{71DB359D-A831-4E1C-AB77-AB2883D286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4" name="Freeform 822">
                  <a:extLst>
                    <a:ext uri="{FF2B5EF4-FFF2-40B4-BE49-F238E27FC236}">
                      <a16:creationId xmlns:a16="http://schemas.microsoft.com/office/drawing/2014/main" id="{FE2CE66C-B210-4295-8136-5EF494244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46"/>
                  <a:ext cx="18" cy="19"/>
                </a:xfrm>
                <a:custGeom>
                  <a:avLst/>
                  <a:gdLst>
                    <a:gd name="T0" fmla="*/ 6 w 8"/>
                    <a:gd name="T1" fmla="*/ 2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7 w 8"/>
                    <a:gd name="T11" fmla="*/ 4 h 8"/>
                    <a:gd name="T12" fmla="*/ 6 w 8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6" y="2"/>
                      </a:move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7" y="3"/>
                        <a:pt x="6" y="3"/>
                        <a:pt x="6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5" name="Freeform 823">
                  <a:extLst>
                    <a:ext uri="{FF2B5EF4-FFF2-40B4-BE49-F238E27FC236}">
                      <a16:creationId xmlns:a16="http://schemas.microsoft.com/office/drawing/2014/main" id="{7C615D1E-BC51-4216-851E-4185FBA85D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653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8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6" name="Freeform 824">
                  <a:extLst>
                    <a:ext uri="{FF2B5EF4-FFF2-40B4-BE49-F238E27FC236}">
                      <a16:creationId xmlns:a16="http://schemas.microsoft.com/office/drawing/2014/main" id="{B6FFAC4E-49A9-4E2E-AD1F-30045B51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578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7" name="Freeform 825">
                  <a:extLst>
                    <a:ext uri="{FF2B5EF4-FFF2-40B4-BE49-F238E27FC236}">
                      <a16:creationId xmlns:a16="http://schemas.microsoft.com/office/drawing/2014/main" id="{D93BEBE5-07BA-4FFF-A8DA-23D773195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5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8" name="Freeform 826">
                  <a:extLst>
                    <a:ext uri="{FF2B5EF4-FFF2-40B4-BE49-F238E27FC236}">
                      <a16:creationId xmlns:a16="http://schemas.microsoft.com/office/drawing/2014/main" id="{ACE08E56-E113-49D9-AA62-A3E214AD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578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7 h 8"/>
                    <a:gd name="T8" fmla="*/ 6 w 8"/>
                    <a:gd name="T9" fmla="*/ 6 h 8"/>
                    <a:gd name="T10" fmla="*/ 8 w 8"/>
                    <a:gd name="T11" fmla="*/ 2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8"/>
                        <a:pt x="3" y="8"/>
                        <a:pt x="3" y="7"/>
                      </a:cubicBezTo>
                      <a:cubicBezTo>
                        <a:pt x="4" y="7"/>
                        <a:pt x="4" y="7"/>
                        <a:pt x="5" y="7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9" name="Freeform 827">
                  <a:extLst>
                    <a:ext uri="{FF2B5EF4-FFF2-40B4-BE49-F238E27FC236}">
                      <a16:creationId xmlns:a16="http://schemas.microsoft.com/office/drawing/2014/main" id="{BCD9A76C-9C83-4F49-8D52-B9E5AC578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33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0" name="Freeform 828">
                  <a:extLst>
                    <a:ext uri="{FF2B5EF4-FFF2-40B4-BE49-F238E27FC236}">
                      <a16:creationId xmlns:a16="http://schemas.microsoft.com/office/drawing/2014/main" id="{7B554174-B097-4565-A55B-727A5CD7FD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1" name="Freeform 829">
                  <a:extLst>
                    <a:ext uri="{FF2B5EF4-FFF2-40B4-BE49-F238E27FC236}">
                      <a16:creationId xmlns:a16="http://schemas.microsoft.com/office/drawing/2014/main" id="{872561A0-F2C1-4509-9FE4-02339725A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840"/>
                  <a:ext cx="18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2" name="Oval 830">
                  <a:extLst>
                    <a:ext uri="{FF2B5EF4-FFF2-40B4-BE49-F238E27FC236}">
                      <a16:creationId xmlns:a16="http://schemas.microsoft.com/office/drawing/2014/main" id="{56175868-2E45-433B-8E08-5F8A7C9309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3" name="Oval 831">
                  <a:extLst>
                    <a:ext uri="{FF2B5EF4-FFF2-40B4-BE49-F238E27FC236}">
                      <a16:creationId xmlns:a16="http://schemas.microsoft.com/office/drawing/2014/main" id="{0A35BB7C-ADD2-4721-85E9-37CE84E434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4" name="Oval 832">
                  <a:extLst>
                    <a:ext uri="{FF2B5EF4-FFF2-40B4-BE49-F238E27FC236}">
                      <a16:creationId xmlns:a16="http://schemas.microsoft.com/office/drawing/2014/main" id="{F4DD2536-8FD5-4668-BF29-27BBB13346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5" name="Oval 833">
                  <a:extLst>
                    <a:ext uri="{FF2B5EF4-FFF2-40B4-BE49-F238E27FC236}">
                      <a16:creationId xmlns:a16="http://schemas.microsoft.com/office/drawing/2014/main" id="{C4420F72-CE6F-49C3-B16E-1DB46C7F8F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6" name="Oval 834">
                  <a:extLst>
                    <a:ext uri="{FF2B5EF4-FFF2-40B4-BE49-F238E27FC236}">
                      <a16:creationId xmlns:a16="http://schemas.microsoft.com/office/drawing/2014/main" id="{45CDA1E9-E72E-44BF-BA9A-70A6D26F43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7" name="Freeform 835">
                  <a:extLst>
                    <a:ext uri="{FF2B5EF4-FFF2-40B4-BE49-F238E27FC236}">
                      <a16:creationId xmlns:a16="http://schemas.microsoft.com/office/drawing/2014/main" id="{C3FA8579-2BE5-4873-99D7-7756FE793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3 w 8"/>
                    <a:gd name="T3" fmla="*/ 1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6 w 8"/>
                    <a:gd name="T11" fmla="*/ 2 h 8"/>
                    <a:gd name="T12" fmla="*/ 5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2"/>
                      </a:cubicBezTo>
                      <a:cubicBezTo>
                        <a:pt x="6" y="2"/>
                        <a:pt x="5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8" name="Freeform 836">
                  <a:extLst>
                    <a:ext uri="{FF2B5EF4-FFF2-40B4-BE49-F238E27FC236}">
                      <a16:creationId xmlns:a16="http://schemas.microsoft.com/office/drawing/2014/main" id="{BA0352DF-965D-4FCA-BEC8-F84EC10FD4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840"/>
                  <a:ext cx="18" cy="36"/>
                </a:xfrm>
                <a:custGeom>
                  <a:avLst/>
                  <a:gdLst>
                    <a:gd name="T0" fmla="*/ 3 w 8"/>
                    <a:gd name="T1" fmla="*/ 15 h 15"/>
                    <a:gd name="T2" fmla="*/ 6 w 8"/>
                    <a:gd name="T3" fmla="*/ 13 h 15"/>
                    <a:gd name="T4" fmla="*/ 8 w 8"/>
                    <a:gd name="T5" fmla="*/ 7 h 15"/>
                    <a:gd name="T6" fmla="*/ 6 w 8"/>
                    <a:gd name="T7" fmla="*/ 2 h 15"/>
                    <a:gd name="T8" fmla="*/ 3 w 8"/>
                    <a:gd name="T9" fmla="*/ 0 h 15"/>
                    <a:gd name="T10" fmla="*/ 0 w 8"/>
                    <a:gd name="T11" fmla="*/ 0 h 15"/>
                    <a:gd name="T12" fmla="*/ 0 w 8"/>
                    <a:gd name="T13" fmla="*/ 15 h 15"/>
                    <a:gd name="T14" fmla="*/ 3 w 8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5">
                      <a:moveTo>
                        <a:pt x="3" y="15"/>
                      </a:moveTo>
                      <a:cubicBezTo>
                        <a:pt x="4" y="14"/>
                        <a:pt x="5" y="14"/>
                        <a:pt x="6" y="13"/>
                      </a:cubicBezTo>
                      <a:cubicBezTo>
                        <a:pt x="7" y="12"/>
                        <a:pt x="8" y="10"/>
                        <a:pt x="8" y="7"/>
                      </a:cubicBezTo>
                      <a:cubicBezTo>
                        <a:pt x="8" y="5"/>
                        <a:pt x="7" y="3"/>
                        <a:pt x="6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9" name="Freeform 837">
                  <a:extLst>
                    <a:ext uri="{FF2B5EF4-FFF2-40B4-BE49-F238E27FC236}">
                      <a16:creationId xmlns:a16="http://schemas.microsoft.com/office/drawing/2014/main" id="{FDCD0020-CDA2-4D2B-AEDC-EEB057130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765"/>
                  <a:ext cx="18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0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0" name="Freeform 838">
                  <a:extLst>
                    <a:ext uri="{FF2B5EF4-FFF2-40B4-BE49-F238E27FC236}">
                      <a16:creationId xmlns:a16="http://schemas.microsoft.com/office/drawing/2014/main" id="{065C551D-9414-4F93-9B90-589322128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5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5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1" name="Freeform 839">
                  <a:extLst>
                    <a:ext uri="{FF2B5EF4-FFF2-40B4-BE49-F238E27FC236}">
                      <a16:creationId xmlns:a16="http://schemas.microsoft.com/office/drawing/2014/main" id="{F819B450-A6D4-40DE-AF4C-30D3802F6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3 w 8"/>
                    <a:gd name="T3" fmla="*/ 7 h 8"/>
                    <a:gd name="T4" fmla="*/ 6 w 8"/>
                    <a:gd name="T5" fmla="*/ 6 h 8"/>
                    <a:gd name="T6" fmla="*/ 8 w 8"/>
                    <a:gd name="T7" fmla="*/ 2 h 8"/>
                    <a:gd name="T8" fmla="*/ 8 w 8"/>
                    <a:gd name="T9" fmla="*/ 0 h 8"/>
                    <a:gd name="T10" fmla="*/ 0 w 8"/>
                    <a:gd name="T11" fmla="*/ 0 h 8"/>
                    <a:gd name="T12" fmla="*/ 0 w 8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3" y="7"/>
                      </a:cubicBezTo>
                      <a:cubicBezTo>
                        <a:pt x="4" y="7"/>
                        <a:pt x="5" y="6"/>
                        <a:pt x="6" y="6"/>
                      </a:cubicBezTo>
                      <a:cubicBezTo>
                        <a:pt x="7" y="4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2" name="Freeform 840">
                  <a:extLst>
                    <a:ext uri="{FF2B5EF4-FFF2-40B4-BE49-F238E27FC236}">
                      <a16:creationId xmlns:a16="http://schemas.microsoft.com/office/drawing/2014/main" id="{0A912FE3-3A35-4737-80E7-5D25595929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2025"/>
                  <a:ext cx="18" cy="35"/>
                </a:xfrm>
                <a:custGeom>
                  <a:avLst/>
                  <a:gdLst>
                    <a:gd name="T0" fmla="*/ 8 w 8"/>
                    <a:gd name="T1" fmla="*/ 0 h 15"/>
                    <a:gd name="T2" fmla="*/ 0 w 8"/>
                    <a:gd name="T3" fmla="*/ 8 h 15"/>
                    <a:gd name="T4" fmla="*/ 4 w 8"/>
                    <a:gd name="T5" fmla="*/ 15 h 15"/>
                    <a:gd name="T6" fmla="*/ 8 w 8"/>
                    <a:gd name="T7" fmla="*/ 13 h 15"/>
                    <a:gd name="T8" fmla="*/ 8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4"/>
                        <a:pt x="7" y="14"/>
                        <a:pt x="8" y="13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3" name="Oval 841">
                  <a:extLst>
                    <a:ext uri="{FF2B5EF4-FFF2-40B4-BE49-F238E27FC236}">
                      <a16:creationId xmlns:a16="http://schemas.microsoft.com/office/drawing/2014/main" id="{65043E23-360E-4170-AB5B-9727C22810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20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4" name="Freeform 842">
                  <a:extLst>
                    <a:ext uri="{FF2B5EF4-FFF2-40B4-BE49-F238E27FC236}">
                      <a16:creationId xmlns:a16="http://schemas.microsoft.com/office/drawing/2014/main" id="{FE827C05-7A78-41B4-86F1-1C98B25910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73" y="2072"/>
                  <a:ext cx="35" cy="17"/>
                </a:xfrm>
                <a:custGeom>
                  <a:avLst/>
                  <a:gdLst>
                    <a:gd name="T0" fmla="*/ 8 w 15"/>
                    <a:gd name="T1" fmla="*/ 0 h 7"/>
                    <a:gd name="T2" fmla="*/ 0 w 15"/>
                    <a:gd name="T3" fmla="*/ 7 h 7"/>
                    <a:gd name="T4" fmla="*/ 15 w 15"/>
                    <a:gd name="T5" fmla="*/ 5 h 7"/>
                    <a:gd name="T6" fmla="*/ 8 w 15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7">
                      <a:moveTo>
                        <a:pt x="8" y="0"/>
                      </a:moveTo>
                      <a:cubicBezTo>
                        <a:pt x="4" y="0"/>
                        <a:pt x="1" y="3"/>
                        <a:pt x="0" y="7"/>
                      </a:cubicBezTo>
                      <a:cubicBezTo>
                        <a:pt x="5" y="6"/>
                        <a:pt x="10" y="6"/>
                        <a:pt x="15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5" name="Oval 843">
                  <a:extLst>
                    <a:ext uri="{FF2B5EF4-FFF2-40B4-BE49-F238E27FC236}">
                      <a16:creationId xmlns:a16="http://schemas.microsoft.com/office/drawing/2014/main" id="{8811FA8D-E373-4383-AAC7-D916058E7D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73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6" name="Oval 844">
                  <a:extLst>
                    <a:ext uri="{FF2B5EF4-FFF2-40B4-BE49-F238E27FC236}">
                      <a16:creationId xmlns:a16="http://schemas.microsoft.com/office/drawing/2014/main" id="{1B5CB9B3-F275-4D31-9C5A-B6F1DA6222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8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7" name="Freeform 845">
                  <a:extLst>
                    <a:ext uri="{FF2B5EF4-FFF2-40B4-BE49-F238E27FC236}">
                      <a16:creationId xmlns:a16="http://schemas.microsoft.com/office/drawing/2014/main" id="{8B6BAB68-698E-4C14-B1AC-74E3D9185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2025"/>
                  <a:ext cx="18" cy="38"/>
                </a:xfrm>
                <a:custGeom>
                  <a:avLst/>
                  <a:gdLst>
                    <a:gd name="T0" fmla="*/ 3 w 8"/>
                    <a:gd name="T1" fmla="*/ 15 h 16"/>
                    <a:gd name="T2" fmla="*/ 6 w 8"/>
                    <a:gd name="T3" fmla="*/ 14 h 16"/>
                    <a:gd name="T4" fmla="*/ 8 w 8"/>
                    <a:gd name="T5" fmla="*/ 8 h 16"/>
                    <a:gd name="T6" fmla="*/ 6 w 8"/>
                    <a:gd name="T7" fmla="*/ 3 h 16"/>
                    <a:gd name="T8" fmla="*/ 3 w 8"/>
                    <a:gd name="T9" fmla="*/ 1 h 16"/>
                    <a:gd name="T10" fmla="*/ 0 w 8"/>
                    <a:gd name="T11" fmla="*/ 0 h 16"/>
                    <a:gd name="T12" fmla="*/ 0 w 8"/>
                    <a:gd name="T13" fmla="*/ 16 h 16"/>
                    <a:gd name="T14" fmla="*/ 3 w 8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6">
                      <a:moveTo>
                        <a:pt x="3" y="15"/>
                      </a:moveTo>
                      <a:cubicBezTo>
                        <a:pt x="4" y="15"/>
                        <a:pt x="5" y="15"/>
                        <a:pt x="6" y="14"/>
                      </a:cubicBezTo>
                      <a:cubicBezTo>
                        <a:pt x="7" y="12"/>
                        <a:pt x="8" y="10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8" name="Freeform 846">
                  <a:extLst>
                    <a:ext uri="{FF2B5EF4-FFF2-40B4-BE49-F238E27FC236}">
                      <a16:creationId xmlns:a16="http://schemas.microsoft.com/office/drawing/2014/main" id="{6B414657-BF71-4DC8-9F8D-B1C4835E7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3" y="1952"/>
                  <a:ext cx="18" cy="19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9" name="Freeform 847">
                  <a:extLst>
                    <a:ext uri="{FF2B5EF4-FFF2-40B4-BE49-F238E27FC236}">
                      <a16:creationId xmlns:a16="http://schemas.microsoft.com/office/drawing/2014/main" id="{23AA01C9-8C37-4E7C-A28B-BBFC24884A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20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5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0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4" y="4"/>
                        <a:pt x="15" y="3"/>
                        <a:pt x="15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0" name="Freeform 848">
                  <a:extLst>
                    <a:ext uri="{FF2B5EF4-FFF2-40B4-BE49-F238E27FC236}">
                      <a16:creationId xmlns:a16="http://schemas.microsoft.com/office/drawing/2014/main" id="{A893B958-C294-46F1-9909-B61EC5756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45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3 w 8"/>
                    <a:gd name="T5" fmla="*/ 7 h 8"/>
                    <a:gd name="T6" fmla="*/ 5 w 8"/>
                    <a:gd name="T7" fmla="*/ 6 h 8"/>
                    <a:gd name="T8" fmla="*/ 6 w 8"/>
                    <a:gd name="T9" fmla="*/ 5 h 8"/>
                    <a:gd name="T10" fmla="*/ 8 w 8"/>
                    <a:gd name="T11" fmla="*/ 1 h 8"/>
                    <a:gd name="T12" fmla="*/ 8 w 8"/>
                    <a:gd name="T13" fmla="*/ 0 h 8"/>
                    <a:gd name="T14" fmla="*/ 0 w 8"/>
                    <a:gd name="T15" fmla="*/ 0 h 8"/>
                    <a:gd name="T16" fmla="*/ 0 w 8"/>
                    <a:gd name="T1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1" name="Freeform 849">
                  <a:extLst>
                    <a:ext uri="{FF2B5EF4-FFF2-40B4-BE49-F238E27FC236}">
                      <a16:creationId xmlns:a16="http://schemas.microsoft.com/office/drawing/2014/main" id="{8ABCAAE7-4E9C-4DFD-8C86-5FD9BD6C7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00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2" name="Freeform 850">
                  <a:extLst>
                    <a:ext uri="{FF2B5EF4-FFF2-40B4-BE49-F238E27FC236}">
                      <a16:creationId xmlns:a16="http://schemas.microsoft.com/office/drawing/2014/main" id="{4A8D8AC7-C268-48D3-85A8-A6C10C7418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03"/>
                  <a:ext cx="38" cy="16"/>
                </a:xfrm>
                <a:custGeom>
                  <a:avLst/>
                  <a:gdLst>
                    <a:gd name="T0" fmla="*/ 16 w 16"/>
                    <a:gd name="T1" fmla="*/ 7 h 7"/>
                    <a:gd name="T2" fmla="*/ 12 w 16"/>
                    <a:gd name="T3" fmla="*/ 0 h 7"/>
                    <a:gd name="T4" fmla="*/ 12 w 16"/>
                    <a:gd name="T5" fmla="*/ 0 h 7"/>
                    <a:gd name="T6" fmla="*/ 2 w 16"/>
                    <a:gd name="T7" fmla="*/ 2 h 7"/>
                    <a:gd name="T8" fmla="*/ 0 w 16"/>
                    <a:gd name="T9" fmla="*/ 7 h 7"/>
                    <a:gd name="T10" fmla="*/ 16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6" y="7"/>
                      </a:moveTo>
                      <a:cubicBezTo>
                        <a:pt x="16" y="4"/>
                        <a:pt x="14" y="2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9" y="1"/>
                        <a:pt x="5" y="1"/>
                        <a:pt x="2" y="2"/>
                      </a:cubicBezTo>
                      <a:cubicBezTo>
                        <a:pt x="1" y="3"/>
                        <a:pt x="0" y="5"/>
                        <a:pt x="0" y="7"/>
                      </a:cubicBezTo>
                      <a:lnTo>
                        <a:pt x="16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3" name="Freeform 851">
                  <a:extLst>
                    <a:ext uri="{FF2B5EF4-FFF2-40B4-BE49-F238E27FC236}">
                      <a16:creationId xmlns:a16="http://schemas.microsoft.com/office/drawing/2014/main" id="{BF6B7D80-19A3-4E5D-B6FF-94BC587FE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4" name="Freeform 852">
                  <a:extLst>
                    <a:ext uri="{FF2B5EF4-FFF2-40B4-BE49-F238E27FC236}">
                      <a16:creationId xmlns:a16="http://schemas.microsoft.com/office/drawing/2014/main" id="{724B72D0-959F-4082-93D3-194C1104CE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187"/>
                  <a:ext cx="38" cy="19"/>
                </a:xfrm>
                <a:custGeom>
                  <a:avLst/>
                  <a:gdLst>
                    <a:gd name="T0" fmla="*/ 14 w 16"/>
                    <a:gd name="T1" fmla="*/ 3 h 8"/>
                    <a:gd name="T2" fmla="*/ 8 w 16"/>
                    <a:gd name="T3" fmla="*/ 0 h 8"/>
                    <a:gd name="T4" fmla="*/ 1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4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4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5" name="Freeform 853">
                  <a:extLst>
                    <a:ext uri="{FF2B5EF4-FFF2-40B4-BE49-F238E27FC236}">
                      <a16:creationId xmlns:a16="http://schemas.microsoft.com/office/drawing/2014/main" id="{609CAB1E-B664-42D8-8072-D99D414A7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93"/>
                  <a:ext cx="19" cy="37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6" name="Oval 854">
                  <a:extLst>
                    <a:ext uri="{FF2B5EF4-FFF2-40B4-BE49-F238E27FC236}">
                      <a16:creationId xmlns:a16="http://schemas.microsoft.com/office/drawing/2014/main" id="{D694ACE8-0473-44C2-B38E-E8F824BC72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7" name="Oval 855">
                  <a:extLst>
                    <a:ext uri="{FF2B5EF4-FFF2-40B4-BE49-F238E27FC236}">
                      <a16:creationId xmlns:a16="http://schemas.microsoft.com/office/drawing/2014/main" id="{61E3FA70-2C5B-48B0-8BE2-78C5D7140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8" name="Oval 856">
                  <a:extLst>
                    <a:ext uri="{FF2B5EF4-FFF2-40B4-BE49-F238E27FC236}">
                      <a16:creationId xmlns:a16="http://schemas.microsoft.com/office/drawing/2014/main" id="{37BAE21D-9BCD-4519-B608-2DC42752E9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140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9" name="Oval 857">
                  <a:extLst>
                    <a:ext uri="{FF2B5EF4-FFF2-40B4-BE49-F238E27FC236}">
                      <a16:creationId xmlns:a16="http://schemas.microsoft.com/office/drawing/2014/main" id="{95E5D086-7E65-4EB4-9715-18E98C45A7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048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0" name="Oval 858">
                  <a:extLst>
                    <a:ext uri="{FF2B5EF4-FFF2-40B4-BE49-F238E27FC236}">
                      <a16:creationId xmlns:a16="http://schemas.microsoft.com/office/drawing/2014/main" id="{9C303BA3-3993-4A10-B40F-11C945E9A5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048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1" name="Freeform 859">
                  <a:extLst>
                    <a:ext uri="{FF2B5EF4-FFF2-40B4-BE49-F238E27FC236}">
                      <a16:creationId xmlns:a16="http://schemas.microsoft.com/office/drawing/2014/main" id="{C6B7B98B-C2D9-4D40-9E85-DFE58F352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187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7 w 8"/>
                    <a:gd name="T5" fmla="*/ 3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4"/>
                        <a:pt x="7" y="3"/>
                      </a:cubicBezTo>
                      <a:cubicBezTo>
                        <a:pt x="6" y="1"/>
                        <a:pt x="4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2" name="Freeform 860">
                  <a:extLst>
                    <a:ext uri="{FF2B5EF4-FFF2-40B4-BE49-F238E27FC236}">
                      <a16:creationId xmlns:a16="http://schemas.microsoft.com/office/drawing/2014/main" id="{A18A4615-35EC-4D4D-8E2C-E52331405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93"/>
                  <a:ext cx="18" cy="37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3" name="Freeform 861">
                  <a:extLst>
                    <a:ext uri="{FF2B5EF4-FFF2-40B4-BE49-F238E27FC236}">
                      <a16:creationId xmlns:a16="http://schemas.microsoft.com/office/drawing/2014/main" id="{D0922556-E4CC-46B9-B52A-6FC2C4FEC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019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7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7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4" name="Freeform 862">
                  <a:extLst>
                    <a:ext uri="{FF2B5EF4-FFF2-40B4-BE49-F238E27FC236}">
                      <a16:creationId xmlns:a16="http://schemas.microsoft.com/office/drawing/2014/main" id="{474C3629-8419-435F-91B0-9A971E8160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019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7 h 8"/>
                    <a:gd name="T8" fmla="*/ 8 w 16"/>
                    <a:gd name="T9" fmla="*/ 8 h 8"/>
                    <a:gd name="T10" fmla="*/ 9 w 16"/>
                    <a:gd name="T11" fmla="*/ 7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5" name="Freeform 863">
                  <a:extLst>
                    <a:ext uri="{FF2B5EF4-FFF2-40B4-BE49-F238E27FC236}">
                      <a16:creationId xmlns:a16="http://schemas.microsoft.com/office/drawing/2014/main" id="{4E287787-0D10-400A-A0A3-EA27A6BB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024"/>
                  <a:ext cx="18" cy="14"/>
                </a:xfrm>
                <a:custGeom>
                  <a:avLst/>
                  <a:gdLst>
                    <a:gd name="T0" fmla="*/ 2 w 8"/>
                    <a:gd name="T1" fmla="*/ 5 h 6"/>
                    <a:gd name="T2" fmla="*/ 5 w 8"/>
                    <a:gd name="T3" fmla="*/ 4 h 6"/>
                    <a:gd name="T4" fmla="*/ 6 w 8"/>
                    <a:gd name="T5" fmla="*/ 3 h 6"/>
                    <a:gd name="T6" fmla="*/ 8 w 8"/>
                    <a:gd name="T7" fmla="*/ 0 h 6"/>
                    <a:gd name="T8" fmla="*/ 0 w 8"/>
                    <a:gd name="T9" fmla="*/ 2 h 6"/>
                    <a:gd name="T10" fmla="*/ 0 w 8"/>
                    <a:gd name="T11" fmla="*/ 6 h 6"/>
                    <a:gd name="T12" fmla="*/ 2 w 8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2" y="5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7" y="2"/>
                        <a:pt x="8" y="1"/>
                        <a:pt x="8" y="0"/>
                      </a:cubicBezTo>
                      <a:cubicBezTo>
                        <a:pt x="5" y="1"/>
                        <a:pt x="3" y="2"/>
                        <a:pt x="0" y="2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2" y="6"/>
                        <a:pt x="2" y="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6" name="Freeform 864">
                  <a:extLst>
                    <a:ext uri="{FF2B5EF4-FFF2-40B4-BE49-F238E27FC236}">
                      <a16:creationId xmlns:a16="http://schemas.microsoft.com/office/drawing/2014/main" id="{AF53BF04-A216-4055-B821-3AB9DD685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7" name="Freeform 865">
                  <a:extLst>
                    <a:ext uri="{FF2B5EF4-FFF2-40B4-BE49-F238E27FC236}">
                      <a16:creationId xmlns:a16="http://schemas.microsoft.com/office/drawing/2014/main" id="{5A9B95C8-3E22-46D2-A505-554B76502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8" name="Freeform 866">
                  <a:extLst>
                    <a:ext uri="{FF2B5EF4-FFF2-40B4-BE49-F238E27FC236}">
                      <a16:creationId xmlns:a16="http://schemas.microsoft.com/office/drawing/2014/main" id="{C14C1995-8500-4355-A808-21799BD98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9" name="Oval 867">
                  <a:extLst>
                    <a:ext uri="{FF2B5EF4-FFF2-40B4-BE49-F238E27FC236}">
                      <a16:creationId xmlns:a16="http://schemas.microsoft.com/office/drawing/2014/main" id="{8AE9C9F9-24B6-4D06-855A-5ACFBE01F8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0" name="Oval 868">
                  <a:extLst>
                    <a:ext uri="{FF2B5EF4-FFF2-40B4-BE49-F238E27FC236}">
                      <a16:creationId xmlns:a16="http://schemas.microsoft.com/office/drawing/2014/main" id="{3D432748-4283-403F-A715-BCFE5ED5DC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1" name="Oval 869">
                  <a:extLst>
                    <a:ext uri="{FF2B5EF4-FFF2-40B4-BE49-F238E27FC236}">
                      <a16:creationId xmlns:a16="http://schemas.microsoft.com/office/drawing/2014/main" id="{C6DE926B-6AEA-4C72-A231-C86F7A7335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327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2" name="Oval 870">
                  <a:extLst>
                    <a:ext uri="{FF2B5EF4-FFF2-40B4-BE49-F238E27FC236}">
                      <a16:creationId xmlns:a16="http://schemas.microsoft.com/office/drawing/2014/main" id="{C9A55922-9959-44BD-BF96-4D6AFB183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3" name="Oval 871">
                  <a:extLst>
                    <a:ext uri="{FF2B5EF4-FFF2-40B4-BE49-F238E27FC236}">
                      <a16:creationId xmlns:a16="http://schemas.microsoft.com/office/drawing/2014/main" id="{B29CAADA-D2E5-4E5F-A2E9-58BB0DDD4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232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4" name="Freeform 872">
                  <a:extLst>
                    <a:ext uri="{FF2B5EF4-FFF2-40B4-BE49-F238E27FC236}">
                      <a16:creationId xmlns:a16="http://schemas.microsoft.com/office/drawing/2014/main" id="{816E2EA1-BA7A-428C-AB7A-7D1501DF6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7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5" name="Freeform 873">
                  <a:extLst>
                    <a:ext uri="{FF2B5EF4-FFF2-40B4-BE49-F238E27FC236}">
                      <a16:creationId xmlns:a16="http://schemas.microsoft.com/office/drawing/2014/main" id="{1641F76B-1A6F-4EDE-BA48-E2D6209356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79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6" name="Freeform 874">
                  <a:extLst>
                    <a:ext uri="{FF2B5EF4-FFF2-40B4-BE49-F238E27FC236}">
                      <a16:creationId xmlns:a16="http://schemas.microsoft.com/office/drawing/2014/main" id="{FB55C184-AF87-4A42-BE28-6600F80AE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206"/>
                  <a:ext cx="19" cy="17"/>
                </a:xfrm>
                <a:custGeom>
                  <a:avLst/>
                  <a:gdLst>
                    <a:gd name="T0" fmla="*/ 8 w 8"/>
                    <a:gd name="T1" fmla="*/ 7 h 7"/>
                    <a:gd name="T2" fmla="*/ 8 w 8"/>
                    <a:gd name="T3" fmla="*/ 7 h 7"/>
                    <a:gd name="T4" fmla="*/ 8 w 8"/>
                    <a:gd name="T5" fmla="*/ 0 h 7"/>
                    <a:gd name="T6" fmla="*/ 0 w 8"/>
                    <a:gd name="T7" fmla="*/ 0 h 7"/>
                    <a:gd name="T8" fmla="*/ 1 w 8"/>
                    <a:gd name="T9" fmla="*/ 1 h 7"/>
                    <a:gd name="T10" fmla="*/ 8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7" name="Freeform 875">
                  <a:extLst>
                    <a:ext uri="{FF2B5EF4-FFF2-40B4-BE49-F238E27FC236}">
                      <a16:creationId xmlns:a16="http://schemas.microsoft.com/office/drawing/2014/main" id="{325A5C10-55B3-4C79-8933-5A45F4CE7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8" name="Freeform 876">
                  <a:extLst>
                    <a:ext uri="{FF2B5EF4-FFF2-40B4-BE49-F238E27FC236}">
                      <a16:creationId xmlns:a16="http://schemas.microsoft.com/office/drawing/2014/main" id="{0B4B891D-AE4B-466E-9577-BA80CFC167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206"/>
                  <a:ext cx="18" cy="17"/>
                </a:xfrm>
                <a:custGeom>
                  <a:avLst/>
                  <a:gdLst>
                    <a:gd name="T0" fmla="*/ 0 w 8"/>
                    <a:gd name="T1" fmla="*/ 7 h 7"/>
                    <a:gd name="T2" fmla="*/ 2 w 8"/>
                    <a:gd name="T3" fmla="*/ 7 h 7"/>
                    <a:gd name="T4" fmla="*/ 8 w 8"/>
                    <a:gd name="T5" fmla="*/ 1 h 7"/>
                    <a:gd name="T6" fmla="*/ 8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5" y="7"/>
                        <a:pt x="8" y="4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9" name="Freeform 877">
                  <a:extLst>
                    <a:ext uri="{FF2B5EF4-FFF2-40B4-BE49-F238E27FC236}">
                      <a16:creationId xmlns:a16="http://schemas.microsoft.com/office/drawing/2014/main" id="{30D45EFB-915A-434A-A9F7-A9A61C12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0" name="Freeform 878">
                  <a:extLst>
                    <a:ext uri="{FF2B5EF4-FFF2-40B4-BE49-F238E27FC236}">
                      <a16:creationId xmlns:a16="http://schemas.microsoft.com/office/drawing/2014/main" id="{6BCBD76E-3CA6-4E9D-9551-2C7B3808B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1" name="Freeform 879">
                  <a:extLst>
                    <a:ext uri="{FF2B5EF4-FFF2-40B4-BE49-F238E27FC236}">
                      <a16:creationId xmlns:a16="http://schemas.microsoft.com/office/drawing/2014/main" id="{FB99D0ED-51D6-41A8-8F69-22FAC89EE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3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2" name="Oval 880">
                  <a:extLst>
                    <a:ext uri="{FF2B5EF4-FFF2-40B4-BE49-F238E27FC236}">
                      <a16:creationId xmlns:a16="http://schemas.microsoft.com/office/drawing/2014/main" id="{3FEF63D5-D989-4819-A73C-89795E1103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3" name="Oval 881">
                  <a:extLst>
                    <a:ext uri="{FF2B5EF4-FFF2-40B4-BE49-F238E27FC236}">
                      <a16:creationId xmlns:a16="http://schemas.microsoft.com/office/drawing/2014/main" id="{5444DB99-4ED8-4F07-833B-237AD6566A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4" name="Oval 882">
                  <a:extLst>
                    <a:ext uri="{FF2B5EF4-FFF2-40B4-BE49-F238E27FC236}">
                      <a16:creationId xmlns:a16="http://schemas.microsoft.com/office/drawing/2014/main" id="{EB30E367-67AF-41AE-9AE4-46CB3CAE09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514"/>
                  <a:ext cx="35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5" name="Oval 883">
                  <a:extLst>
                    <a:ext uri="{FF2B5EF4-FFF2-40B4-BE49-F238E27FC236}">
                      <a16:creationId xmlns:a16="http://schemas.microsoft.com/office/drawing/2014/main" id="{4A8D8D4F-5154-483E-AE44-C0091A4503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6" name="Oval 884">
                  <a:extLst>
                    <a:ext uri="{FF2B5EF4-FFF2-40B4-BE49-F238E27FC236}">
                      <a16:creationId xmlns:a16="http://schemas.microsoft.com/office/drawing/2014/main" id="{A9412BAB-93F4-4F26-9094-98ED11B431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419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7" name="Freeform 885">
                  <a:extLst>
                    <a:ext uri="{FF2B5EF4-FFF2-40B4-BE49-F238E27FC236}">
                      <a16:creationId xmlns:a16="http://schemas.microsoft.com/office/drawing/2014/main" id="{A24DB8B7-44DB-4B36-B697-8021FA336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59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8" name="Freeform 886">
                  <a:extLst>
                    <a:ext uri="{FF2B5EF4-FFF2-40B4-BE49-F238E27FC236}">
                      <a16:creationId xmlns:a16="http://schemas.microsoft.com/office/drawing/2014/main" id="{6F0B325C-D7F9-4968-B0AF-5598D3B8C5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466"/>
                  <a:ext cx="18" cy="38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5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9" name="Freeform 887">
                  <a:extLst>
                    <a:ext uri="{FF2B5EF4-FFF2-40B4-BE49-F238E27FC236}">
                      <a16:creationId xmlns:a16="http://schemas.microsoft.com/office/drawing/2014/main" id="{0C1B8AED-BA04-4555-9804-5B6035781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391"/>
                  <a:ext cx="19" cy="19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1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0" name="Freeform 888">
                  <a:extLst>
                    <a:ext uri="{FF2B5EF4-FFF2-40B4-BE49-F238E27FC236}">
                      <a16:creationId xmlns:a16="http://schemas.microsoft.com/office/drawing/2014/main" id="{0EF5C9E4-FC8F-4D75-813B-BA7C13B52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391"/>
                  <a:ext cx="38" cy="19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6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1" name="Freeform 889">
                  <a:extLst>
                    <a:ext uri="{FF2B5EF4-FFF2-40B4-BE49-F238E27FC236}">
                      <a16:creationId xmlns:a16="http://schemas.microsoft.com/office/drawing/2014/main" id="{4C0DD8C0-9178-4BE8-B60A-9F64A76FF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391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2" name="Freeform 890">
                  <a:extLst>
                    <a:ext uri="{FF2B5EF4-FFF2-40B4-BE49-F238E27FC236}">
                      <a16:creationId xmlns:a16="http://schemas.microsoft.com/office/drawing/2014/main" id="{D73FBB35-4B22-4FC5-BE1D-796E5F313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46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3" name="Freeform 891">
                  <a:extLst>
                    <a:ext uri="{FF2B5EF4-FFF2-40B4-BE49-F238E27FC236}">
                      <a16:creationId xmlns:a16="http://schemas.microsoft.com/office/drawing/2014/main" id="{9D91DD1A-50D3-4007-9755-F718B831B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1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4" name="Freeform 892">
                  <a:extLst>
                    <a:ext uri="{FF2B5EF4-FFF2-40B4-BE49-F238E27FC236}">
                      <a16:creationId xmlns:a16="http://schemas.microsoft.com/office/drawing/2014/main" id="{6774A2F0-DEC5-43AE-B7F6-AAF6898BA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653"/>
                  <a:ext cx="19" cy="36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5" name="Oval 893">
                  <a:extLst>
                    <a:ext uri="{FF2B5EF4-FFF2-40B4-BE49-F238E27FC236}">
                      <a16:creationId xmlns:a16="http://schemas.microsoft.com/office/drawing/2014/main" id="{E8EE9ADF-77CC-4161-8B03-8C895CD8C3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6" name="Oval 894">
                  <a:extLst>
                    <a:ext uri="{FF2B5EF4-FFF2-40B4-BE49-F238E27FC236}">
                      <a16:creationId xmlns:a16="http://schemas.microsoft.com/office/drawing/2014/main" id="{A46071DA-C47D-4BFA-AE5A-1E49671DFD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7" name="Oval 895">
                  <a:extLst>
                    <a:ext uri="{FF2B5EF4-FFF2-40B4-BE49-F238E27FC236}">
                      <a16:creationId xmlns:a16="http://schemas.microsoft.com/office/drawing/2014/main" id="{38C30933-FB3E-4F63-98A5-BA9E9086E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98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8" name="Oval 896">
                  <a:extLst>
                    <a:ext uri="{FF2B5EF4-FFF2-40B4-BE49-F238E27FC236}">
                      <a16:creationId xmlns:a16="http://schemas.microsoft.com/office/drawing/2014/main" id="{144C7C0F-0FE2-49C9-9261-2D54F67AC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9" name="Oval 897">
                  <a:extLst>
                    <a:ext uri="{FF2B5EF4-FFF2-40B4-BE49-F238E27FC236}">
                      <a16:creationId xmlns:a16="http://schemas.microsoft.com/office/drawing/2014/main" id="{30B9D47E-8884-4383-BCD3-DA10E7A7E3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606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0" name="Freeform 898">
                  <a:extLst>
                    <a:ext uri="{FF2B5EF4-FFF2-40B4-BE49-F238E27FC236}">
                      <a16:creationId xmlns:a16="http://schemas.microsoft.com/office/drawing/2014/main" id="{2CC543F5-ED69-4BEF-94A1-DBB6F8B4C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46"/>
                  <a:ext cx="18" cy="19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7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6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1" name="Freeform 899">
                  <a:extLst>
                    <a:ext uri="{FF2B5EF4-FFF2-40B4-BE49-F238E27FC236}">
                      <a16:creationId xmlns:a16="http://schemas.microsoft.com/office/drawing/2014/main" id="{F6789F97-78E7-43D2-B652-BE8AEE2E06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653"/>
                  <a:ext cx="18" cy="36"/>
                </a:xfrm>
                <a:custGeom>
                  <a:avLst/>
                  <a:gdLst>
                    <a:gd name="T0" fmla="*/ 8 w 8"/>
                    <a:gd name="T1" fmla="*/ 8 h 15"/>
                    <a:gd name="T2" fmla="*/ 2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2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ubicBezTo>
                        <a:pt x="6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2" name="Freeform 900">
                  <a:extLst>
                    <a:ext uri="{FF2B5EF4-FFF2-40B4-BE49-F238E27FC236}">
                      <a16:creationId xmlns:a16="http://schemas.microsoft.com/office/drawing/2014/main" id="{F81FAA94-5CD9-4C1E-AD80-9863E65BBC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578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3" name="Freeform 901">
                  <a:extLst>
                    <a:ext uri="{FF2B5EF4-FFF2-40B4-BE49-F238E27FC236}">
                      <a16:creationId xmlns:a16="http://schemas.microsoft.com/office/drawing/2014/main" id="{6312D1E9-C7D7-4E47-BEB3-4C267EBAA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3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4" name="Freeform 902">
                  <a:extLst>
                    <a:ext uri="{FF2B5EF4-FFF2-40B4-BE49-F238E27FC236}">
                      <a16:creationId xmlns:a16="http://schemas.microsoft.com/office/drawing/2014/main" id="{E9220511-7939-4226-882F-83481417F6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578"/>
                  <a:ext cx="18" cy="19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5" name="Freeform 903">
                  <a:extLst>
                    <a:ext uri="{FF2B5EF4-FFF2-40B4-BE49-F238E27FC236}">
                      <a16:creationId xmlns:a16="http://schemas.microsoft.com/office/drawing/2014/main" id="{027CB3A6-8F79-4E41-B2BC-9453B90BD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33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6" name="Freeform 904">
                  <a:extLst>
                    <a:ext uri="{FF2B5EF4-FFF2-40B4-BE49-F238E27FC236}">
                      <a16:creationId xmlns:a16="http://schemas.microsoft.com/office/drawing/2014/main" id="{AB11FD9A-E642-4AAB-9182-764843048A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7" name="Freeform 905">
                  <a:extLst>
                    <a:ext uri="{FF2B5EF4-FFF2-40B4-BE49-F238E27FC236}">
                      <a16:creationId xmlns:a16="http://schemas.microsoft.com/office/drawing/2014/main" id="{39F681AE-457C-431B-BD0E-9FC463009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840"/>
                  <a:ext cx="19" cy="36"/>
                </a:xfrm>
                <a:custGeom>
                  <a:avLst/>
                  <a:gdLst>
                    <a:gd name="T0" fmla="*/ 0 w 8"/>
                    <a:gd name="T1" fmla="*/ 7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7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8" name="Oval 906">
                  <a:extLst>
                    <a:ext uri="{FF2B5EF4-FFF2-40B4-BE49-F238E27FC236}">
                      <a16:creationId xmlns:a16="http://schemas.microsoft.com/office/drawing/2014/main" id="{3B7AF6C8-485F-4A3B-A82F-DFBAEB733C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9" name="Oval 907">
                  <a:extLst>
                    <a:ext uri="{FF2B5EF4-FFF2-40B4-BE49-F238E27FC236}">
                      <a16:creationId xmlns:a16="http://schemas.microsoft.com/office/drawing/2014/main" id="{D5250E22-C9D4-419A-B54E-D375C72C9F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0" name="Oval 908">
                  <a:extLst>
                    <a:ext uri="{FF2B5EF4-FFF2-40B4-BE49-F238E27FC236}">
                      <a16:creationId xmlns:a16="http://schemas.microsoft.com/office/drawing/2014/main" id="{2EC15919-B54D-46E6-94D4-7EC2F9F3B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885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1" name="Oval 909">
                  <a:extLst>
                    <a:ext uri="{FF2B5EF4-FFF2-40B4-BE49-F238E27FC236}">
                      <a16:creationId xmlns:a16="http://schemas.microsoft.com/office/drawing/2014/main" id="{4C3F8E87-36DF-4F63-8BE1-4B4DFFACE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2" name="Oval 910">
                  <a:extLst>
                    <a:ext uri="{FF2B5EF4-FFF2-40B4-BE49-F238E27FC236}">
                      <a16:creationId xmlns:a16="http://schemas.microsoft.com/office/drawing/2014/main" id="{CC98958F-36CB-4E6B-820B-527AD03F2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793"/>
                  <a:ext cx="35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3" name="Freeform 911">
                  <a:extLst>
                    <a:ext uri="{FF2B5EF4-FFF2-40B4-BE49-F238E27FC236}">
                      <a16:creationId xmlns:a16="http://schemas.microsoft.com/office/drawing/2014/main" id="{622D71DD-8EBF-450F-B4C3-257169D6F7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33"/>
                  <a:ext cx="18" cy="19"/>
                </a:xfrm>
                <a:custGeom>
                  <a:avLst/>
                  <a:gdLst>
                    <a:gd name="T0" fmla="*/ 5 w 8"/>
                    <a:gd name="T1" fmla="*/ 1 h 8"/>
                    <a:gd name="T2" fmla="*/ 2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5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4" name="Freeform 912">
                  <a:extLst>
                    <a:ext uri="{FF2B5EF4-FFF2-40B4-BE49-F238E27FC236}">
                      <a16:creationId xmlns:a16="http://schemas.microsoft.com/office/drawing/2014/main" id="{F051872E-B915-474A-9C69-6C1B12884B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840"/>
                  <a:ext cx="18" cy="36"/>
                </a:xfrm>
                <a:custGeom>
                  <a:avLst/>
                  <a:gdLst>
                    <a:gd name="T0" fmla="*/ 2 w 8"/>
                    <a:gd name="T1" fmla="*/ 15 h 15"/>
                    <a:gd name="T2" fmla="*/ 8 w 8"/>
                    <a:gd name="T3" fmla="*/ 7 h 15"/>
                    <a:gd name="T4" fmla="*/ 2 w 8"/>
                    <a:gd name="T5" fmla="*/ 0 h 15"/>
                    <a:gd name="T6" fmla="*/ 0 w 8"/>
                    <a:gd name="T7" fmla="*/ 0 h 15"/>
                    <a:gd name="T8" fmla="*/ 0 w 8"/>
                    <a:gd name="T9" fmla="*/ 15 h 15"/>
                    <a:gd name="T10" fmla="*/ 2 w 8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2" y="15"/>
                      </a:moveTo>
                      <a:cubicBezTo>
                        <a:pt x="6" y="14"/>
                        <a:pt x="8" y="11"/>
                        <a:pt x="8" y="7"/>
                      </a:cubicBezTo>
                      <a:cubicBezTo>
                        <a:pt x="8" y="4"/>
                        <a:pt x="6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5" name="Freeform 913">
                  <a:extLst>
                    <a:ext uri="{FF2B5EF4-FFF2-40B4-BE49-F238E27FC236}">
                      <a16:creationId xmlns:a16="http://schemas.microsoft.com/office/drawing/2014/main" id="{B4EE2837-B31C-4739-8814-86F5E3E8E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765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1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6" name="Freeform 914">
                  <a:extLst>
                    <a:ext uri="{FF2B5EF4-FFF2-40B4-BE49-F238E27FC236}">
                      <a16:creationId xmlns:a16="http://schemas.microsoft.com/office/drawing/2014/main" id="{668FB97F-9CCC-4765-A86A-169355D755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7" name="Freeform 915">
                  <a:extLst>
                    <a:ext uri="{FF2B5EF4-FFF2-40B4-BE49-F238E27FC236}">
                      <a16:creationId xmlns:a16="http://schemas.microsoft.com/office/drawing/2014/main" id="{28A32D75-40BB-41EC-88A2-34B93F584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765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5" y="7"/>
                        <a:pt x="8" y="5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8" name="Freeform 916">
                  <a:extLst>
                    <a:ext uri="{FF2B5EF4-FFF2-40B4-BE49-F238E27FC236}">
                      <a16:creationId xmlns:a16="http://schemas.microsoft.com/office/drawing/2014/main" id="{3F7EE953-ABE0-4E01-B0CB-F4EBFB4B42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2025"/>
                  <a:ext cx="19" cy="38"/>
                </a:xfrm>
                <a:custGeom>
                  <a:avLst/>
                  <a:gdLst>
                    <a:gd name="T0" fmla="*/ 0 w 8"/>
                    <a:gd name="T1" fmla="*/ 8 h 16"/>
                    <a:gd name="T2" fmla="*/ 8 w 8"/>
                    <a:gd name="T3" fmla="*/ 16 h 16"/>
                    <a:gd name="T4" fmla="*/ 8 w 8"/>
                    <a:gd name="T5" fmla="*/ 16 h 16"/>
                    <a:gd name="T6" fmla="*/ 8 w 8"/>
                    <a:gd name="T7" fmla="*/ 0 h 16"/>
                    <a:gd name="T8" fmla="*/ 8 w 8"/>
                    <a:gd name="T9" fmla="*/ 0 h 16"/>
                    <a:gd name="T10" fmla="*/ 0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0" y="8"/>
                      </a:move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9" name="Oval 917">
                  <a:extLst>
                    <a:ext uri="{FF2B5EF4-FFF2-40B4-BE49-F238E27FC236}">
                      <a16:creationId xmlns:a16="http://schemas.microsoft.com/office/drawing/2014/main" id="{8F14E9AC-94CB-463E-A588-A8BC6C230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33" y="202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0" name="Freeform 918">
                  <a:extLst>
                    <a:ext uri="{FF2B5EF4-FFF2-40B4-BE49-F238E27FC236}">
                      <a16:creationId xmlns:a16="http://schemas.microsoft.com/office/drawing/2014/main" id="{9E1A7AFE-66C7-48EB-AE5C-45692ACF6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81" y="2072"/>
                  <a:ext cx="35" cy="15"/>
                </a:xfrm>
                <a:custGeom>
                  <a:avLst/>
                  <a:gdLst>
                    <a:gd name="T0" fmla="*/ 8 w 15"/>
                    <a:gd name="T1" fmla="*/ 0 h 6"/>
                    <a:gd name="T2" fmla="*/ 0 w 15"/>
                    <a:gd name="T3" fmla="*/ 5 h 6"/>
                    <a:gd name="T4" fmla="*/ 15 w 15"/>
                    <a:gd name="T5" fmla="*/ 6 h 6"/>
                    <a:gd name="T6" fmla="*/ 8 w 15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8" y="0"/>
                      </a:moveTo>
                      <a:cubicBezTo>
                        <a:pt x="4" y="0"/>
                        <a:pt x="1" y="2"/>
                        <a:pt x="0" y="5"/>
                      </a:cubicBezTo>
                      <a:cubicBezTo>
                        <a:pt x="5" y="6"/>
                        <a:pt x="10" y="6"/>
                        <a:pt x="15" y="6"/>
                      </a:cubicBezTo>
                      <a:cubicBezTo>
                        <a:pt x="15" y="3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1" name="Oval 919">
                  <a:extLst>
                    <a:ext uri="{FF2B5EF4-FFF2-40B4-BE49-F238E27FC236}">
                      <a16:creationId xmlns:a16="http://schemas.microsoft.com/office/drawing/2014/main" id="{C94C0D74-4E07-4F0C-A85B-4B057614A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2" name="Oval 920">
                  <a:extLst>
                    <a:ext uri="{FF2B5EF4-FFF2-40B4-BE49-F238E27FC236}">
                      <a16:creationId xmlns:a16="http://schemas.microsoft.com/office/drawing/2014/main" id="{D050C430-8934-4D9C-9353-E376A2DB31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81" y="1980"/>
                  <a:ext cx="35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3" name="Freeform 921">
                  <a:extLst>
                    <a:ext uri="{FF2B5EF4-FFF2-40B4-BE49-F238E27FC236}">
                      <a16:creationId xmlns:a16="http://schemas.microsoft.com/office/drawing/2014/main" id="{FBB33DA9-7DE9-474B-891A-FCCB0D976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2025"/>
                  <a:ext cx="18" cy="33"/>
                </a:xfrm>
                <a:custGeom>
                  <a:avLst/>
                  <a:gdLst>
                    <a:gd name="T0" fmla="*/ 8 w 8"/>
                    <a:gd name="T1" fmla="*/ 8 h 14"/>
                    <a:gd name="T2" fmla="*/ 2 w 8"/>
                    <a:gd name="T3" fmla="*/ 0 h 14"/>
                    <a:gd name="T4" fmla="*/ 0 w 8"/>
                    <a:gd name="T5" fmla="*/ 0 h 14"/>
                    <a:gd name="T6" fmla="*/ 0 w 8"/>
                    <a:gd name="T7" fmla="*/ 13 h 14"/>
                    <a:gd name="T8" fmla="*/ 5 w 8"/>
                    <a:gd name="T9" fmla="*/ 14 h 14"/>
                    <a:gd name="T10" fmla="*/ 8 w 8"/>
                    <a:gd name="T11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4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4"/>
                      </a:cubicBezTo>
                      <a:cubicBezTo>
                        <a:pt x="7" y="13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4" name="Freeform 922">
                  <a:extLst>
                    <a:ext uri="{FF2B5EF4-FFF2-40B4-BE49-F238E27FC236}">
                      <a16:creationId xmlns:a16="http://schemas.microsoft.com/office/drawing/2014/main" id="{DC40D616-2A1D-4B2E-A046-C973270643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26" y="1952"/>
                  <a:ext cx="19" cy="19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1 h 8"/>
                    <a:gd name="T4" fmla="*/ 3 w 8"/>
                    <a:gd name="T5" fmla="*/ 5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3"/>
                        <a:pt x="2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5" name="Freeform 923">
                  <a:extLst>
                    <a:ext uri="{FF2B5EF4-FFF2-40B4-BE49-F238E27FC236}">
                      <a16:creationId xmlns:a16="http://schemas.microsoft.com/office/drawing/2014/main" id="{83B17267-6D37-48F8-9232-CD786715F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6" name="Freeform 924">
                  <a:extLst>
                    <a:ext uri="{FF2B5EF4-FFF2-40B4-BE49-F238E27FC236}">
                      <a16:creationId xmlns:a16="http://schemas.microsoft.com/office/drawing/2014/main" id="{2AA057E9-0585-4A1A-A2F5-5809506B6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8" y="1952"/>
                  <a:ext cx="18" cy="19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5 w 8"/>
                    <a:gd name="T5" fmla="*/ 6 h 8"/>
                    <a:gd name="T6" fmla="*/ 6 w 8"/>
                    <a:gd name="T7" fmla="*/ 5 h 8"/>
                    <a:gd name="T8" fmla="*/ 8 w 8"/>
                    <a:gd name="T9" fmla="*/ 1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5"/>
                      </a:cubicBezTo>
                      <a:cubicBezTo>
                        <a:pt x="7" y="4"/>
                        <a:pt x="8" y="3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7" name="Freeform 925">
                  <a:extLst>
                    <a:ext uri="{FF2B5EF4-FFF2-40B4-BE49-F238E27FC236}">
                      <a16:creationId xmlns:a16="http://schemas.microsoft.com/office/drawing/2014/main" id="{7D64951D-DA8D-4729-B32D-3FA1F32F10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187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3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8" name="Freeform 926">
                  <a:extLst>
                    <a:ext uri="{FF2B5EF4-FFF2-40B4-BE49-F238E27FC236}">
                      <a16:creationId xmlns:a16="http://schemas.microsoft.com/office/drawing/2014/main" id="{4BAD932B-25BC-4D1E-96FC-B1A51CE31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187"/>
                  <a:ext cx="38" cy="19"/>
                </a:xfrm>
                <a:custGeom>
                  <a:avLst/>
                  <a:gdLst>
                    <a:gd name="T0" fmla="*/ 15 w 16"/>
                    <a:gd name="T1" fmla="*/ 3 h 8"/>
                    <a:gd name="T2" fmla="*/ 8 w 16"/>
                    <a:gd name="T3" fmla="*/ 0 h 8"/>
                    <a:gd name="T4" fmla="*/ 2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5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5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2" y="3"/>
                      </a:cubicBezTo>
                      <a:cubicBezTo>
                        <a:pt x="1" y="4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4"/>
                        <a:pt x="15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9" name="Freeform 927">
                  <a:extLst>
                    <a:ext uri="{FF2B5EF4-FFF2-40B4-BE49-F238E27FC236}">
                      <a16:creationId xmlns:a16="http://schemas.microsoft.com/office/drawing/2014/main" id="{B2C1F240-DE60-4E37-BCAA-9DDE38744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093"/>
                  <a:ext cx="17" cy="37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0" name="Oval 928">
                  <a:extLst>
                    <a:ext uri="{FF2B5EF4-FFF2-40B4-BE49-F238E27FC236}">
                      <a16:creationId xmlns:a16="http://schemas.microsoft.com/office/drawing/2014/main" id="{2FEF05BD-DEE7-4291-BBD9-54E05CE27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093"/>
                  <a:ext cx="38" cy="37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1" name="Oval 929">
                  <a:extLst>
                    <a:ext uri="{FF2B5EF4-FFF2-40B4-BE49-F238E27FC236}">
                      <a16:creationId xmlns:a16="http://schemas.microsoft.com/office/drawing/2014/main" id="{A2867BCD-8DE3-4C1B-944F-CDAB7E489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2" name="Oval 930">
                  <a:extLst>
                    <a:ext uri="{FF2B5EF4-FFF2-40B4-BE49-F238E27FC236}">
                      <a16:creationId xmlns:a16="http://schemas.microsoft.com/office/drawing/2014/main" id="{D27652E8-6D5D-4BB4-BCBE-B8177DC1F4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140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Freeform 931">
                  <a:extLst>
                    <a:ext uri="{FF2B5EF4-FFF2-40B4-BE49-F238E27FC236}">
                      <a16:creationId xmlns:a16="http://schemas.microsoft.com/office/drawing/2014/main" id="{908F770A-C75E-403F-B38B-192746B24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4" y="1048"/>
                  <a:ext cx="38" cy="35"/>
                </a:xfrm>
                <a:custGeom>
                  <a:avLst/>
                  <a:gdLst>
                    <a:gd name="T0" fmla="*/ 8 w 16"/>
                    <a:gd name="T1" fmla="*/ 15 h 15"/>
                    <a:gd name="T2" fmla="*/ 16 w 16"/>
                    <a:gd name="T3" fmla="*/ 7 h 15"/>
                    <a:gd name="T4" fmla="*/ 10 w 16"/>
                    <a:gd name="T5" fmla="*/ 0 h 15"/>
                    <a:gd name="T6" fmla="*/ 0 w 16"/>
                    <a:gd name="T7" fmla="*/ 5 h 15"/>
                    <a:gd name="T8" fmla="*/ 0 w 16"/>
                    <a:gd name="T9" fmla="*/ 7 h 15"/>
                    <a:gd name="T10" fmla="*/ 8 w 16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5">
                      <a:moveTo>
                        <a:pt x="8" y="15"/>
                      </a:moveTo>
                      <a:cubicBezTo>
                        <a:pt x="12" y="15"/>
                        <a:pt x="16" y="12"/>
                        <a:pt x="16" y="7"/>
                      </a:cubicBezTo>
                      <a:cubicBezTo>
                        <a:pt x="16" y="4"/>
                        <a:pt x="13" y="1"/>
                        <a:pt x="10" y="0"/>
                      </a:cubicBezTo>
                      <a:cubicBezTo>
                        <a:pt x="7" y="1"/>
                        <a:pt x="4" y="3"/>
                        <a:pt x="0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12"/>
                        <a:pt x="3" y="15"/>
                        <a:pt x="8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4" name="Freeform 932">
                  <a:extLst>
                    <a:ext uri="{FF2B5EF4-FFF2-40B4-BE49-F238E27FC236}">
                      <a16:creationId xmlns:a16="http://schemas.microsoft.com/office/drawing/2014/main" id="{289BC42C-7B61-4EC4-8AE1-C5FEA03D3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187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3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4"/>
                        <a:pt x="6" y="3"/>
                      </a:cubicBezTo>
                      <a:cubicBezTo>
                        <a:pt x="5" y="1"/>
                        <a:pt x="3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5" name="Freeform 933">
                  <a:extLst>
                    <a:ext uri="{FF2B5EF4-FFF2-40B4-BE49-F238E27FC236}">
                      <a16:creationId xmlns:a16="http://schemas.microsoft.com/office/drawing/2014/main" id="{16DAC898-E858-45FD-A540-15206750D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1029"/>
                  <a:ext cx="10" cy="9"/>
                </a:xfrm>
                <a:custGeom>
                  <a:avLst/>
                  <a:gdLst>
                    <a:gd name="T0" fmla="*/ 3 w 4"/>
                    <a:gd name="T1" fmla="*/ 3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  <a:gd name="T8" fmla="*/ 0 w 4"/>
                    <a:gd name="T9" fmla="*/ 2 h 4"/>
                    <a:gd name="T10" fmla="*/ 0 w 4"/>
                    <a:gd name="T11" fmla="*/ 2 h 4"/>
                    <a:gd name="T12" fmla="*/ 3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6" name="Freeform 934">
                  <a:extLst>
                    <a:ext uri="{FF2B5EF4-FFF2-40B4-BE49-F238E27FC236}">
                      <a16:creationId xmlns:a16="http://schemas.microsoft.com/office/drawing/2014/main" id="{02BA551F-807C-4E5E-80FE-496DD195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72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7" name="Freeform 935">
                  <a:extLst>
                    <a:ext uri="{FF2B5EF4-FFF2-40B4-BE49-F238E27FC236}">
                      <a16:creationId xmlns:a16="http://schemas.microsoft.com/office/drawing/2014/main" id="{BB0633E1-146E-4A77-AC38-726CA8D32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72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8" name="Freeform 936">
                  <a:extLst>
                    <a:ext uri="{FF2B5EF4-FFF2-40B4-BE49-F238E27FC236}">
                      <a16:creationId xmlns:a16="http://schemas.microsoft.com/office/drawing/2014/main" id="{CD7AC861-41F1-4D88-AF5D-30447AAA5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79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9" name="Oval 937">
                  <a:extLst>
                    <a:ext uri="{FF2B5EF4-FFF2-40B4-BE49-F238E27FC236}">
                      <a16:creationId xmlns:a16="http://schemas.microsoft.com/office/drawing/2014/main" id="{64B782EE-277D-4335-B538-7BC98A5838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27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0" name="Oval 938">
                  <a:extLst>
                    <a:ext uri="{FF2B5EF4-FFF2-40B4-BE49-F238E27FC236}">
                      <a16:creationId xmlns:a16="http://schemas.microsoft.com/office/drawing/2014/main" id="{ACC98381-0D56-43F9-B533-219DAD1D6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1" name="Oval 939">
                  <a:extLst>
                    <a:ext uri="{FF2B5EF4-FFF2-40B4-BE49-F238E27FC236}">
                      <a16:creationId xmlns:a16="http://schemas.microsoft.com/office/drawing/2014/main" id="{7B2C8C98-2110-435F-A207-98A46D5FD3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2" name="Oval 940">
                  <a:extLst>
                    <a:ext uri="{FF2B5EF4-FFF2-40B4-BE49-F238E27FC236}">
                      <a16:creationId xmlns:a16="http://schemas.microsoft.com/office/drawing/2014/main" id="{F55814E5-96EA-4DCD-BBED-AC6FE54028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3" name="Oval 941">
                  <a:extLst>
                    <a:ext uri="{FF2B5EF4-FFF2-40B4-BE49-F238E27FC236}">
                      <a16:creationId xmlns:a16="http://schemas.microsoft.com/office/drawing/2014/main" id="{EB15870B-2493-422D-BD6D-CE87EB147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4" name="Freeform 942">
                  <a:extLst>
                    <a:ext uri="{FF2B5EF4-FFF2-40B4-BE49-F238E27FC236}">
                      <a16:creationId xmlns:a16="http://schemas.microsoft.com/office/drawing/2014/main" id="{22F9F734-0C0C-49A8-8501-3D665FC99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72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5" name="Freeform 943">
                  <a:extLst>
                    <a:ext uri="{FF2B5EF4-FFF2-40B4-BE49-F238E27FC236}">
                      <a16:creationId xmlns:a16="http://schemas.microsoft.com/office/drawing/2014/main" id="{B7AAC2A2-7497-4811-A580-895506161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79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6" name="Freeform 944">
                  <a:extLst>
                    <a:ext uri="{FF2B5EF4-FFF2-40B4-BE49-F238E27FC236}">
                      <a16:creationId xmlns:a16="http://schemas.microsoft.com/office/drawing/2014/main" id="{EBA57887-E8FD-4CB0-B3A3-C4D42DB343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206"/>
                  <a:ext cx="17" cy="17"/>
                </a:xfrm>
                <a:custGeom>
                  <a:avLst/>
                  <a:gdLst>
                    <a:gd name="T0" fmla="*/ 7 w 7"/>
                    <a:gd name="T1" fmla="*/ 7 h 7"/>
                    <a:gd name="T2" fmla="*/ 7 w 7"/>
                    <a:gd name="T3" fmla="*/ 7 h 7"/>
                    <a:gd name="T4" fmla="*/ 7 w 7"/>
                    <a:gd name="T5" fmla="*/ 0 h 7"/>
                    <a:gd name="T6" fmla="*/ 0 w 7"/>
                    <a:gd name="T7" fmla="*/ 0 h 7"/>
                    <a:gd name="T8" fmla="*/ 0 w 7"/>
                    <a:gd name="T9" fmla="*/ 1 h 7"/>
                    <a:gd name="T10" fmla="*/ 7 w 7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7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7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7" name="Freeform 945">
                  <a:extLst>
                    <a:ext uri="{FF2B5EF4-FFF2-40B4-BE49-F238E27FC236}">
                      <a16:creationId xmlns:a16="http://schemas.microsoft.com/office/drawing/2014/main" id="{0DF1AB66-C504-48F5-A6CF-3A8242540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206"/>
                  <a:ext cx="38" cy="17"/>
                </a:xfrm>
                <a:custGeom>
                  <a:avLst/>
                  <a:gdLst>
                    <a:gd name="T0" fmla="*/ 8 w 16"/>
                    <a:gd name="T1" fmla="*/ 7 h 7"/>
                    <a:gd name="T2" fmla="*/ 16 w 16"/>
                    <a:gd name="T3" fmla="*/ 1 h 7"/>
                    <a:gd name="T4" fmla="*/ 16 w 16"/>
                    <a:gd name="T5" fmla="*/ 0 h 7"/>
                    <a:gd name="T6" fmla="*/ 0 w 16"/>
                    <a:gd name="T7" fmla="*/ 0 h 7"/>
                    <a:gd name="T8" fmla="*/ 0 w 16"/>
                    <a:gd name="T9" fmla="*/ 1 h 7"/>
                    <a:gd name="T10" fmla="*/ 8 w 1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8" y="7"/>
                      </a:moveTo>
                      <a:cubicBezTo>
                        <a:pt x="12" y="7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8" name="Freeform 946">
                  <a:extLst>
                    <a:ext uri="{FF2B5EF4-FFF2-40B4-BE49-F238E27FC236}">
                      <a16:creationId xmlns:a16="http://schemas.microsoft.com/office/drawing/2014/main" id="{1C85204D-8466-4070-9152-B499509F7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206"/>
                  <a:ext cx="19" cy="17"/>
                </a:xfrm>
                <a:custGeom>
                  <a:avLst/>
                  <a:gdLst>
                    <a:gd name="T0" fmla="*/ 7 w 8"/>
                    <a:gd name="T1" fmla="*/ 1 h 7"/>
                    <a:gd name="T2" fmla="*/ 8 w 8"/>
                    <a:gd name="T3" fmla="*/ 0 h 7"/>
                    <a:gd name="T4" fmla="*/ 0 w 8"/>
                    <a:gd name="T5" fmla="*/ 0 h 7"/>
                    <a:gd name="T6" fmla="*/ 0 w 8"/>
                    <a:gd name="T7" fmla="*/ 7 h 7"/>
                    <a:gd name="T8" fmla="*/ 1 w 8"/>
                    <a:gd name="T9" fmla="*/ 7 h 7"/>
                    <a:gd name="T10" fmla="*/ 7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4" y="7"/>
                        <a:pt x="7" y="4"/>
                        <a:pt x="7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9" name="Freeform 947">
                  <a:extLst>
                    <a:ext uri="{FF2B5EF4-FFF2-40B4-BE49-F238E27FC236}">
                      <a16:creationId xmlns:a16="http://schemas.microsoft.com/office/drawing/2014/main" id="{8DDE0B34-1F31-4F1C-B900-1B42633AE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59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0" name="Freeform 948">
                  <a:extLst>
                    <a:ext uri="{FF2B5EF4-FFF2-40B4-BE49-F238E27FC236}">
                      <a16:creationId xmlns:a16="http://schemas.microsoft.com/office/drawing/2014/main" id="{F0AB1A64-6A66-4337-990F-EB82BFB712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59"/>
                  <a:ext cx="38" cy="19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1" name="Freeform 949">
                  <a:extLst>
                    <a:ext uri="{FF2B5EF4-FFF2-40B4-BE49-F238E27FC236}">
                      <a16:creationId xmlns:a16="http://schemas.microsoft.com/office/drawing/2014/main" id="{F7E939E0-1A23-4769-86A1-2BA93550CB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466"/>
                  <a:ext cx="17" cy="38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2" name="Oval 950">
                  <a:extLst>
                    <a:ext uri="{FF2B5EF4-FFF2-40B4-BE49-F238E27FC236}">
                      <a16:creationId xmlns:a16="http://schemas.microsoft.com/office/drawing/2014/main" id="{F474E24E-CED5-43FE-A70C-CF7357993E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3" name="Oval 951">
                  <a:extLst>
                    <a:ext uri="{FF2B5EF4-FFF2-40B4-BE49-F238E27FC236}">
                      <a16:creationId xmlns:a16="http://schemas.microsoft.com/office/drawing/2014/main" id="{DB2E54C3-B961-48EE-85CA-C321D564C8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4" name="Oval 952">
                  <a:extLst>
                    <a:ext uri="{FF2B5EF4-FFF2-40B4-BE49-F238E27FC236}">
                      <a16:creationId xmlns:a16="http://schemas.microsoft.com/office/drawing/2014/main" id="{177C24E4-09EB-47D1-950E-28D094BE8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5" name="Oval 953">
                  <a:extLst>
                    <a:ext uri="{FF2B5EF4-FFF2-40B4-BE49-F238E27FC236}">
                      <a16:creationId xmlns:a16="http://schemas.microsoft.com/office/drawing/2014/main" id="{FB5D8237-C045-40EF-9F36-408061609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6" name="Oval 954">
                  <a:extLst>
                    <a:ext uri="{FF2B5EF4-FFF2-40B4-BE49-F238E27FC236}">
                      <a16:creationId xmlns:a16="http://schemas.microsoft.com/office/drawing/2014/main" id="{4512A469-0EFC-4473-BE85-CAB358C782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7" name="Freeform 955">
                  <a:extLst>
                    <a:ext uri="{FF2B5EF4-FFF2-40B4-BE49-F238E27FC236}">
                      <a16:creationId xmlns:a16="http://schemas.microsoft.com/office/drawing/2014/main" id="{192E5536-E780-446D-9EDC-D3A0D3E67C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59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8" name="Freeform 956">
                  <a:extLst>
                    <a:ext uri="{FF2B5EF4-FFF2-40B4-BE49-F238E27FC236}">
                      <a16:creationId xmlns:a16="http://schemas.microsoft.com/office/drawing/2014/main" id="{785EE1E3-7E95-4C57-938B-7801FBCB1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466"/>
                  <a:ext cx="19" cy="38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5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9" name="Freeform 957">
                  <a:extLst>
                    <a:ext uri="{FF2B5EF4-FFF2-40B4-BE49-F238E27FC236}">
                      <a16:creationId xmlns:a16="http://schemas.microsoft.com/office/drawing/2014/main" id="{1C842632-E12C-431B-A402-5F4FECC51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391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0" name="Freeform 958">
                  <a:extLst>
                    <a:ext uri="{FF2B5EF4-FFF2-40B4-BE49-F238E27FC236}">
                      <a16:creationId xmlns:a16="http://schemas.microsoft.com/office/drawing/2014/main" id="{2753A4FA-14EF-4C1E-A6F9-5DEB7F8E1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391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1" name="Freeform 959">
                  <a:extLst>
                    <a:ext uri="{FF2B5EF4-FFF2-40B4-BE49-F238E27FC236}">
                      <a16:creationId xmlns:a16="http://schemas.microsoft.com/office/drawing/2014/main" id="{21EB5AA9-6A10-4D13-962F-3B728E5BF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391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2" name="Freeform 960">
                  <a:extLst>
                    <a:ext uri="{FF2B5EF4-FFF2-40B4-BE49-F238E27FC236}">
                      <a16:creationId xmlns:a16="http://schemas.microsoft.com/office/drawing/2014/main" id="{B1D24016-C5EA-4292-A9E7-89D9EECA7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46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4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3" name="Freeform 961">
                  <a:extLst>
                    <a:ext uri="{FF2B5EF4-FFF2-40B4-BE49-F238E27FC236}">
                      <a16:creationId xmlns:a16="http://schemas.microsoft.com/office/drawing/2014/main" id="{D9D7F34F-0806-498A-BF5E-60F26C3CF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46"/>
                  <a:ext cx="38" cy="19"/>
                </a:xfrm>
                <a:custGeom>
                  <a:avLst/>
                  <a:gdLst>
                    <a:gd name="T0" fmla="*/ 8 w 16"/>
                    <a:gd name="T1" fmla="*/ 0 h 8"/>
                    <a:gd name="T2" fmla="*/ 2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5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1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5" y="4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4" name="Freeform 962">
                  <a:extLst>
                    <a:ext uri="{FF2B5EF4-FFF2-40B4-BE49-F238E27FC236}">
                      <a16:creationId xmlns:a16="http://schemas.microsoft.com/office/drawing/2014/main" id="{266B1121-2BD3-445C-8700-F6555B7769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653"/>
                  <a:ext cx="17" cy="36"/>
                </a:xfrm>
                <a:custGeom>
                  <a:avLst/>
                  <a:gdLst>
                    <a:gd name="T0" fmla="*/ 7 w 7"/>
                    <a:gd name="T1" fmla="*/ 0 h 15"/>
                    <a:gd name="T2" fmla="*/ 0 w 7"/>
                    <a:gd name="T3" fmla="*/ 8 h 15"/>
                    <a:gd name="T4" fmla="*/ 7 w 7"/>
                    <a:gd name="T5" fmla="*/ 15 h 15"/>
                    <a:gd name="T6" fmla="*/ 7 w 7"/>
                    <a:gd name="T7" fmla="*/ 15 h 15"/>
                    <a:gd name="T8" fmla="*/ 7 w 7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5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5" name="Oval 963">
                  <a:extLst>
                    <a:ext uri="{FF2B5EF4-FFF2-40B4-BE49-F238E27FC236}">
                      <a16:creationId xmlns:a16="http://schemas.microsoft.com/office/drawing/2014/main" id="{55463685-0E0C-4776-8D87-F64F64E624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653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6" name="Oval 964">
                  <a:extLst>
                    <a:ext uri="{FF2B5EF4-FFF2-40B4-BE49-F238E27FC236}">
                      <a16:creationId xmlns:a16="http://schemas.microsoft.com/office/drawing/2014/main" id="{E7102A54-C9EE-4327-988C-9CF023AEB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7" name="Oval 965">
                  <a:extLst>
                    <a:ext uri="{FF2B5EF4-FFF2-40B4-BE49-F238E27FC236}">
                      <a16:creationId xmlns:a16="http://schemas.microsoft.com/office/drawing/2014/main" id="{C5B550C5-8F9B-4AEE-B09C-924AAA71F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98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8" name="Oval 966">
                  <a:extLst>
                    <a:ext uri="{FF2B5EF4-FFF2-40B4-BE49-F238E27FC236}">
                      <a16:creationId xmlns:a16="http://schemas.microsoft.com/office/drawing/2014/main" id="{4E325D28-125B-4356-A6D7-0D7E91E99E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9" name="Oval 967">
                  <a:extLst>
                    <a:ext uri="{FF2B5EF4-FFF2-40B4-BE49-F238E27FC236}">
                      <a16:creationId xmlns:a16="http://schemas.microsoft.com/office/drawing/2014/main" id="{125ADA7A-78DF-4389-82FA-71CBECDE9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60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0" name="Freeform 968">
                  <a:extLst>
                    <a:ext uri="{FF2B5EF4-FFF2-40B4-BE49-F238E27FC236}">
                      <a16:creationId xmlns:a16="http://schemas.microsoft.com/office/drawing/2014/main" id="{FBE7CC91-7BF3-4696-BE6D-C418BE7FF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46"/>
                  <a:ext cx="19" cy="19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4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5" y="2"/>
                        <a:pt x="3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1" name="Freeform 969">
                  <a:extLst>
                    <a:ext uri="{FF2B5EF4-FFF2-40B4-BE49-F238E27FC236}">
                      <a16:creationId xmlns:a16="http://schemas.microsoft.com/office/drawing/2014/main" id="{DA7BB531-0F85-47B3-AC95-B327632E5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653"/>
                  <a:ext cx="19" cy="36"/>
                </a:xfrm>
                <a:custGeom>
                  <a:avLst/>
                  <a:gdLst>
                    <a:gd name="T0" fmla="*/ 8 w 8"/>
                    <a:gd name="T1" fmla="*/ 8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2" name="Freeform 970">
                  <a:extLst>
                    <a:ext uri="{FF2B5EF4-FFF2-40B4-BE49-F238E27FC236}">
                      <a16:creationId xmlns:a16="http://schemas.microsoft.com/office/drawing/2014/main" id="{081F9C16-4686-487E-A460-43015E4DD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578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6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3" name="Freeform 971">
                  <a:extLst>
                    <a:ext uri="{FF2B5EF4-FFF2-40B4-BE49-F238E27FC236}">
                      <a16:creationId xmlns:a16="http://schemas.microsoft.com/office/drawing/2014/main" id="{49ED8578-AF2D-48A5-86A5-3116A1B5E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578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6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4" name="Freeform 972">
                  <a:extLst>
                    <a:ext uri="{FF2B5EF4-FFF2-40B4-BE49-F238E27FC236}">
                      <a16:creationId xmlns:a16="http://schemas.microsoft.com/office/drawing/2014/main" id="{1B6C01C7-974B-4D6C-8AE9-37B57867E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578"/>
                  <a:ext cx="19" cy="19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5" name="Freeform 973">
                  <a:extLst>
                    <a:ext uri="{FF2B5EF4-FFF2-40B4-BE49-F238E27FC236}">
                      <a16:creationId xmlns:a16="http://schemas.microsoft.com/office/drawing/2014/main" id="{FAF7D2ED-6773-4B5A-A8F5-1DFAA0948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33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1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6" name="Freeform 974">
                  <a:extLst>
                    <a:ext uri="{FF2B5EF4-FFF2-40B4-BE49-F238E27FC236}">
                      <a16:creationId xmlns:a16="http://schemas.microsoft.com/office/drawing/2014/main" id="{4FF881C2-1746-4DF4-8703-F47270F60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33"/>
                  <a:ext cx="38" cy="19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4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7" name="Freeform 975">
                  <a:extLst>
                    <a:ext uri="{FF2B5EF4-FFF2-40B4-BE49-F238E27FC236}">
                      <a16:creationId xmlns:a16="http://schemas.microsoft.com/office/drawing/2014/main" id="{352B22D0-4653-4E99-8254-B186F75DA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840"/>
                  <a:ext cx="17" cy="36"/>
                </a:xfrm>
                <a:custGeom>
                  <a:avLst/>
                  <a:gdLst>
                    <a:gd name="T0" fmla="*/ 0 w 7"/>
                    <a:gd name="T1" fmla="*/ 7 h 15"/>
                    <a:gd name="T2" fmla="*/ 7 w 7"/>
                    <a:gd name="T3" fmla="*/ 15 h 15"/>
                    <a:gd name="T4" fmla="*/ 7 w 7"/>
                    <a:gd name="T5" fmla="*/ 15 h 15"/>
                    <a:gd name="T6" fmla="*/ 7 w 7"/>
                    <a:gd name="T7" fmla="*/ 0 h 15"/>
                    <a:gd name="T8" fmla="*/ 7 w 7"/>
                    <a:gd name="T9" fmla="*/ 0 h 15"/>
                    <a:gd name="T10" fmla="*/ 0 w 7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5">
                      <a:moveTo>
                        <a:pt x="0" y="7"/>
                      </a:move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8" name="Oval 976">
                  <a:extLst>
                    <a:ext uri="{FF2B5EF4-FFF2-40B4-BE49-F238E27FC236}">
                      <a16:creationId xmlns:a16="http://schemas.microsoft.com/office/drawing/2014/main" id="{B863BEF1-F822-4E52-A97E-489ED4107C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46" y="184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9" name="Oval 977">
                  <a:extLst>
                    <a:ext uri="{FF2B5EF4-FFF2-40B4-BE49-F238E27FC236}">
                      <a16:creationId xmlns:a16="http://schemas.microsoft.com/office/drawing/2014/main" id="{438295F6-4268-4CC8-803E-613019389A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0" name="Oval 978">
                  <a:extLst>
                    <a:ext uri="{FF2B5EF4-FFF2-40B4-BE49-F238E27FC236}">
                      <a16:creationId xmlns:a16="http://schemas.microsoft.com/office/drawing/2014/main" id="{1450C160-CD49-479F-A491-5FAE25979B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885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1" name="Oval 979">
                  <a:extLst>
                    <a:ext uri="{FF2B5EF4-FFF2-40B4-BE49-F238E27FC236}">
                      <a16:creationId xmlns:a16="http://schemas.microsoft.com/office/drawing/2014/main" id="{EED4AC06-D6DD-41AC-8FA8-5D29285885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9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2" name="Oval 980">
                  <a:extLst>
                    <a:ext uri="{FF2B5EF4-FFF2-40B4-BE49-F238E27FC236}">
                      <a16:creationId xmlns:a16="http://schemas.microsoft.com/office/drawing/2014/main" id="{FD44356D-6E4A-4170-AC79-87308CCC1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793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3" name="Freeform 981">
                  <a:extLst>
                    <a:ext uri="{FF2B5EF4-FFF2-40B4-BE49-F238E27FC236}">
                      <a16:creationId xmlns:a16="http://schemas.microsoft.com/office/drawing/2014/main" id="{7C0D9BB2-9A36-4109-B92F-EA40F4DD7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933"/>
                  <a:ext cx="19" cy="19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0 h 8"/>
                    <a:gd name="T4" fmla="*/ 0 w 8"/>
                    <a:gd name="T5" fmla="*/ 0 h 8"/>
                    <a:gd name="T6" fmla="*/ 0 w 8"/>
                    <a:gd name="T7" fmla="*/ 3 h 8"/>
                    <a:gd name="T8" fmla="*/ 5 w 8"/>
                    <a:gd name="T9" fmla="*/ 8 h 8"/>
                    <a:gd name="T10" fmla="*/ 8 w 8"/>
                    <a:gd name="T11" fmla="*/ 8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3" y="6"/>
                        <a:pt x="5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4" name="Freeform 982">
                  <a:extLst>
                    <a:ext uri="{FF2B5EF4-FFF2-40B4-BE49-F238E27FC236}">
                      <a16:creationId xmlns:a16="http://schemas.microsoft.com/office/drawing/2014/main" id="{EF3A0F8C-4B31-49B3-AF90-CB37A4042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840"/>
                  <a:ext cx="19" cy="36"/>
                </a:xfrm>
                <a:custGeom>
                  <a:avLst/>
                  <a:gdLst>
                    <a:gd name="T0" fmla="*/ 8 w 8"/>
                    <a:gd name="T1" fmla="*/ 7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7"/>
                      </a:moveTo>
                      <a:cubicBezTo>
                        <a:pt x="8" y="4"/>
                        <a:pt x="5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4"/>
                        <a:pt x="8" y="11"/>
                        <a:pt x="8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5" name="Freeform 983">
                  <a:extLst>
                    <a:ext uri="{FF2B5EF4-FFF2-40B4-BE49-F238E27FC236}">
                      <a16:creationId xmlns:a16="http://schemas.microsoft.com/office/drawing/2014/main" id="{13170FE7-8449-4A27-B1D7-FFEF70F3C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765"/>
                  <a:ext cx="17" cy="19"/>
                </a:xfrm>
                <a:custGeom>
                  <a:avLst/>
                  <a:gdLst>
                    <a:gd name="T0" fmla="*/ 7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7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6" name="Freeform 984">
                  <a:extLst>
                    <a:ext uri="{FF2B5EF4-FFF2-40B4-BE49-F238E27FC236}">
                      <a16:creationId xmlns:a16="http://schemas.microsoft.com/office/drawing/2014/main" id="{401D54F5-CBBE-49C3-B313-B1994F686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765"/>
                  <a:ext cx="38" cy="19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7" name="Freeform 985">
                  <a:extLst>
                    <a:ext uri="{FF2B5EF4-FFF2-40B4-BE49-F238E27FC236}">
                      <a16:creationId xmlns:a16="http://schemas.microsoft.com/office/drawing/2014/main" id="{C6BB5114-D0BE-469B-892A-3D74CEDCD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73" y="1765"/>
                  <a:ext cx="19" cy="19"/>
                </a:xfrm>
                <a:custGeom>
                  <a:avLst/>
                  <a:gdLst>
                    <a:gd name="T0" fmla="*/ 7 w 8"/>
                    <a:gd name="T1" fmla="*/ 2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1 w 8"/>
                    <a:gd name="T9" fmla="*/ 8 h 8"/>
                    <a:gd name="T10" fmla="*/ 7 w 8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7" y="2"/>
                      </a:move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8" name="Freeform 986">
                  <a:extLst>
                    <a:ext uri="{FF2B5EF4-FFF2-40B4-BE49-F238E27FC236}">
                      <a16:creationId xmlns:a16="http://schemas.microsoft.com/office/drawing/2014/main" id="{03327257-5BF7-4AAC-ACDB-CCF8F06D5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2025"/>
                  <a:ext cx="17" cy="31"/>
                </a:xfrm>
                <a:custGeom>
                  <a:avLst/>
                  <a:gdLst>
                    <a:gd name="T0" fmla="*/ 7 w 7"/>
                    <a:gd name="T1" fmla="*/ 0 h 13"/>
                    <a:gd name="T2" fmla="*/ 0 w 7"/>
                    <a:gd name="T3" fmla="*/ 8 h 13"/>
                    <a:gd name="T4" fmla="*/ 0 w 7"/>
                    <a:gd name="T5" fmla="*/ 10 h 13"/>
                    <a:gd name="T6" fmla="*/ 7 w 7"/>
                    <a:gd name="T7" fmla="*/ 13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2" y="11"/>
                        <a:pt x="5" y="12"/>
                        <a:pt x="7" y="13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9" name="Freeform 987">
                  <a:extLst>
                    <a:ext uri="{FF2B5EF4-FFF2-40B4-BE49-F238E27FC236}">
                      <a16:creationId xmlns:a16="http://schemas.microsoft.com/office/drawing/2014/main" id="{18A03792-3E26-479D-875F-1A2A8B6A8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0" y="1980"/>
                  <a:ext cx="17" cy="12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2" y="1"/>
                        <a:pt x="4" y="3"/>
                        <a:pt x="7" y="5"/>
                      </a:cubicBezTo>
                      <a:cubicBezTo>
                        <a:pt x="6" y="2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0" name="Oval 988">
                  <a:extLst>
                    <a:ext uri="{FF2B5EF4-FFF2-40B4-BE49-F238E27FC236}">
                      <a16:creationId xmlns:a16="http://schemas.microsoft.com/office/drawing/2014/main" id="{2C40256E-19C4-45E6-97AA-7BF4A41128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94" y="1980"/>
                  <a:ext cx="38" cy="36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1" name="Freeform 989">
                  <a:extLst>
                    <a:ext uri="{FF2B5EF4-FFF2-40B4-BE49-F238E27FC236}">
                      <a16:creationId xmlns:a16="http://schemas.microsoft.com/office/drawing/2014/main" id="{1BF7A6EC-0B8B-4670-94A5-88934C13D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1952"/>
                  <a:ext cx="17" cy="19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1 h 8"/>
                    <a:gd name="T4" fmla="*/ 2 w 7"/>
                    <a:gd name="T5" fmla="*/ 5 h 8"/>
                    <a:gd name="T6" fmla="*/ 3 w 7"/>
                    <a:gd name="T7" fmla="*/ 6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2" name="Freeform 990">
                  <a:extLst>
                    <a:ext uri="{FF2B5EF4-FFF2-40B4-BE49-F238E27FC236}">
                      <a16:creationId xmlns:a16="http://schemas.microsoft.com/office/drawing/2014/main" id="{85AE997D-BBF1-400D-9829-7301BFAB7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38" cy="19"/>
                </a:xfrm>
                <a:custGeom>
                  <a:avLst/>
                  <a:gdLst>
                    <a:gd name="T0" fmla="*/ 0 w 16"/>
                    <a:gd name="T1" fmla="*/ 1 h 8"/>
                    <a:gd name="T2" fmla="*/ 3 w 16"/>
                    <a:gd name="T3" fmla="*/ 5 h 8"/>
                    <a:gd name="T4" fmla="*/ 4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6 h 8"/>
                    <a:gd name="T14" fmla="*/ 14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1" y="3"/>
                        <a:pt x="1" y="4"/>
                        <a:pt x="3" y="5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5" y="7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7"/>
                        <a:pt x="12" y="7"/>
                        <a:pt x="12" y="6"/>
                      </a:cubicBezTo>
                      <a:cubicBezTo>
                        <a:pt x="13" y="6"/>
                        <a:pt x="13" y="6"/>
                        <a:pt x="14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3" name="Freeform 991">
                  <a:extLst>
                    <a:ext uri="{FF2B5EF4-FFF2-40B4-BE49-F238E27FC236}">
                      <a16:creationId xmlns:a16="http://schemas.microsoft.com/office/drawing/2014/main" id="{8057A1F8-FD81-4273-B6EC-FAFA782F5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5" y="1952"/>
                  <a:ext cx="7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2 w 3"/>
                    <a:gd name="T7" fmla="*/ 1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4" name="Freeform 992">
                  <a:extLst>
                    <a:ext uri="{FF2B5EF4-FFF2-40B4-BE49-F238E27FC236}">
                      <a16:creationId xmlns:a16="http://schemas.microsoft.com/office/drawing/2014/main" id="{DB53BC1B-847D-4EFF-8609-983B9293D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187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1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5" name="Freeform 993">
                  <a:extLst>
                    <a:ext uri="{FF2B5EF4-FFF2-40B4-BE49-F238E27FC236}">
                      <a16:creationId xmlns:a16="http://schemas.microsoft.com/office/drawing/2014/main" id="{1A13A3EA-70D2-4168-8E2A-6A31C355E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372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6" name="Freeform 994">
                  <a:extLst>
                    <a:ext uri="{FF2B5EF4-FFF2-40B4-BE49-F238E27FC236}">
                      <a16:creationId xmlns:a16="http://schemas.microsoft.com/office/drawing/2014/main" id="{9B8166AE-3AC3-4486-978A-2ECB1E78FA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372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7" name="Freeform 995">
                  <a:extLst>
                    <a:ext uri="{FF2B5EF4-FFF2-40B4-BE49-F238E27FC236}">
                      <a16:creationId xmlns:a16="http://schemas.microsoft.com/office/drawing/2014/main" id="{64E8E8B1-4AF5-40D5-9233-9F915FA38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79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8" name="Freeform 996">
                  <a:extLst>
                    <a:ext uri="{FF2B5EF4-FFF2-40B4-BE49-F238E27FC236}">
                      <a16:creationId xmlns:a16="http://schemas.microsoft.com/office/drawing/2014/main" id="{551AD3D0-04A4-41EB-AD7B-68B51B766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279"/>
                  <a:ext cx="38" cy="38"/>
                </a:xfrm>
                <a:custGeom>
                  <a:avLst/>
                  <a:gdLst>
                    <a:gd name="T0" fmla="*/ 8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3 w 16"/>
                    <a:gd name="T7" fmla="*/ 2 h 16"/>
                    <a:gd name="T8" fmla="*/ 1 w 16"/>
                    <a:gd name="T9" fmla="*/ 7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3" y="16"/>
                        <a:pt x="16" y="12"/>
                        <a:pt x="16" y="8"/>
                      </a:cubicBezTo>
                      <a:cubicBezTo>
                        <a:pt x="16" y="4"/>
                        <a:pt x="13" y="0"/>
                        <a:pt x="8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0" y="7"/>
                        <a:pt x="0" y="7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9" name="Freeform 997">
                  <a:extLst>
                    <a:ext uri="{FF2B5EF4-FFF2-40B4-BE49-F238E27FC236}">
                      <a16:creationId xmlns:a16="http://schemas.microsoft.com/office/drawing/2014/main" id="{17EE8066-31C4-40E2-9BE4-331BB4293C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1" y="1332"/>
                  <a:ext cx="19" cy="33"/>
                </a:xfrm>
                <a:custGeom>
                  <a:avLst/>
                  <a:gdLst>
                    <a:gd name="T0" fmla="*/ 8 w 8"/>
                    <a:gd name="T1" fmla="*/ 6 h 14"/>
                    <a:gd name="T2" fmla="*/ 5 w 8"/>
                    <a:gd name="T3" fmla="*/ 0 h 14"/>
                    <a:gd name="T4" fmla="*/ 0 w 8"/>
                    <a:gd name="T5" fmla="*/ 13 h 14"/>
                    <a:gd name="T6" fmla="*/ 1 w 8"/>
                    <a:gd name="T7" fmla="*/ 14 h 14"/>
                    <a:gd name="T8" fmla="*/ 8 w 8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6"/>
                      </a:moveTo>
                      <a:cubicBezTo>
                        <a:pt x="8" y="3"/>
                        <a:pt x="7" y="1"/>
                        <a:pt x="5" y="0"/>
                      </a:cubicBezTo>
                      <a:cubicBezTo>
                        <a:pt x="4" y="4"/>
                        <a:pt x="2" y="9"/>
                        <a:pt x="0" y="13"/>
                      </a:cubicBez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5" y="14"/>
                        <a:pt x="8" y="10"/>
                        <a:pt x="8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0" name="Oval 998">
                  <a:extLst>
                    <a:ext uri="{FF2B5EF4-FFF2-40B4-BE49-F238E27FC236}">
                      <a16:creationId xmlns:a16="http://schemas.microsoft.com/office/drawing/2014/main" id="{92416D8C-3921-47D7-AF9D-31ABA6F48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327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1" name="Oval 999">
                  <a:extLst>
                    <a:ext uri="{FF2B5EF4-FFF2-40B4-BE49-F238E27FC236}">
                      <a16:creationId xmlns:a16="http://schemas.microsoft.com/office/drawing/2014/main" id="{F107D315-1752-4324-83D6-756181B6A0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232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2" name="Freeform 1000">
                  <a:extLst>
                    <a:ext uri="{FF2B5EF4-FFF2-40B4-BE49-F238E27FC236}">
                      <a16:creationId xmlns:a16="http://schemas.microsoft.com/office/drawing/2014/main" id="{8AEFA0C4-9A62-42B1-9F22-C2C8888CF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206"/>
                  <a:ext cx="19" cy="17"/>
                </a:xfrm>
                <a:custGeom>
                  <a:avLst/>
                  <a:gdLst>
                    <a:gd name="T0" fmla="*/ 8 w 8"/>
                    <a:gd name="T1" fmla="*/ 0 h 7"/>
                    <a:gd name="T2" fmla="*/ 0 w 8"/>
                    <a:gd name="T3" fmla="*/ 0 h 7"/>
                    <a:gd name="T4" fmla="*/ 0 w 8"/>
                    <a:gd name="T5" fmla="*/ 1 h 7"/>
                    <a:gd name="T6" fmla="*/ 8 w 8"/>
                    <a:gd name="T7" fmla="*/ 7 h 7"/>
                    <a:gd name="T8" fmla="*/ 8 w 8"/>
                    <a:gd name="T9" fmla="*/ 7 h 7"/>
                    <a:gd name="T10" fmla="*/ 8 w 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3" name="Freeform 1001">
                  <a:extLst>
                    <a:ext uri="{FF2B5EF4-FFF2-40B4-BE49-F238E27FC236}">
                      <a16:creationId xmlns:a16="http://schemas.microsoft.com/office/drawing/2014/main" id="{AEF88421-7A73-4E8E-B0CF-6D6CE07E0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559"/>
                  <a:ext cx="19" cy="19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4" name="Freeform 1002">
                  <a:extLst>
                    <a:ext uri="{FF2B5EF4-FFF2-40B4-BE49-F238E27FC236}">
                      <a16:creationId xmlns:a16="http://schemas.microsoft.com/office/drawing/2014/main" id="{04AB7C8E-1F4B-4791-8FB8-E9228B3A5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9" y="1559"/>
                  <a:ext cx="38" cy="19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5" name="Freeform 1003">
                  <a:extLst>
                    <a:ext uri="{FF2B5EF4-FFF2-40B4-BE49-F238E27FC236}">
                      <a16:creationId xmlns:a16="http://schemas.microsoft.com/office/drawing/2014/main" id="{AC5A1FF7-09EE-4946-950F-12AAF08CB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4" y="1466"/>
                  <a:ext cx="19" cy="38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  <a:gd name="T10" fmla="*/ 8 w 8"/>
                    <a:gd name="T1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6" name="Oval 1004">
                  <a:extLst>
                    <a:ext uri="{FF2B5EF4-FFF2-40B4-BE49-F238E27FC236}">
                      <a16:creationId xmlns:a16="http://schemas.microsoft.com/office/drawing/2014/main" id="{914C5408-F44E-4D3E-8B65-274925742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59" y="1466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7" name="Oval 1005">
                  <a:extLst>
                    <a:ext uri="{FF2B5EF4-FFF2-40B4-BE49-F238E27FC236}">
                      <a16:creationId xmlns:a16="http://schemas.microsoft.com/office/drawing/2014/main" id="{AD138B13-5DED-4BC7-ADFB-BDBEA1109B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514"/>
                  <a:ext cx="36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8" name="Oval 1006">
                  <a:extLst>
                    <a:ext uri="{FF2B5EF4-FFF2-40B4-BE49-F238E27FC236}">
                      <a16:creationId xmlns:a16="http://schemas.microsoft.com/office/drawing/2014/main" id="{FC5C7982-B59C-4C17-AE34-0397AF38C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514"/>
                  <a:ext cx="38" cy="3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9" name="Oval 1007">
                  <a:extLst>
                    <a:ext uri="{FF2B5EF4-FFF2-40B4-BE49-F238E27FC236}">
                      <a16:creationId xmlns:a16="http://schemas.microsoft.com/office/drawing/2014/main" id="{77724554-4270-4429-92A4-87A1B1ADA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14" y="1419"/>
                  <a:ext cx="36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0" name="Oval 1008">
                  <a:extLst>
                    <a:ext uri="{FF2B5EF4-FFF2-40B4-BE49-F238E27FC236}">
                      <a16:creationId xmlns:a16="http://schemas.microsoft.com/office/drawing/2014/main" id="{41480278-7D15-4324-BE89-7A689E638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1419"/>
                  <a:ext cx="38" cy="38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B5A31601-E6D9-4F54-B207-44D5727606A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31491" y="2957699"/>
                <a:ext cx="4641" cy="2320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32CE0D63-79EF-4D4C-92A4-D4345B99A64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533081" y="2963500"/>
                <a:ext cx="0" cy="696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611F7599-F3EB-4216-8A9A-12CF1FB47EF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311464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77AF636A-5698-4BCF-937F-118C8C55331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289418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C60F11A5-90D3-4DA9-A140-FB3CF76BACC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35275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99EDECFB-9E79-4246-BECB-C367F9467DE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13229" y="2775532"/>
                <a:ext cx="88183" cy="44091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CB78EB33-D968-43F0-A7CF-04C4C6536AE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939185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6A6046DB-35F9-4E94-957B-19120AB85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917139" y="2755807"/>
                <a:ext cx="88183" cy="835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93CCFF17-0603-4E5A-AD5A-D79D765953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037810" y="2848631"/>
                <a:ext cx="60335" cy="88183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4D284BE2-42E5-400F-8C25-E0BCB19F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023886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0F8C763A-5E57-4FEA-AF6A-0D673921F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2712" y="2860234"/>
                <a:ext cx="83541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06EFEF5F-EE3D-4AEB-93A3-66E20A6D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10392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2BF84C57-9789-45E8-88F8-385D7821474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45415" y="2577121"/>
                <a:ext cx="44091" cy="44091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13145A74-D5E7-40E2-A2FF-A6C759B24B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23369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06884CC8-A34F-4BC3-9A8A-9463D61D7F7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4751217" y="2961180"/>
                <a:ext cx="4641" cy="1624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205B8335-5E6C-485C-9734-6373DA7EC9A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9226" y="2577121"/>
                <a:ext cx="16244" cy="16244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D30BB062-8EBF-46AB-9F0C-5F3286545B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73136" y="2557396"/>
                <a:ext cx="44091" cy="83541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FF4E9028-AF95-4BC7-BEA6-5A027C7B45B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369655" y="2758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3389DAFF-E6A4-4B0B-961F-7A82EC54E2E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460158" y="2639777"/>
                <a:ext cx="51053" cy="5569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56C6B3DD-AD7F-4329-B3E2-645847080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244343" y="2642098"/>
                <a:ext cx="88183" cy="88183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133640CB-B50E-4534-A890-94BC88B61A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79366" y="2577121"/>
                <a:ext cx="44091" cy="44091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F876367D-502A-4D3C-9A6B-45583DF4F7B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157320" y="2775532"/>
                <a:ext cx="88183" cy="44091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3" name="Freeform 1032">
              <a:extLst>
                <a:ext uri="{FF2B5EF4-FFF2-40B4-BE49-F238E27FC236}">
                  <a16:creationId xmlns:a16="http://schemas.microsoft.com/office/drawing/2014/main" id="{6C24DF72-6066-4A3C-A8C5-A1FA02D7C8E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1656705" y="4106392"/>
              <a:ext cx="2464470" cy="2459829"/>
            </a:xfrm>
            <a:custGeom>
              <a:avLst/>
              <a:gdLst>
                <a:gd name="T0" fmla="*/ 209 w 449"/>
                <a:gd name="T1" fmla="*/ 444 h 448"/>
                <a:gd name="T2" fmla="*/ 240 w 449"/>
                <a:gd name="T3" fmla="*/ 444 h 448"/>
                <a:gd name="T4" fmla="*/ 193 w 449"/>
                <a:gd name="T5" fmla="*/ 446 h 448"/>
                <a:gd name="T6" fmla="*/ 193 w 449"/>
                <a:gd name="T7" fmla="*/ 446 h 448"/>
                <a:gd name="T8" fmla="*/ 288 w 449"/>
                <a:gd name="T9" fmla="*/ 439 h 448"/>
                <a:gd name="T10" fmla="*/ 148 w 449"/>
                <a:gd name="T11" fmla="*/ 431 h 448"/>
                <a:gd name="T12" fmla="*/ 302 w 449"/>
                <a:gd name="T13" fmla="*/ 430 h 448"/>
                <a:gd name="T14" fmla="*/ 132 w 449"/>
                <a:gd name="T15" fmla="*/ 428 h 448"/>
                <a:gd name="T16" fmla="*/ 132 w 449"/>
                <a:gd name="T17" fmla="*/ 428 h 448"/>
                <a:gd name="T18" fmla="*/ 346 w 449"/>
                <a:gd name="T19" fmla="*/ 413 h 448"/>
                <a:gd name="T20" fmla="*/ 93 w 449"/>
                <a:gd name="T21" fmla="*/ 401 h 448"/>
                <a:gd name="T22" fmla="*/ 356 w 449"/>
                <a:gd name="T23" fmla="*/ 400 h 448"/>
                <a:gd name="T24" fmla="*/ 78 w 449"/>
                <a:gd name="T25" fmla="*/ 394 h 448"/>
                <a:gd name="T26" fmla="*/ 78 w 449"/>
                <a:gd name="T27" fmla="*/ 394 h 448"/>
                <a:gd name="T28" fmla="*/ 394 w 449"/>
                <a:gd name="T29" fmla="*/ 371 h 448"/>
                <a:gd name="T30" fmla="*/ 48 w 449"/>
                <a:gd name="T31" fmla="*/ 356 h 448"/>
                <a:gd name="T32" fmla="*/ 401 w 449"/>
                <a:gd name="T33" fmla="*/ 356 h 448"/>
                <a:gd name="T34" fmla="*/ 36 w 449"/>
                <a:gd name="T35" fmla="*/ 346 h 448"/>
                <a:gd name="T36" fmla="*/ 36 w 449"/>
                <a:gd name="T37" fmla="*/ 346 h 448"/>
                <a:gd name="T38" fmla="*/ 428 w 449"/>
                <a:gd name="T39" fmla="*/ 317 h 448"/>
                <a:gd name="T40" fmla="*/ 18 w 449"/>
                <a:gd name="T41" fmla="*/ 302 h 448"/>
                <a:gd name="T42" fmla="*/ 431 w 449"/>
                <a:gd name="T43" fmla="*/ 301 h 448"/>
                <a:gd name="T44" fmla="*/ 9 w 449"/>
                <a:gd name="T45" fmla="*/ 288 h 448"/>
                <a:gd name="T46" fmla="*/ 9 w 449"/>
                <a:gd name="T47" fmla="*/ 288 h 448"/>
                <a:gd name="T48" fmla="*/ 446 w 449"/>
                <a:gd name="T49" fmla="*/ 256 h 448"/>
                <a:gd name="T50" fmla="*/ 5 w 449"/>
                <a:gd name="T51" fmla="*/ 240 h 448"/>
                <a:gd name="T52" fmla="*/ 444 w 449"/>
                <a:gd name="T53" fmla="*/ 240 h 448"/>
                <a:gd name="T54" fmla="*/ 449 w 449"/>
                <a:gd name="T55" fmla="*/ 224 h 448"/>
                <a:gd name="T56" fmla="*/ 0 w 449"/>
                <a:gd name="T57" fmla="*/ 224 h 448"/>
                <a:gd name="T58" fmla="*/ 4 w 449"/>
                <a:gd name="T59" fmla="*/ 225 h 448"/>
                <a:gd name="T60" fmla="*/ 448 w 449"/>
                <a:gd name="T61" fmla="*/ 207 h 448"/>
                <a:gd name="T62" fmla="*/ 5 w 449"/>
                <a:gd name="T63" fmla="*/ 177 h 448"/>
                <a:gd name="T64" fmla="*/ 436 w 449"/>
                <a:gd name="T65" fmla="*/ 161 h 448"/>
                <a:gd name="T66" fmla="*/ 13 w 449"/>
                <a:gd name="T67" fmla="*/ 163 h 448"/>
                <a:gd name="T68" fmla="*/ 13 w 449"/>
                <a:gd name="T69" fmla="*/ 163 h 448"/>
                <a:gd name="T70" fmla="*/ 434 w 449"/>
                <a:gd name="T71" fmla="*/ 145 h 448"/>
                <a:gd name="T72" fmla="*/ 27 w 449"/>
                <a:gd name="T73" fmla="*/ 117 h 448"/>
                <a:gd name="T74" fmla="*/ 409 w 449"/>
                <a:gd name="T75" fmla="*/ 104 h 448"/>
                <a:gd name="T76" fmla="*/ 39 w 449"/>
                <a:gd name="T77" fmla="*/ 106 h 448"/>
                <a:gd name="T78" fmla="*/ 39 w 449"/>
                <a:gd name="T79" fmla="*/ 106 h 448"/>
                <a:gd name="T80" fmla="*/ 403 w 449"/>
                <a:gd name="T81" fmla="*/ 89 h 448"/>
                <a:gd name="T82" fmla="*/ 66 w 449"/>
                <a:gd name="T83" fmla="*/ 66 h 448"/>
                <a:gd name="T84" fmla="*/ 368 w 449"/>
                <a:gd name="T85" fmla="*/ 57 h 448"/>
                <a:gd name="T86" fmla="*/ 80 w 449"/>
                <a:gd name="T87" fmla="*/ 58 h 448"/>
                <a:gd name="T88" fmla="*/ 80 w 449"/>
                <a:gd name="T89" fmla="*/ 58 h 448"/>
                <a:gd name="T90" fmla="*/ 358 w 449"/>
                <a:gd name="T91" fmla="*/ 44 h 448"/>
                <a:gd name="T92" fmla="*/ 116 w 449"/>
                <a:gd name="T93" fmla="*/ 28 h 448"/>
                <a:gd name="T94" fmla="*/ 315 w 449"/>
                <a:gd name="T95" fmla="*/ 23 h 448"/>
                <a:gd name="T96" fmla="*/ 132 w 449"/>
                <a:gd name="T97" fmla="*/ 24 h 448"/>
                <a:gd name="T98" fmla="*/ 132 w 449"/>
                <a:gd name="T99" fmla="*/ 24 h 448"/>
                <a:gd name="T100" fmla="*/ 302 w 449"/>
                <a:gd name="T101" fmla="*/ 14 h 448"/>
                <a:gd name="T102" fmla="*/ 176 w 449"/>
                <a:gd name="T103" fmla="*/ 5 h 448"/>
                <a:gd name="T104" fmla="*/ 255 w 449"/>
                <a:gd name="T105" fmla="*/ 6 h 448"/>
                <a:gd name="T106" fmla="*/ 192 w 449"/>
                <a:gd name="T107" fmla="*/ 6 h 448"/>
                <a:gd name="T108" fmla="*/ 192 w 449"/>
                <a:gd name="T109" fmla="*/ 6 h 448"/>
                <a:gd name="T110" fmla="*/ 224 w 449"/>
                <a:gd name="T11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9" h="448">
                  <a:moveTo>
                    <a:pt x="225" y="448"/>
                  </a:moveTo>
                  <a:cubicBezTo>
                    <a:pt x="224" y="448"/>
                    <a:pt x="224" y="448"/>
                    <a:pt x="224" y="448"/>
                  </a:cubicBezTo>
                  <a:cubicBezTo>
                    <a:pt x="219" y="448"/>
                    <a:pt x="214" y="448"/>
                    <a:pt x="209" y="448"/>
                  </a:cubicBezTo>
                  <a:cubicBezTo>
                    <a:pt x="209" y="444"/>
                    <a:pt x="209" y="444"/>
                    <a:pt x="209" y="444"/>
                  </a:cubicBezTo>
                  <a:cubicBezTo>
                    <a:pt x="214" y="444"/>
                    <a:pt x="219" y="444"/>
                    <a:pt x="224" y="444"/>
                  </a:cubicBezTo>
                  <a:lnTo>
                    <a:pt x="225" y="448"/>
                  </a:lnTo>
                  <a:close/>
                  <a:moveTo>
                    <a:pt x="241" y="448"/>
                  </a:moveTo>
                  <a:cubicBezTo>
                    <a:pt x="240" y="444"/>
                    <a:pt x="240" y="444"/>
                    <a:pt x="240" y="444"/>
                  </a:cubicBezTo>
                  <a:cubicBezTo>
                    <a:pt x="246" y="443"/>
                    <a:pt x="251" y="443"/>
                    <a:pt x="256" y="442"/>
                  </a:cubicBezTo>
                  <a:cubicBezTo>
                    <a:pt x="257" y="446"/>
                    <a:pt x="257" y="446"/>
                    <a:pt x="257" y="446"/>
                  </a:cubicBezTo>
                  <a:cubicBezTo>
                    <a:pt x="251" y="447"/>
                    <a:pt x="246" y="447"/>
                    <a:pt x="241" y="448"/>
                  </a:cubicBezTo>
                  <a:close/>
                  <a:moveTo>
                    <a:pt x="193" y="446"/>
                  </a:moveTo>
                  <a:cubicBezTo>
                    <a:pt x="188" y="445"/>
                    <a:pt x="182" y="444"/>
                    <a:pt x="177" y="443"/>
                  </a:cubicBezTo>
                  <a:cubicBezTo>
                    <a:pt x="178" y="439"/>
                    <a:pt x="178" y="439"/>
                    <a:pt x="178" y="439"/>
                  </a:cubicBezTo>
                  <a:cubicBezTo>
                    <a:pt x="183" y="441"/>
                    <a:pt x="188" y="441"/>
                    <a:pt x="193" y="442"/>
                  </a:cubicBezTo>
                  <a:lnTo>
                    <a:pt x="193" y="446"/>
                  </a:lnTo>
                  <a:close/>
                  <a:moveTo>
                    <a:pt x="272" y="443"/>
                  </a:moveTo>
                  <a:cubicBezTo>
                    <a:pt x="271" y="439"/>
                    <a:pt x="271" y="439"/>
                    <a:pt x="271" y="439"/>
                  </a:cubicBezTo>
                  <a:cubicBezTo>
                    <a:pt x="277" y="438"/>
                    <a:pt x="282" y="437"/>
                    <a:pt x="287" y="435"/>
                  </a:cubicBezTo>
                  <a:cubicBezTo>
                    <a:pt x="288" y="439"/>
                    <a:pt x="288" y="439"/>
                    <a:pt x="288" y="439"/>
                  </a:cubicBezTo>
                  <a:cubicBezTo>
                    <a:pt x="283" y="441"/>
                    <a:pt x="277" y="442"/>
                    <a:pt x="272" y="443"/>
                  </a:cubicBezTo>
                  <a:close/>
                  <a:moveTo>
                    <a:pt x="162" y="439"/>
                  </a:moveTo>
                  <a:cubicBezTo>
                    <a:pt x="156" y="438"/>
                    <a:pt x="151" y="436"/>
                    <a:pt x="146" y="434"/>
                  </a:cubicBezTo>
                  <a:cubicBezTo>
                    <a:pt x="148" y="431"/>
                    <a:pt x="148" y="431"/>
                    <a:pt x="148" y="431"/>
                  </a:cubicBezTo>
                  <a:cubicBezTo>
                    <a:pt x="153" y="432"/>
                    <a:pt x="158" y="434"/>
                    <a:pt x="163" y="436"/>
                  </a:cubicBezTo>
                  <a:lnTo>
                    <a:pt x="162" y="439"/>
                  </a:lnTo>
                  <a:close/>
                  <a:moveTo>
                    <a:pt x="303" y="434"/>
                  </a:moveTo>
                  <a:cubicBezTo>
                    <a:pt x="302" y="430"/>
                    <a:pt x="302" y="430"/>
                    <a:pt x="302" y="430"/>
                  </a:cubicBezTo>
                  <a:cubicBezTo>
                    <a:pt x="306" y="429"/>
                    <a:pt x="311" y="427"/>
                    <a:pt x="316" y="424"/>
                  </a:cubicBezTo>
                  <a:cubicBezTo>
                    <a:pt x="318" y="428"/>
                    <a:pt x="318" y="428"/>
                    <a:pt x="318" y="428"/>
                  </a:cubicBezTo>
                  <a:cubicBezTo>
                    <a:pt x="313" y="430"/>
                    <a:pt x="308" y="432"/>
                    <a:pt x="303" y="434"/>
                  </a:cubicBezTo>
                  <a:close/>
                  <a:moveTo>
                    <a:pt x="132" y="428"/>
                  </a:moveTo>
                  <a:cubicBezTo>
                    <a:pt x="127" y="426"/>
                    <a:pt x="122" y="424"/>
                    <a:pt x="117" y="421"/>
                  </a:cubicBezTo>
                  <a:cubicBezTo>
                    <a:pt x="119" y="418"/>
                    <a:pt x="119" y="418"/>
                    <a:pt x="119" y="418"/>
                  </a:cubicBezTo>
                  <a:cubicBezTo>
                    <a:pt x="124" y="420"/>
                    <a:pt x="128" y="422"/>
                    <a:pt x="133" y="425"/>
                  </a:cubicBezTo>
                  <a:lnTo>
                    <a:pt x="132" y="428"/>
                  </a:lnTo>
                  <a:close/>
                  <a:moveTo>
                    <a:pt x="332" y="421"/>
                  </a:moveTo>
                  <a:cubicBezTo>
                    <a:pt x="330" y="417"/>
                    <a:pt x="330" y="417"/>
                    <a:pt x="330" y="417"/>
                  </a:cubicBezTo>
                  <a:cubicBezTo>
                    <a:pt x="335" y="415"/>
                    <a:pt x="339" y="412"/>
                    <a:pt x="344" y="409"/>
                  </a:cubicBezTo>
                  <a:cubicBezTo>
                    <a:pt x="346" y="413"/>
                    <a:pt x="346" y="413"/>
                    <a:pt x="346" y="413"/>
                  </a:cubicBezTo>
                  <a:cubicBezTo>
                    <a:pt x="341" y="416"/>
                    <a:pt x="337" y="418"/>
                    <a:pt x="332" y="421"/>
                  </a:cubicBezTo>
                  <a:close/>
                  <a:moveTo>
                    <a:pt x="103" y="413"/>
                  </a:moveTo>
                  <a:cubicBezTo>
                    <a:pt x="99" y="410"/>
                    <a:pt x="95" y="407"/>
                    <a:pt x="90" y="404"/>
                  </a:cubicBezTo>
                  <a:cubicBezTo>
                    <a:pt x="93" y="401"/>
                    <a:pt x="93" y="401"/>
                    <a:pt x="93" y="401"/>
                  </a:cubicBezTo>
                  <a:cubicBezTo>
                    <a:pt x="97" y="404"/>
                    <a:pt x="101" y="407"/>
                    <a:pt x="106" y="410"/>
                  </a:cubicBezTo>
                  <a:lnTo>
                    <a:pt x="103" y="413"/>
                  </a:lnTo>
                  <a:close/>
                  <a:moveTo>
                    <a:pt x="359" y="404"/>
                  </a:moveTo>
                  <a:cubicBezTo>
                    <a:pt x="356" y="400"/>
                    <a:pt x="356" y="400"/>
                    <a:pt x="356" y="400"/>
                  </a:cubicBezTo>
                  <a:cubicBezTo>
                    <a:pt x="361" y="397"/>
                    <a:pt x="365" y="394"/>
                    <a:pt x="369" y="391"/>
                  </a:cubicBezTo>
                  <a:cubicBezTo>
                    <a:pt x="371" y="394"/>
                    <a:pt x="371" y="394"/>
                    <a:pt x="371" y="394"/>
                  </a:cubicBezTo>
                  <a:cubicBezTo>
                    <a:pt x="367" y="397"/>
                    <a:pt x="363" y="400"/>
                    <a:pt x="359" y="404"/>
                  </a:cubicBezTo>
                  <a:close/>
                  <a:moveTo>
                    <a:pt x="78" y="394"/>
                  </a:moveTo>
                  <a:cubicBezTo>
                    <a:pt x="74" y="390"/>
                    <a:pt x="70" y="387"/>
                    <a:pt x="66" y="383"/>
                  </a:cubicBezTo>
                  <a:cubicBezTo>
                    <a:pt x="69" y="380"/>
                    <a:pt x="69" y="380"/>
                    <a:pt x="69" y="380"/>
                  </a:cubicBezTo>
                  <a:cubicBezTo>
                    <a:pt x="73" y="384"/>
                    <a:pt x="77" y="387"/>
                    <a:pt x="80" y="391"/>
                  </a:cubicBezTo>
                  <a:lnTo>
                    <a:pt x="78" y="394"/>
                  </a:lnTo>
                  <a:close/>
                  <a:moveTo>
                    <a:pt x="383" y="383"/>
                  </a:moveTo>
                  <a:cubicBezTo>
                    <a:pt x="380" y="380"/>
                    <a:pt x="380" y="380"/>
                    <a:pt x="380" y="380"/>
                  </a:cubicBezTo>
                  <a:cubicBezTo>
                    <a:pt x="384" y="376"/>
                    <a:pt x="387" y="372"/>
                    <a:pt x="391" y="368"/>
                  </a:cubicBezTo>
                  <a:cubicBezTo>
                    <a:pt x="394" y="371"/>
                    <a:pt x="394" y="371"/>
                    <a:pt x="394" y="371"/>
                  </a:cubicBezTo>
                  <a:cubicBezTo>
                    <a:pt x="390" y="375"/>
                    <a:pt x="387" y="379"/>
                    <a:pt x="383" y="383"/>
                  </a:cubicBezTo>
                  <a:close/>
                  <a:moveTo>
                    <a:pt x="55" y="371"/>
                  </a:moveTo>
                  <a:cubicBezTo>
                    <a:pt x="52" y="367"/>
                    <a:pt x="48" y="363"/>
                    <a:pt x="45" y="359"/>
                  </a:cubicBezTo>
                  <a:cubicBezTo>
                    <a:pt x="48" y="356"/>
                    <a:pt x="48" y="356"/>
                    <a:pt x="48" y="356"/>
                  </a:cubicBezTo>
                  <a:cubicBezTo>
                    <a:pt x="51" y="361"/>
                    <a:pt x="55" y="365"/>
                    <a:pt x="58" y="369"/>
                  </a:cubicBezTo>
                  <a:lnTo>
                    <a:pt x="55" y="371"/>
                  </a:lnTo>
                  <a:close/>
                  <a:moveTo>
                    <a:pt x="404" y="358"/>
                  </a:moveTo>
                  <a:cubicBezTo>
                    <a:pt x="401" y="356"/>
                    <a:pt x="401" y="356"/>
                    <a:pt x="401" y="356"/>
                  </a:cubicBezTo>
                  <a:cubicBezTo>
                    <a:pt x="404" y="352"/>
                    <a:pt x="407" y="348"/>
                    <a:pt x="410" y="343"/>
                  </a:cubicBezTo>
                  <a:cubicBezTo>
                    <a:pt x="413" y="345"/>
                    <a:pt x="413" y="345"/>
                    <a:pt x="413" y="345"/>
                  </a:cubicBezTo>
                  <a:cubicBezTo>
                    <a:pt x="410" y="350"/>
                    <a:pt x="407" y="354"/>
                    <a:pt x="404" y="358"/>
                  </a:cubicBezTo>
                  <a:close/>
                  <a:moveTo>
                    <a:pt x="36" y="346"/>
                  </a:moveTo>
                  <a:cubicBezTo>
                    <a:pt x="33" y="341"/>
                    <a:pt x="30" y="337"/>
                    <a:pt x="28" y="332"/>
                  </a:cubicBezTo>
                  <a:cubicBezTo>
                    <a:pt x="31" y="330"/>
                    <a:pt x="31" y="330"/>
                    <a:pt x="31" y="330"/>
                  </a:cubicBezTo>
                  <a:cubicBezTo>
                    <a:pt x="34" y="335"/>
                    <a:pt x="37" y="339"/>
                    <a:pt x="39" y="343"/>
                  </a:cubicBezTo>
                  <a:lnTo>
                    <a:pt x="36" y="346"/>
                  </a:lnTo>
                  <a:close/>
                  <a:moveTo>
                    <a:pt x="421" y="332"/>
                  </a:moveTo>
                  <a:cubicBezTo>
                    <a:pt x="418" y="330"/>
                    <a:pt x="418" y="330"/>
                    <a:pt x="418" y="330"/>
                  </a:cubicBezTo>
                  <a:cubicBezTo>
                    <a:pt x="420" y="325"/>
                    <a:pt x="423" y="320"/>
                    <a:pt x="425" y="316"/>
                  </a:cubicBezTo>
                  <a:cubicBezTo>
                    <a:pt x="428" y="317"/>
                    <a:pt x="428" y="317"/>
                    <a:pt x="428" y="317"/>
                  </a:cubicBezTo>
                  <a:cubicBezTo>
                    <a:pt x="426" y="322"/>
                    <a:pt x="424" y="327"/>
                    <a:pt x="421" y="332"/>
                  </a:cubicBezTo>
                  <a:close/>
                  <a:moveTo>
                    <a:pt x="21" y="318"/>
                  </a:moveTo>
                  <a:cubicBezTo>
                    <a:pt x="18" y="313"/>
                    <a:pt x="16" y="308"/>
                    <a:pt x="14" y="303"/>
                  </a:cubicBezTo>
                  <a:cubicBezTo>
                    <a:pt x="18" y="302"/>
                    <a:pt x="18" y="302"/>
                    <a:pt x="18" y="302"/>
                  </a:cubicBezTo>
                  <a:cubicBezTo>
                    <a:pt x="20" y="306"/>
                    <a:pt x="22" y="311"/>
                    <a:pt x="24" y="316"/>
                  </a:cubicBezTo>
                  <a:lnTo>
                    <a:pt x="21" y="318"/>
                  </a:lnTo>
                  <a:close/>
                  <a:moveTo>
                    <a:pt x="435" y="302"/>
                  </a:moveTo>
                  <a:cubicBezTo>
                    <a:pt x="431" y="301"/>
                    <a:pt x="431" y="301"/>
                    <a:pt x="431" y="301"/>
                  </a:cubicBezTo>
                  <a:cubicBezTo>
                    <a:pt x="433" y="296"/>
                    <a:pt x="434" y="291"/>
                    <a:pt x="436" y="286"/>
                  </a:cubicBezTo>
                  <a:cubicBezTo>
                    <a:pt x="440" y="287"/>
                    <a:pt x="440" y="287"/>
                    <a:pt x="440" y="287"/>
                  </a:cubicBezTo>
                  <a:cubicBezTo>
                    <a:pt x="438" y="292"/>
                    <a:pt x="436" y="297"/>
                    <a:pt x="435" y="302"/>
                  </a:cubicBezTo>
                  <a:close/>
                  <a:moveTo>
                    <a:pt x="9" y="288"/>
                  </a:moveTo>
                  <a:cubicBezTo>
                    <a:pt x="8" y="283"/>
                    <a:pt x="7" y="277"/>
                    <a:pt x="5" y="272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10" y="276"/>
                    <a:pt x="12" y="282"/>
                    <a:pt x="13" y="287"/>
                  </a:cubicBezTo>
                  <a:lnTo>
                    <a:pt x="9" y="288"/>
                  </a:lnTo>
                  <a:close/>
                  <a:moveTo>
                    <a:pt x="444" y="272"/>
                  </a:moveTo>
                  <a:cubicBezTo>
                    <a:pt x="440" y="271"/>
                    <a:pt x="440" y="271"/>
                    <a:pt x="440" y="271"/>
                  </a:cubicBezTo>
                  <a:cubicBezTo>
                    <a:pt x="441" y="266"/>
                    <a:pt x="442" y="261"/>
                    <a:pt x="442" y="255"/>
                  </a:cubicBezTo>
                  <a:cubicBezTo>
                    <a:pt x="446" y="256"/>
                    <a:pt x="446" y="256"/>
                    <a:pt x="446" y="256"/>
                  </a:cubicBezTo>
                  <a:cubicBezTo>
                    <a:pt x="446" y="261"/>
                    <a:pt x="445" y="267"/>
                    <a:pt x="444" y="272"/>
                  </a:cubicBezTo>
                  <a:close/>
                  <a:moveTo>
                    <a:pt x="3" y="257"/>
                  </a:moveTo>
                  <a:cubicBezTo>
                    <a:pt x="2" y="251"/>
                    <a:pt x="1" y="246"/>
                    <a:pt x="1" y="241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5" y="246"/>
                    <a:pt x="6" y="251"/>
                    <a:pt x="7" y="256"/>
                  </a:cubicBezTo>
                  <a:lnTo>
                    <a:pt x="3" y="257"/>
                  </a:lnTo>
                  <a:close/>
                  <a:moveTo>
                    <a:pt x="448" y="240"/>
                  </a:moveTo>
                  <a:cubicBezTo>
                    <a:pt x="444" y="240"/>
                    <a:pt x="444" y="240"/>
                    <a:pt x="444" y="240"/>
                  </a:cubicBezTo>
                  <a:cubicBezTo>
                    <a:pt x="444" y="235"/>
                    <a:pt x="445" y="229"/>
                    <a:pt x="445" y="224"/>
                  </a:cubicBezTo>
                  <a:cubicBezTo>
                    <a:pt x="445" y="223"/>
                    <a:pt x="445" y="223"/>
                    <a:pt x="445" y="223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4"/>
                    <a:pt x="449" y="224"/>
                    <a:pt x="449" y="224"/>
                  </a:cubicBezTo>
                  <a:cubicBezTo>
                    <a:pt x="449" y="229"/>
                    <a:pt x="448" y="235"/>
                    <a:pt x="448" y="240"/>
                  </a:cubicBezTo>
                  <a:close/>
                  <a:moveTo>
                    <a:pt x="4" y="225"/>
                  </a:moveTo>
                  <a:cubicBezTo>
                    <a:pt x="0" y="225"/>
                    <a:pt x="0" y="225"/>
                    <a:pt x="0" y="225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19"/>
                    <a:pt x="0" y="214"/>
                    <a:pt x="1" y="209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4" y="214"/>
                    <a:pt x="4" y="219"/>
                    <a:pt x="4" y="224"/>
                  </a:cubicBezTo>
                  <a:lnTo>
                    <a:pt x="4" y="225"/>
                  </a:lnTo>
                  <a:close/>
                  <a:moveTo>
                    <a:pt x="444" y="207"/>
                  </a:moveTo>
                  <a:cubicBezTo>
                    <a:pt x="444" y="202"/>
                    <a:pt x="443" y="197"/>
                    <a:pt x="442" y="192"/>
                  </a:cubicBezTo>
                  <a:cubicBezTo>
                    <a:pt x="446" y="191"/>
                    <a:pt x="446" y="191"/>
                    <a:pt x="446" y="191"/>
                  </a:cubicBezTo>
                  <a:cubicBezTo>
                    <a:pt x="447" y="197"/>
                    <a:pt x="448" y="202"/>
                    <a:pt x="448" y="207"/>
                  </a:cubicBezTo>
                  <a:lnTo>
                    <a:pt x="444" y="207"/>
                  </a:lnTo>
                  <a:close/>
                  <a:moveTo>
                    <a:pt x="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3" y="187"/>
                    <a:pt x="4" y="182"/>
                    <a:pt x="5" y="177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8" y="183"/>
                    <a:pt x="7" y="188"/>
                    <a:pt x="6" y="193"/>
                  </a:cubicBezTo>
                  <a:close/>
                  <a:moveTo>
                    <a:pt x="439" y="176"/>
                  </a:moveTo>
                  <a:cubicBezTo>
                    <a:pt x="438" y="171"/>
                    <a:pt x="437" y="166"/>
                    <a:pt x="436" y="161"/>
                  </a:cubicBezTo>
                  <a:cubicBezTo>
                    <a:pt x="439" y="160"/>
                    <a:pt x="439" y="160"/>
                    <a:pt x="439" y="160"/>
                  </a:cubicBezTo>
                  <a:cubicBezTo>
                    <a:pt x="441" y="165"/>
                    <a:pt x="442" y="170"/>
                    <a:pt x="443" y="176"/>
                  </a:cubicBezTo>
                  <a:lnTo>
                    <a:pt x="439" y="176"/>
                  </a:lnTo>
                  <a:close/>
                  <a:moveTo>
                    <a:pt x="13" y="163"/>
                  </a:moveTo>
                  <a:cubicBezTo>
                    <a:pt x="9" y="161"/>
                    <a:pt x="9" y="161"/>
                    <a:pt x="9" y="161"/>
                  </a:cubicBezTo>
                  <a:cubicBezTo>
                    <a:pt x="11" y="156"/>
                    <a:pt x="12" y="151"/>
                    <a:pt x="14" y="146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6" y="153"/>
                    <a:pt x="14" y="158"/>
                    <a:pt x="13" y="163"/>
                  </a:cubicBezTo>
                  <a:close/>
                  <a:moveTo>
                    <a:pt x="431" y="146"/>
                  </a:moveTo>
                  <a:cubicBezTo>
                    <a:pt x="429" y="141"/>
                    <a:pt x="427" y="137"/>
                    <a:pt x="424" y="132"/>
                  </a:cubicBezTo>
                  <a:cubicBezTo>
                    <a:pt x="428" y="130"/>
                    <a:pt x="428" y="130"/>
                    <a:pt x="428" y="130"/>
                  </a:cubicBezTo>
                  <a:cubicBezTo>
                    <a:pt x="430" y="135"/>
                    <a:pt x="432" y="140"/>
                    <a:pt x="434" y="145"/>
                  </a:cubicBezTo>
                  <a:lnTo>
                    <a:pt x="431" y="146"/>
                  </a:lnTo>
                  <a:close/>
                  <a:moveTo>
                    <a:pt x="24" y="133"/>
                  </a:moveTo>
                  <a:cubicBezTo>
                    <a:pt x="20" y="131"/>
                    <a:pt x="20" y="131"/>
                    <a:pt x="20" y="131"/>
                  </a:cubicBezTo>
                  <a:cubicBezTo>
                    <a:pt x="22" y="127"/>
                    <a:pt x="25" y="122"/>
                    <a:pt x="27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28" y="124"/>
                    <a:pt x="26" y="128"/>
                    <a:pt x="24" y="133"/>
                  </a:cubicBezTo>
                  <a:close/>
                  <a:moveTo>
                    <a:pt x="417" y="118"/>
                  </a:moveTo>
                  <a:cubicBezTo>
                    <a:pt x="415" y="113"/>
                    <a:pt x="412" y="109"/>
                    <a:pt x="409" y="104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6" y="107"/>
                    <a:pt x="418" y="111"/>
                    <a:pt x="421" y="116"/>
                  </a:cubicBezTo>
                  <a:lnTo>
                    <a:pt x="417" y="118"/>
                  </a:lnTo>
                  <a:close/>
                  <a:moveTo>
                    <a:pt x="39" y="106"/>
                  </a:moveTo>
                  <a:cubicBezTo>
                    <a:pt x="36" y="103"/>
                    <a:pt x="36" y="103"/>
                    <a:pt x="36" y="103"/>
                  </a:cubicBezTo>
                  <a:cubicBezTo>
                    <a:pt x="38" y="99"/>
                    <a:pt x="41" y="94"/>
                    <a:pt x="45" y="90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5" y="97"/>
                    <a:pt x="42" y="101"/>
                    <a:pt x="39" y="106"/>
                  </a:cubicBezTo>
                  <a:close/>
                  <a:moveTo>
                    <a:pt x="400" y="92"/>
                  </a:moveTo>
                  <a:cubicBezTo>
                    <a:pt x="397" y="87"/>
                    <a:pt x="394" y="83"/>
                    <a:pt x="390" y="79"/>
                  </a:cubicBezTo>
                  <a:cubicBezTo>
                    <a:pt x="393" y="77"/>
                    <a:pt x="393" y="77"/>
                    <a:pt x="393" y="77"/>
                  </a:cubicBezTo>
                  <a:cubicBezTo>
                    <a:pt x="397" y="81"/>
                    <a:pt x="400" y="85"/>
                    <a:pt x="403" y="89"/>
                  </a:cubicBezTo>
                  <a:lnTo>
                    <a:pt x="400" y="92"/>
                  </a:lnTo>
                  <a:close/>
                  <a:moveTo>
                    <a:pt x="58" y="80"/>
                  </a:moveTo>
                  <a:cubicBezTo>
                    <a:pt x="55" y="78"/>
                    <a:pt x="55" y="78"/>
                    <a:pt x="55" y="78"/>
                  </a:cubicBezTo>
                  <a:cubicBezTo>
                    <a:pt x="58" y="74"/>
                    <a:pt x="62" y="70"/>
                    <a:pt x="66" y="66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5" y="73"/>
                    <a:pt x="61" y="76"/>
                    <a:pt x="58" y="80"/>
                  </a:cubicBezTo>
                  <a:close/>
                  <a:moveTo>
                    <a:pt x="380" y="68"/>
                  </a:moveTo>
                  <a:cubicBezTo>
                    <a:pt x="376" y="64"/>
                    <a:pt x="372" y="61"/>
                    <a:pt x="368" y="57"/>
                  </a:cubicBezTo>
                  <a:cubicBezTo>
                    <a:pt x="371" y="54"/>
                    <a:pt x="371" y="54"/>
                    <a:pt x="371" y="54"/>
                  </a:cubicBezTo>
                  <a:cubicBezTo>
                    <a:pt x="375" y="58"/>
                    <a:pt x="379" y="61"/>
                    <a:pt x="382" y="65"/>
                  </a:cubicBezTo>
                  <a:lnTo>
                    <a:pt x="380" y="68"/>
                  </a:lnTo>
                  <a:close/>
                  <a:moveTo>
                    <a:pt x="80" y="58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81" y="52"/>
                    <a:pt x="85" y="48"/>
                    <a:pt x="90" y="45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88" y="51"/>
                    <a:pt x="84" y="55"/>
                    <a:pt x="80" y="58"/>
                  </a:cubicBezTo>
                  <a:close/>
                  <a:moveTo>
                    <a:pt x="356" y="47"/>
                  </a:moveTo>
                  <a:cubicBezTo>
                    <a:pt x="352" y="44"/>
                    <a:pt x="347" y="41"/>
                    <a:pt x="343" y="38"/>
                  </a:cubicBezTo>
                  <a:cubicBezTo>
                    <a:pt x="345" y="35"/>
                    <a:pt x="345" y="35"/>
                    <a:pt x="345" y="35"/>
                  </a:cubicBezTo>
                  <a:cubicBezTo>
                    <a:pt x="349" y="38"/>
                    <a:pt x="354" y="41"/>
                    <a:pt x="358" y="44"/>
                  </a:cubicBezTo>
                  <a:lnTo>
                    <a:pt x="356" y="47"/>
                  </a:lnTo>
                  <a:close/>
                  <a:moveTo>
                    <a:pt x="105" y="39"/>
                  </a:moveTo>
                  <a:cubicBezTo>
                    <a:pt x="103" y="36"/>
                    <a:pt x="103" y="36"/>
                    <a:pt x="103" y="36"/>
                  </a:cubicBezTo>
                  <a:cubicBezTo>
                    <a:pt x="107" y="33"/>
                    <a:pt x="112" y="30"/>
                    <a:pt x="116" y="28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4" y="34"/>
                    <a:pt x="109" y="36"/>
                    <a:pt x="105" y="39"/>
                  </a:cubicBezTo>
                  <a:close/>
                  <a:moveTo>
                    <a:pt x="329" y="30"/>
                  </a:moveTo>
                  <a:cubicBezTo>
                    <a:pt x="325" y="28"/>
                    <a:pt x="320" y="26"/>
                    <a:pt x="315" y="23"/>
                  </a:cubicBezTo>
                  <a:cubicBezTo>
                    <a:pt x="317" y="20"/>
                    <a:pt x="317" y="20"/>
                    <a:pt x="317" y="20"/>
                  </a:cubicBezTo>
                  <a:cubicBezTo>
                    <a:pt x="322" y="22"/>
                    <a:pt x="327" y="24"/>
                    <a:pt x="331" y="27"/>
                  </a:cubicBezTo>
                  <a:lnTo>
                    <a:pt x="329" y="30"/>
                  </a:lnTo>
                  <a:close/>
                  <a:moveTo>
                    <a:pt x="132" y="24"/>
                  </a:moveTo>
                  <a:cubicBezTo>
                    <a:pt x="131" y="20"/>
                    <a:pt x="131" y="20"/>
                    <a:pt x="131" y="20"/>
                  </a:cubicBezTo>
                  <a:cubicBezTo>
                    <a:pt x="136" y="18"/>
                    <a:pt x="140" y="16"/>
                    <a:pt x="145" y="14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2" y="20"/>
                    <a:pt x="137" y="22"/>
                    <a:pt x="132" y="24"/>
                  </a:cubicBezTo>
                  <a:close/>
                  <a:moveTo>
                    <a:pt x="301" y="17"/>
                  </a:moveTo>
                  <a:cubicBezTo>
                    <a:pt x="296" y="16"/>
                    <a:pt x="291" y="14"/>
                    <a:pt x="286" y="13"/>
                  </a:cubicBezTo>
                  <a:cubicBezTo>
                    <a:pt x="287" y="9"/>
                    <a:pt x="287" y="9"/>
                    <a:pt x="287" y="9"/>
                  </a:cubicBezTo>
                  <a:cubicBezTo>
                    <a:pt x="292" y="10"/>
                    <a:pt x="297" y="12"/>
                    <a:pt x="302" y="14"/>
                  </a:cubicBezTo>
                  <a:lnTo>
                    <a:pt x="301" y="17"/>
                  </a:lnTo>
                  <a:close/>
                  <a:moveTo>
                    <a:pt x="162" y="13"/>
                  </a:moveTo>
                  <a:cubicBezTo>
                    <a:pt x="161" y="9"/>
                    <a:pt x="161" y="9"/>
                    <a:pt x="161" y="9"/>
                  </a:cubicBezTo>
                  <a:cubicBezTo>
                    <a:pt x="166" y="8"/>
                    <a:pt x="171" y="6"/>
                    <a:pt x="176" y="5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2" y="10"/>
                    <a:pt x="167" y="11"/>
                    <a:pt x="162" y="13"/>
                  </a:cubicBezTo>
                  <a:close/>
                  <a:moveTo>
                    <a:pt x="271" y="9"/>
                  </a:moveTo>
                  <a:cubicBezTo>
                    <a:pt x="265" y="8"/>
                    <a:pt x="260" y="7"/>
                    <a:pt x="255" y="6"/>
                  </a:cubicBezTo>
                  <a:cubicBezTo>
                    <a:pt x="256" y="2"/>
                    <a:pt x="256" y="2"/>
                    <a:pt x="256" y="2"/>
                  </a:cubicBezTo>
                  <a:cubicBezTo>
                    <a:pt x="261" y="3"/>
                    <a:pt x="266" y="4"/>
                    <a:pt x="271" y="5"/>
                  </a:cubicBezTo>
                  <a:lnTo>
                    <a:pt x="271" y="9"/>
                  </a:lnTo>
                  <a:close/>
                  <a:moveTo>
                    <a:pt x="192" y="6"/>
                  </a:moveTo>
                  <a:cubicBezTo>
                    <a:pt x="192" y="2"/>
                    <a:pt x="192" y="2"/>
                    <a:pt x="192" y="2"/>
                  </a:cubicBezTo>
                  <a:cubicBezTo>
                    <a:pt x="197" y="2"/>
                    <a:pt x="202" y="1"/>
                    <a:pt x="208" y="1"/>
                  </a:cubicBezTo>
                  <a:cubicBezTo>
                    <a:pt x="208" y="5"/>
                    <a:pt x="208" y="5"/>
                    <a:pt x="208" y="5"/>
                  </a:cubicBezTo>
                  <a:cubicBezTo>
                    <a:pt x="203" y="5"/>
                    <a:pt x="198" y="5"/>
                    <a:pt x="192" y="6"/>
                  </a:cubicBezTo>
                  <a:close/>
                  <a:moveTo>
                    <a:pt x="239" y="4"/>
                  </a:moveTo>
                  <a:cubicBezTo>
                    <a:pt x="234" y="4"/>
                    <a:pt x="229" y="4"/>
                    <a:pt x="224" y="4"/>
                  </a:cubicBezTo>
                  <a:cubicBezTo>
                    <a:pt x="224" y="4"/>
                    <a:pt x="224" y="4"/>
                    <a:pt x="224" y="4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30" y="0"/>
                    <a:pt x="235" y="0"/>
                    <a:pt x="240" y="0"/>
                  </a:cubicBezTo>
                  <a:lnTo>
                    <a:pt x="239" y="4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034">
              <a:extLst>
                <a:ext uri="{FF2B5EF4-FFF2-40B4-BE49-F238E27FC236}">
                  <a16:creationId xmlns:a16="http://schemas.microsoft.com/office/drawing/2014/main" id="{C29EEA0E-01E2-436B-8846-FE96B9713F18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2267021" y="1029285"/>
              <a:ext cx="659049" cy="659049"/>
            </a:xfrm>
            <a:custGeom>
              <a:avLst/>
              <a:gdLst>
                <a:gd name="T0" fmla="*/ 60 w 120"/>
                <a:gd name="T1" fmla="*/ 120 h 120"/>
                <a:gd name="T2" fmla="*/ 0 w 120"/>
                <a:gd name="T3" fmla="*/ 60 h 120"/>
                <a:gd name="T4" fmla="*/ 60 w 120"/>
                <a:gd name="T5" fmla="*/ 0 h 120"/>
                <a:gd name="T6" fmla="*/ 120 w 120"/>
                <a:gd name="T7" fmla="*/ 60 h 120"/>
                <a:gd name="T8" fmla="*/ 60 w 120"/>
                <a:gd name="T9" fmla="*/ 120 h 120"/>
                <a:gd name="T10" fmla="*/ 60 w 120"/>
                <a:gd name="T11" fmla="*/ 4 h 120"/>
                <a:gd name="T12" fmla="*/ 4 w 120"/>
                <a:gd name="T13" fmla="*/ 60 h 120"/>
                <a:gd name="T14" fmla="*/ 60 w 120"/>
                <a:gd name="T15" fmla="*/ 116 h 120"/>
                <a:gd name="T16" fmla="*/ 116 w 120"/>
                <a:gd name="T17" fmla="*/ 60 h 120"/>
                <a:gd name="T18" fmla="*/ 60 w 120"/>
                <a:gd name="T19" fmla="*/ 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60" y="120"/>
                  </a:moveTo>
                  <a:cubicBezTo>
                    <a:pt x="27" y="120"/>
                    <a:pt x="0" y="93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3"/>
                    <a:pt x="93" y="120"/>
                    <a:pt x="60" y="120"/>
                  </a:cubicBezTo>
                  <a:close/>
                  <a:moveTo>
                    <a:pt x="60" y="4"/>
                  </a:moveTo>
                  <a:cubicBezTo>
                    <a:pt x="29" y="4"/>
                    <a:pt x="4" y="29"/>
                    <a:pt x="4" y="60"/>
                  </a:cubicBezTo>
                  <a:cubicBezTo>
                    <a:pt x="4" y="91"/>
                    <a:pt x="29" y="116"/>
                    <a:pt x="60" y="116"/>
                  </a:cubicBezTo>
                  <a:cubicBezTo>
                    <a:pt x="91" y="116"/>
                    <a:pt x="116" y="91"/>
                    <a:pt x="116" y="60"/>
                  </a:cubicBezTo>
                  <a:cubicBezTo>
                    <a:pt x="116" y="29"/>
                    <a:pt x="91" y="4"/>
                    <a:pt x="60" y="4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9A5B4A1F-0C9B-4998-89C4-2C57C26704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56725" y="-19623"/>
              <a:ext cx="1981787" cy="1981787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2" name="组合 1311">
            <a:extLst>
              <a:ext uri="{FF2B5EF4-FFF2-40B4-BE49-F238E27FC236}">
                <a16:creationId xmlns:a16="http://schemas.microsoft.com/office/drawing/2014/main" id="{DF3E853D-02F0-4054-A306-F3EDD5B0E72F}"/>
              </a:ext>
            </a:extLst>
          </p:cNvPr>
          <p:cNvGrpSpPr/>
          <p:nvPr/>
        </p:nvGrpSpPr>
        <p:grpSpPr>
          <a:xfrm>
            <a:off x="3772120" y="980552"/>
            <a:ext cx="6683310" cy="6511587"/>
            <a:chOff x="3761484" y="1045528"/>
            <a:chExt cx="6683310" cy="6511587"/>
          </a:xfrm>
        </p:grpSpPr>
        <p:grpSp>
          <p:nvGrpSpPr>
            <p:cNvPr id="1310" name="组合 1309">
              <a:extLst>
                <a:ext uri="{FF2B5EF4-FFF2-40B4-BE49-F238E27FC236}">
                  <a16:creationId xmlns:a16="http://schemas.microsoft.com/office/drawing/2014/main" id="{0CDC8472-3F28-4654-B230-E3D59F159B3A}"/>
                </a:ext>
              </a:extLst>
            </p:cNvPr>
            <p:cNvGrpSpPr/>
            <p:nvPr/>
          </p:nvGrpSpPr>
          <p:grpSpPr>
            <a:xfrm>
              <a:off x="7511556" y="1990050"/>
              <a:ext cx="2230104" cy="1821647"/>
              <a:chOff x="7511556" y="1990050"/>
              <a:chExt cx="2230104" cy="1821647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98573C50-D3CB-4E45-983C-42B8763C26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62364" y="2853301"/>
                <a:ext cx="44091" cy="39450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12AD9D6-7E9E-4786-AE19-98196BA6240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41692" y="3008779"/>
                <a:ext cx="53373" cy="48733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5EDB1C36-B709-40E5-B529-D7CEAC2E21C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57509" y="2927560"/>
                <a:ext cx="27847" cy="27847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2210E2F0-3DC6-4FF4-8197-F44D845C3C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27341" y="3041267"/>
                <a:ext cx="27847" cy="23206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93D80920-45AB-4A16-8E47-B24F7CB6A89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65754" y="2166412"/>
                <a:ext cx="64976" cy="64977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4258BF9A-A854-4A84-931A-3417CF806C5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45815" y="2174535"/>
                <a:ext cx="41770" cy="25527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5E3B0B5E-ED22-427B-8CA7-5623C165F0A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04991" y="2136245"/>
                <a:ext cx="76579" cy="81221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7747F64B-2A41-44D8-AF29-7D6480B03A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15219" y="2158290"/>
                <a:ext cx="76579" cy="69618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A8489C7C-7E52-4F51-9F2F-35A5C6075A1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89051" y="2035300"/>
                <a:ext cx="71938" cy="55695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6C31C820-662D-4C7F-A0A5-9D6A617126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927127" y="2052705"/>
                <a:ext cx="39450" cy="44092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85308B2D-3BF0-44CA-9BE4-8CBF616FCF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55830" y="2291723"/>
                <a:ext cx="55694" cy="55695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8B48A51C-6386-440F-9DA9-5ADF1DDB7A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87372" y="2348577"/>
                <a:ext cx="39450" cy="55695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E43B6D22-BF3E-45CB-8713-B5252BF59C1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495494" y="2407752"/>
                <a:ext cx="32488" cy="32488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A372E77F-09BE-4C20-8B1F-3A4D1A2B508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13846" y="2321890"/>
                <a:ext cx="143875" cy="125313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5B7F70AB-12BB-4BF8-80B8-CA840D8CD6B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45050" y="2140886"/>
                <a:ext cx="32488" cy="27847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3043D386-8A3D-40EB-8002-1B9428B7FFA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44745" y="2432118"/>
                <a:ext cx="55694" cy="48733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9912A7-DFD9-4FDE-813F-7F0647DB37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68379" y="2557428"/>
                <a:ext cx="44091" cy="6033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4A3877F5-E23D-4380-8ED7-A758880E6F8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22181" y="2687380"/>
                <a:ext cx="51053" cy="48733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0F7909CC-7307-4A77-ACCF-862335D9485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13294" y="2197740"/>
                <a:ext cx="48732" cy="51053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D35E4783-09E9-447A-BA3A-6B9AB872A2D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63187" y="2191939"/>
                <a:ext cx="37129" cy="51053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B46BD542-1C22-428E-BCEB-5D589B1BE54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48440" y="2660694"/>
                <a:ext cx="32488" cy="32488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10DD17B4-E43B-4D91-BD82-F46CEBB3C35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49263" y="2289403"/>
                <a:ext cx="25526" cy="20885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2F8EDCEE-248B-49BB-A89F-EF40657702C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16989" y="2437919"/>
                <a:ext cx="32488" cy="37130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71A415C7-6825-4D8A-A52B-E55C1E147D8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74486" y="2613121"/>
                <a:ext cx="88182" cy="136916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40B515A9-69C7-4EA1-83BE-F2C759C6CC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63401" y="2609641"/>
                <a:ext cx="71938" cy="104427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2221DFA7-BE8E-45B4-95F5-21CA5BB253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79982" y="3058672"/>
                <a:ext cx="44091" cy="37130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6BA04492-F9A8-49E3-9A13-2B90209A2F9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08776" y="2983253"/>
                <a:ext cx="55694" cy="32488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299BB2F0-21C9-40AB-8DA2-51077E03EAB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16989" y="2723349"/>
                <a:ext cx="32488" cy="27847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DCF169A1-F20A-4E94-BF94-477D468D2A8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06455" y="3025023"/>
                <a:ext cx="44091" cy="48733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9D32E49B-3980-4BC3-A72F-F747A6A407D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11615" y="2951926"/>
                <a:ext cx="32488" cy="20885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4010ECB7-6406-41EA-901A-DDE807878B7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39981" y="2769760"/>
                <a:ext cx="67297" cy="76580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0B430786-0F3E-4E91-ACED-752E1F5636A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77966" y="2999497"/>
                <a:ext cx="39450" cy="39450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0591E069-75FA-4200-8397-B03BB09A102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68256" y="2904354"/>
                <a:ext cx="32488" cy="27847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C651C5C1-31B6-4AF7-809E-F1C3DEB0AD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26057" y="2832416"/>
                <a:ext cx="39450" cy="44092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F165F4B2-B269-4C12-8554-C0F8A26F5B6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61080" y="2904354"/>
                <a:ext cx="32488" cy="37130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CE29B65A-0680-409F-8D15-2EA7683F92A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99584" y="2954246"/>
                <a:ext cx="27847" cy="20885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8F8755E7-86A4-497F-9112-9AEE96B371B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31982" y="3294209"/>
                <a:ext cx="39450" cy="44092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5B2EF91E-3DC2-4048-A100-F0A76ED26A0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01477" y="2940323"/>
                <a:ext cx="44091" cy="32488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2D4F8AC1-3B38-4AE6-8C9E-DFFAC07C98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29966" y="3139892"/>
                <a:ext cx="37129" cy="44092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C546F59F-46E8-4FD0-9281-B87E2E67D5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54546" y="3252439"/>
                <a:ext cx="55694" cy="55695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055F228F-69E4-4769-98AD-06A7A3C6C8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96959" y="3493778"/>
                <a:ext cx="60335" cy="92824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FAA154E9-A05C-4096-8D4D-8193AA70E91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36195" y="3496099"/>
                <a:ext cx="55694" cy="51053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03D7DA27-81B2-4D43-8CF4-A7131A92B99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06455" y="3756003"/>
                <a:ext cx="32488" cy="37130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FBA722C2-2FF1-46E1-8113-8F00A8AE740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66791" y="3721194"/>
                <a:ext cx="92823" cy="88183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F998A44D-D877-4F0D-8CAC-FF05C73277C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96531" y="3644616"/>
                <a:ext cx="44091" cy="39450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E793FE68-B36E-440E-A420-6B3418FDBE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03707" y="3704950"/>
                <a:ext cx="32488" cy="27847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D660A23D-BCF1-49F7-BA3C-FA5C4305F41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22609" y="2580634"/>
                <a:ext cx="55694" cy="48733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CC33D374-6926-4ABA-876E-4C196B6E7BE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94852" y="2586436"/>
                <a:ext cx="32488" cy="37130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BF7FCF4A-6566-49AC-BFC5-31F2EF81E38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52349" y="2761638"/>
                <a:ext cx="88182" cy="136916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DAB6F956-6565-4B0A-8B96-108914B2A44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80287" y="2563230"/>
                <a:ext cx="48732" cy="44092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9C9F125C-55D4-4D15-8A32-872ACCE2BE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42425" y="2763959"/>
                <a:ext cx="69617" cy="104427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711C3416-1A8B-4AFC-B702-7A11B081AD6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86639" y="3131770"/>
                <a:ext cx="55694" cy="32488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DB678EE5-7B8B-480C-9215-81BC90C3EC5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91371" y="2873026"/>
                <a:ext cx="39450" cy="27847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8255993B-435F-4314-AC2C-11AD03DA1A1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81998" y="3175860"/>
                <a:ext cx="48732" cy="48733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49444DB3-EE35-487F-8F47-F421C11628B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88318" y="3099282"/>
                <a:ext cx="34809" cy="20885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E5E01FFE-EAEA-493C-B04D-0AF9D08AF96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915524" y="2915956"/>
                <a:ext cx="67297" cy="81221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2E6FD906-3A42-473B-BC0E-94DA15F7EA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55830" y="3148014"/>
                <a:ext cx="39450" cy="39450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1EE6B528-F1BF-45EA-A085-1EF65007941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46119" y="3057511"/>
                <a:ext cx="32488" cy="27847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FDD3B67F-4DDE-450A-915D-26F3CCF86CF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99280" y="2980932"/>
                <a:ext cx="44091" cy="48733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048B5060-7B8F-4186-9632-CDEF4E51E9C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838944" y="3052870"/>
                <a:ext cx="32488" cy="37130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1D33663A-F3D0-4B4E-AFE4-868942CC3B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13326" y="3441566"/>
                <a:ext cx="37129" cy="44092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267AFB17-6966-4C14-BF42-E246E83E8AF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979340" y="3088839"/>
                <a:ext cx="44091" cy="32488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8BFAEC6A-AA26-44F7-8796-6B6384A8D4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07829" y="3288408"/>
                <a:ext cx="37129" cy="44092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C954FC42-E08C-485C-A4E5-8187622FBDF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32410" y="3400956"/>
                <a:ext cx="55694" cy="55695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EF2B10D3-7521-44CF-A3C0-4B3F1E0472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74823" y="3642295"/>
                <a:ext cx="60335" cy="92824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8CCB5219-AC9D-4113-807E-DBF75760B7A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15219" y="3645776"/>
                <a:ext cx="55694" cy="48733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AE780D34-35B2-480F-95E1-1F084762F36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001387" y="3674783"/>
                <a:ext cx="81220" cy="71939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BFB036F4-AAD2-4FAA-B039-B884F8904CD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61509" y="2621243"/>
                <a:ext cx="113708" cy="136916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8DC31968-2347-43A3-8617-C5CD1539512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94943" y="3766445"/>
                <a:ext cx="37129" cy="44092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A4ADB51C-58CE-45C9-A77B-F668BBD5676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30912" y="3593563"/>
                <a:ext cx="48732" cy="48733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BA36841F-5377-40B3-B614-C13C0B6D84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63401" y="3746721"/>
                <a:ext cx="37129" cy="27847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42517BC-0C74-479A-90EC-F38AB297EF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74058" y="3545991"/>
                <a:ext cx="41770" cy="39450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B4E18DA-FF3E-4937-8406-DF24122868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77539" y="3760644"/>
                <a:ext cx="51053" cy="32488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6C3FED30-1338-47F5-BE93-30442DBF8BF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42089" y="3447366"/>
                <a:ext cx="157799" cy="241343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7DE9904E-B4C3-44A1-952A-8C7AEC11917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668379" y="3743240"/>
                <a:ext cx="44091" cy="51053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0F249532-376B-492C-A3A9-EF7A45F9335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45997" y="2538863"/>
                <a:ext cx="143875" cy="132275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B02C8EC4-A07B-4652-A267-9D224D2352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56563" y="3188623"/>
                <a:ext cx="104426" cy="111389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53FA48B2-F8C6-4A35-AC62-50281F6E2CC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718273" y="2723349"/>
                <a:ext cx="88182" cy="92824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3017BFA2-5B14-4DFA-9398-BCD92467B49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590640" y="2024856"/>
                <a:ext cx="248301" cy="252946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BE8B5D48-F4D0-4C9D-BAAE-DA502E85C4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98638" y="2126963"/>
                <a:ext cx="37129" cy="6033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5D2811F2-20B1-432A-A60E-195B859FE10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379645" y="2598038"/>
                <a:ext cx="71938" cy="71939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074639B7-5BA6-4536-AE98-59ECF4A4B3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24683" y="2239510"/>
                <a:ext cx="67297" cy="92824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72B1AD3B-90F0-4AE8-AB03-FD051F5339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231127" y="2115360"/>
                <a:ext cx="76579" cy="76580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2FCD2724-7CB2-42FC-8052-44D0A4270AF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866610" y="2816172"/>
                <a:ext cx="132272" cy="104427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1F5EDBCD-290F-4FF0-B920-EDBF7EF0D8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71679" y="3066793"/>
                <a:ext cx="76579" cy="76580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689C5A43-CA38-4FDD-99BD-85CE478277F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88195" y="2049223"/>
                <a:ext cx="81220" cy="83542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3521CA63-36C3-4E57-9316-EF00E5660ED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55098" y="2267357"/>
                <a:ext cx="104426" cy="88183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562958F2-DA98-45F0-A314-859C3A9F04E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511557" y="2642129"/>
                <a:ext cx="78899" cy="78901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857D2BF6-048E-4CEF-BE25-558D6C86980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671679" y="2934521"/>
                <a:ext cx="83541" cy="92824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F270A034-50A5-41E1-B498-9B6D235A73F6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309846" y="1945957"/>
                <a:ext cx="120670" cy="208855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8C767179-0D79-40D9-AEA2-55680182258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8256472" y="2240670"/>
                <a:ext cx="99785" cy="113710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5BBCA1F9-4742-4084-A161-22464ECF540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467829" y="2242991"/>
                <a:ext cx="109067" cy="109069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09" name="组合 1308">
              <a:extLst>
                <a:ext uri="{FF2B5EF4-FFF2-40B4-BE49-F238E27FC236}">
                  <a16:creationId xmlns:a16="http://schemas.microsoft.com/office/drawing/2014/main" id="{0993A938-DB34-4AFC-8C1E-1E8894322638}"/>
                </a:ext>
              </a:extLst>
            </p:cNvPr>
            <p:cNvGrpSpPr/>
            <p:nvPr/>
          </p:nvGrpSpPr>
          <p:grpSpPr>
            <a:xfrm>
              <a:off x="3761484" y="1045528"/>
              <a:ext cx="6683310" cy="6511587"/>
              <a:chOff x="3761484" y="1045528"/>
              <a:chExt cx="6683310" cy="6511587"/>
            </a:xfrm>
          </p:grpSpPr>
          <p:sp>
            <p:nvSpPr>
              <p:cNvPr id="8" name="Freeform 608">
                <a:extLst>
                  <a:ext uri="{FF2B5EF4-FFF2-40B4-BE49-F238E27FC236}">
                    <a16:creationId xmlns:a16="http://schemas.microsoft.com/office/drawing/2014/main" id="{6E3CFD4D-31DF-4ED2-8ECB-E0277AA51C0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3880994" y="3364963"/>
                <a:ext cx="81222" cy="88183"/>
              </a:xfrm>
              <a:custGeom>
                <a:avLst/>
                <a:gdLst>
                  <a:gd name="T0" fmla="*/ 5 w 15"/>
                  <a:gd name="T1" fmla="*/ 1 h 16"/>
                  <a:gd name="T2" fmla="*/ 5 w 15"/>
                  <a:gd name="T3" fmla="*/ 16 h 16"/>
                  <a:gd name="T4" fmla="*/ 15 w 15"/>
                  <a:gd name="T5" fmla="*/ 12 h 16"/>
                  <a:gd name="T6" fmla="*/ 5 w 15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6">
                    <a:moveTo>
                      <a:pt x="5" y="1"/>
                    </a:moveTo>
                    <a:cubicBezTo>
                      <a:pt x="6" y="6"/>
                      <a:pt x="0" y="9"/>
                      <a:pt x="5" y="16"/>
                    </a:cubicBezTo>
                    <a:cubicBezTo>
                      <a:pt x="8" y="15"/>
                      <a:pt x="12" y="13"/>
                      <a:pt x="15" y="12"/>
                    </a:cubicBezTo>
                    <a:cubicBezTo>
                      <a:pt x="13" y="6"/>
                      <a:pt x="11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622">
                <a:extLst>
                  <a:ext uri="{FF2B5EF4-FFF2-40B4-BE49-F238E27FC236}">
                    <a16:creationId xmlns:a16="http://schemas.microsoft.com/office/drawing/2014/main" id="{394315AB-9E07-4F62-8507-9B5CA67DDBC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771118" y="2906646"/>
                <a:ext cx="3190817" cy="3014452"/>
              </a:xfrm>
              <a:custGeom>
                <a:avLst/>
                <a:gdLst>
                  <a:gd name="T0" fmla="*/ 580 w 581"/>
                  <a:gd name="T1" fmla="*/ 123 h 549"/>
                  <a:gd name="T2" fmla="*/ 453 w 581"/>
                  <a:gd name="T3" fmla="*/ 0 h 549"/>
                  <a:gd name="T4" fmla="*/ 373 w 581"/>
                  <a:gd name="T5" fmla="*/ 29 h 549"/>
                  <a:gd name="T6" fmla="*/ 300 w 581"/>
                  <a:gd name="T7" fmla="*/ 49 h 549"/>
                  <a:gd name="T8" fmla="*/ 254 w 581"/>
                  <a:gd name="T9" fmla="*/ 45 h 549"/>
                  <a:gd name="T10" fmla="*/ 3 w 581"/>
                  <a:gd name="T11" fmla="*/ 301 h 549"/>
                  <a:gd name="T12" fmla="*/ 248 w 581"/>
                  <a:gd name="T13" fmla="*/ 546 h 549"/>
                  <a:gd name="T14" fmla="*/ 505 w 581"/>
                  <a:gd name="T15" fmla="*/ 295 h 549"/>
                  <a:gd name="T16" fmla="*/ 505 w 581"/>
                  <a:gd name="T17" fmla="*/ 292 h 549"/>
                  <a:gd name="T18" fmla="*/ 537 w 581"/>
                  <a:gd name="T19" fmla="*/ 222 h 549"/>
                  <a:gd name="T20" fmla="*/ 580 w 581"/>
                  <a:gd name="T21" fmla="*/ 123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1" h="549">
                    <a:moveTo>
                      <a:pt x="580" y="123"/>
                    </a:moveTo>
                    <a:cubicBezTo>
                      <a:pt x="578" y="55"/>
                      <a:pt x="521" y="0"/>
                      <a:pt x="453" y="0"/>
                    </a:cubicBezTo>
                    <a:cubicBezTo>
                      <a:pt x="423" y="1"/>
                      <a:pt x="395" y="11"/>
                      <a:pt x="373" y="29"/>
                    </a:cubicBezTo>
                    <a:cubicBezTo>
                      <a:pt x="353" y="46"/>
                      <a:pt x="326" y="54"/>
                      <a:pt x="300" y="49"/>
                    </a:cubicBezTo>
                    <a:cubicBezTo>
                      <a:pt x="285" y="46"/>
                      <a:pt x="270" y="45"/>
                      <a:pt x="254" y="45"/>
                    </a:cubicBezTo>
                    <a:cubicBezTo>
                      <a:pt x="114" y="45"/>
                      <a:pt x="0" y="160"/>
                      <a:pt x="3" y="301"/>
                    </a:cubicBezTo>
                    <a:cubicBezTo>
                      <a:pt x="6" y="434"/>
                      <a:pt x="115" y="543"/>
                      <a:pt x="248" y="546"/>
                    </a:cubicBezTo>
                    <a:cubicBezTo>
                      <a:pt x="389" y="549"/>
                      <a:pt x="505" y="436"/>
                      <a:pt x="505" y="295"/>
                    </a:cubicBezTo>
                    <a:cubicBezTo>
                      <a:pt x="505" y="294"/>
                      <a:pt x="505" y="293"/>
                      <a:pt x="505" y="292"/>
                    </a:cubicBezTo>
                    <a:cubicBezTo>
                      <a:pt x="504" y="265"/>
                      <a:pt x="516" y="240"/>
                      <a:pt x="537" y="222"/>
                    </a:cubicBezTo>
                    <a:cubicBezTo>
                      <a:pt x="564" y="198"/>
                      <a:pt x="581" y="162"/>
                      <a:pt x="580" y="123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04" name="组合 1303">
                <a:extLst>
                  <a:ext uri="{FF2B5EF4-FFF2-40B4-BE49-F238E27FC236}">
                    <a16:creationId xmlns:a16="http://schemas.microsoft.com/office/drawing/2014/main" id="{8215B450-38EE-4404-80FD-2BDED794FA89}"/>
                  </a:ext>
                </a:extLst>
              </p:cNvPr>
              <p:cNvGrpSpPr/>
              <p:nvPr/>
            </p:nvGrpSpPr>
            <p:grpSpPr>
              <a:xfrm>
                <a:off x="7061368" y="1045528"/>
                <a:ext cx="3383426" cy="3295243"/>
                <a:chOff x="7061368" y="1045528"/>
                <a:chExt cx="3383426" cy="3295243"/>
              </a:xfrm>
            </p:grpSpPr>
            <p:sp>
              <p:nvSpPr>
                <p:cNvPr id="901" name="Freeform 206">
                  <a:extLst>
                    <a:ext uri="{FF2B5EF4-FFF2-40B4-BE49-F238E27FC236}">
                      <a16:creationId xmlns:a16="http://schemas.microsoft.com/office/drawing/2014/main" id="{37397A8B-7540-46DA-8EB9-59BBDBEF5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083414" y="1538655"/>
                  <a:ext cx="88183" cy="44091"/>
                </a:xfrm>
                <a:custGeom>
                  <a:avLst/>
                  <a:gdLst>
                    <a:gd name="T0" fmla="*/ 0 w 16"/>
                    <a:gd name="T1" fmla="*/ 1 h 8"/>
                    <a:gd name="T2" fmla="*/ 2 w 16"/>
                    <a:gd name="T3" fmla="*/ 5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5 h 8"/>
                    <a:gd name="T16" fmla="*/ 16 w 16"/>
                    <a:gd name="T17" fmla="*/ 1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5" y="4"/>
                        <a:pt x="15" y="3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2" name="Freeform 207">
                  <a:extLst>
                    <a:ext uri="{FF2B5EF4-FFF2-40B4-BE49-F238E27FC236}">
                      <a16:creationId xmlns:a16="http://schemas.microsoft.com/office/drawing/2014/main" id="{4321BEA2-D57D-464E-AD26-B9411E6C3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11261" y="1742867"/>
                  <a:ext cx="44091" cy="32488"/>
                </a:xfrm>
                <a:custGeom>
                  <a:avLst/>
                  <a:gdLst>
                    <a:gd name="T0" fmla="*/ 2 w 8"/>
                    <a:gd name="T1" fmla="*/ 6 h 6"/>
                    <a:gd name="T2" fmla="*/ 5 w 8"/>
                    <a:gd name="T3" fmla="*/ 4 h 6"/>
                    <a:gd name="T4" fmla="*/ 6 w 8"/>
                    <a:gd name="T5" fmla="*/ 3 h 6"/>
                    <a:gd name="T6" fmla="*/ 8 w 8"/>
                    <a:gd name="T7" fmla="*/ 0 h 6"/>
                    <a:gd name="T8" fmla="*/ 0 w 8"/>
                    <a:gd name="T9" fmla="*/ 3 h 6"/>
                    <a:gd name="T10" fmla="*/ 0 w 8"/>
                    <a:gd name="T11" fmla="*/ 6 h 6"/>
                    <a:gd name="T12" fmla="*/ 2 w 8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2" y="6"/>
                      </a:moveTo>
                      <a:cubicBezTo>
                        <a:pt x="3" y="5"/>
                        <a:pt x="4" y="5"/>
                        <a:pt x="5" y="4"/>
                      </a:cubicBezTo>
                      <a:cubicBezTo>
                        <a:pt x="5" y="4"/>
                        <a:pt x="6" y="4"/>
                        <a:pt x="6" y="3"/>
                      </a:cubicBezTo>
                      <a:cubicBezTo>
                        <a:pt x="7" y="2"/>
                        <a:pt x="8" y="1"/>
                        <a:pt x="8" y="0"/>
                      </a:cubicBezTo>
                      <a:cubicBezTo>
                        <a:pt x="5" y="1"/>
                        <a:pt x="3" y="2"/>
                        <a:pt x="0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3" name="Freeform 208">
                  <a:extLst>
                    <a:ext uri="{FF2B5EF4-FFF2-40B4-BE49-F238E27FC236}">
                      <a16:creationId xmlns:a16="http://schemas.microsoft.com/office/drawing/2014/main" id="{5447F95E-6B26-4833-9126-50C099C19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26950" y="1349527"/>
                  <a:ext cx="44091" cy="39450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0 h 7"/>
                    <a:gd name="T4" fmla="*/ 4 w 8"/>
                    <a:gd name="T5" fmla="*/ 1 h 7"/>
                    <a:gd name="T6" fmla="*/ 0 w 8"/>
                    <a:gd name="T7" fmla="*/ 7 h 7"/>
                    <a:gd name="T8" fmla="*/ 8 w 8"/>
                    <a:gd name="T9" fmla="*/ 7 h 7"/>
                    <a:gd name="T10" fmla="*/ 8 w 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2"/>
                        <a:pt x="0" y="5"/>
                        <a:pt x="0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4" name="Freeform 209">
                  <a:extLst>
                    <a:ext uri="{FF2B5EF4-FFF2-40B4-BE49-F238E27FC236}">
                      <a16:creationId xmlns:a16="http://schemas.microsoft.com/office/drawing/2014/main" id="{939DD974-891C-4F20-BE14-8F365DF10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04904" y="1540976"/>
                  <a:ext cx="88183" cy="39450"/>
                </a:xfrm>
                <a:custGeom>
                  <a:avLst/>
                  <a:gdLst>
                    <a:gd name="T0" fmla="*/ 12 w 16"/>
                    <a:gd name="T1" fmla="*/ 1 h 7"/>
                    <a:gd name="T2" fmla="*/ 8 w 16"/>
                    <a:gd name="T3" fmla="*/ 0 h 7"/>
                    <a:gd name="T4" fmla="*/ 3 w 16"/>
                    <a:gd name="T5" fmla="*/ 1 h 7"/>
                    <a:gd name="T6" fmla="*/ 0 w 16"/>
                    <a:gd name="T7" fmla="*/ 7 h 7"/>
                    <a:gd name="T8" fmla="*/ 16 w 16"/>
                    <a:gd name="T9" fmla="*/ 7 h 7"/>
                    <a:gd name="T10" fmla="*/ 12 w 16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5"/>
                        <a:pt x="14" y="2"/>
                        <a:pt x="12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5" name="Freeform 210">
                  <a:extLst>
                    <a:ext uri="{FF2B5EF4-FFF2-40B4-BE49-F238E27FC236}">
                      <a16:creationId xmlns:a16="http://schemas.microsoft.com/office/drawing/2014/main" id="{C4642972-92D8-4C0B-8F99-B84A36D21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33180" y="1325160"/>
                  <a:ext cx="44091" cy="88183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6" name="Oval 211">
                  <a:extLst>
                    <a:ext uri="{FF2B5EF4-FFF2-40B4-BE49-F238E27FC236}">
                      <a16:creationId xmlns:a16="http://schemas.microsoft.com/office/drawing/2014/main" id="{274A3734-B88F-4F51-9F95-774224A8D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11135" y="1516609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7" name="Oval 212">
                  <a:extLst>
                    <a:ext uri="{FF2B5EF4-FFF2-40B4-BE49-F238E27FC236}">
                      <a16:creationId xmlns:a16="http://schemas.microsoft.com/office/drawing/2014/main" id="{C4068D07-DF18-40CA-BB6C-D5C8D093B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1363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8" name="Oval 213">
                  <a:extLst>
                    <a:ext uri="{FF2B5EF4-FFF2-40B4-BE49-F238E27FC236}">
                      <a16:creationId xmlns:a16="http://schemas.microsoft.com/office/drawing/2014/main" id="{F437D830-2ACF-4628-99C5-F8A79759CF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2523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9" name="Oval 214">
                  <a:extLst>
                    <a:ext uri="{FF2B5EF4-FFF2-40B4-BE49-F238E27FC236}">
                      <a16:creationId xmlns:a16="http://schemas.microsoft.com/office/drawing/2014/main" id="{802E9B08-F70D-4E72-B6B7-C93196270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00906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0" name="Oval 215">
                  <a:extLst>
                    <a:ext uri="{FF2B5EF4-FFF2-40B4-BE49-F238E27FC236}">
                      <a16:creationId xmlns:a16="http://schemas.microsoft.com/office/drawing/2014/main" id="{6C75B95A-3E2A-4FFD-BF65-D61E7CDBD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02067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1" name="Freeform 216">
                  <a:extLst>
                    <a:ext uri="{FF2B5EF4-FFF2-40B4-BE49-F238E27FC236}">
                      <a16:creationId xmlns:a16="http://schemas.microsoft.com/office/drawing/2014/main" id="{8FB691E2-7FEC-41A5-9501-21861D6A0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26950" y="1739386"/>
                  <a:ext cx="44091" cy="39450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7 h 7"/>
                    <a:gd name="T4" fmla="*/ 5 w 8"/>
                    <a:gd name="T5" fmla="*/ 1 h 7"/>
                    <a:gd name="T6" fmla="*/ 2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5"/>
                        <a:pt x="7" y="2"/>
                        <a:pt x="5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2" name="Freeform 217">
                  <a:extLst>
                    <a:ext uri="{FF2B5EF4-FFF2-40B4-BE49-F238E27FC236}">
                      <a16:creationId xmlns:a16="http://schemas.microsoft.com/office/drawing/2014/main" id="{7C391852-744C-4AA6-9080-A67D7F4BE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33180" y="1715020"/>
                  <a:ext cx="44091" cy="88183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3" name="Freeform 218">
                  <a:extLst>
                    <a:ext uri="{FF2B5EF4-FFF2-40B4-BE49-F238E27FC236}">
                      <a16:creationId xmlns:a16="http://schemas.microsoft.com/office/drawing/2014/main" id="{71664A98-8FE7-4F3D-8580-37FDC5854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39411" y="1347206"/>
                  <a:ext cx="44091" cy="44091"/>
                </a:xfrm>
                <a:custGeom>
                  <a:avLst/>
                  <a:gdLst>
                    <a:gd name="T0" fmla="*/ 8 w 8"/>
                    <a:gd name="T1" fmla="*/ 8 h 8"/>
                    <a:gd name="T2" fmla="*/ 8 w 8"/>
                    <a:gd name="T3" fmla="*/ 8 h 8"/>
                    <a:gd name="T4" fmla="*/ 8 w 8"/>
                    <a:gd name="T5" fmla="*/ 0 h 8"/>
                    <a:gd name="T6" fmla="*/ 0 w 8"/>
                    <a:gd name="T7" fmla="*/ 0 h 8"/>
                    <a:gd name="T8" fmla="*/ 1 w 8"/>
                    <a:gd name="T9" fmla="*/ 1 h 8"/>
                    <a:gd name="T10" fmla="*/ 8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5"/>
                        <a:pt x="4" y="8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4" name="Freeform 219">
                  <a:extLst>
                    <a:ext uri="{FF2B5EF4-FFF2-40B4-BE49-F238E27FC236}">
                      <a16:creationId xmlns:a16="http://schemas.microsoft.com/office/drawing/2014/main" id="{5CEB47CF-EB75-4445-8362-E7E01492A5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17365" y="1538655"/>
                  <a:ext cx="88183" cy="44091"/>
                </a:xfrm>
                <a:custGeom>
                  <a:avLst/>
                  <a:gdLst>
                    <a:gd name="T0" fmla="*/ 8 w 16"/>
                    <a:gd name="T1" fmla="*/ 8 h 8"/>
                    <a:gd name="T2" fmla="*/ 16 w 16"/>
                    <a:gd name="T3" fmla="*/ 1 h 8"/>
                    <a:gd name="T4" fmla="*/ 16 w 16"/>
                    <a:gd name="T5" fmla="*/ 0 h 8"/>
                    <a:gd name="T6" fmla="*/ 0 w 16"/>
                    <a:gd name="T7" fmla="*/ 0 h 8"/>
                    <a:gd name="T8" fmla="*/ 0 w 16"/>
                    <a:gd name="T9" fmla="*/ 1 h 8"/>
                    <a:gd name="T10" fmla="*/ 8 w 1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8"/>
                      </a:moveTo>
                      <a:cubicBezTo>
                        <a:pt x="12" y="8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8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5" name="Freeform 220">
                  <a:extLst>
                    <a:ext uri="{FF2B5EF4-FFF2-40B4-BE49-F238E27FC236}">
                      <a16:creationId xmlns:a16="http://schemas.microsoft.com/office/drawing/2014/main" id="{0811E49F-B95C-4838-A5DF-DA067DA90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39411" y="1737066"/>
                  <a:ext cx="4409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7 h 8"/>
                    <a:gd name="T4" fmla="*/ 8 w 8"/>
                    <a:gd name="T5" fmla="*/ 1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7"/>
                        <a:pt x="2" y="7"/>
                      </a:cubicBezTo>
                      <a:cubicBezTo>
                        <a:pt x="5" y="7"/>
                        <a:pt x="8" y="4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6" name="Freeform 221">
                  <a:extLst>
                    <a:ext uri="{FF2B5EF4-FFF2-40B4-BE49-F238E27FC236}">
                      <a16:creationId xmlns:a16="http://schemas.microsoft.com/office/drawing/2014/main" id="{EDC32C91-8450-413E-BEC2-B9A4B5E48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58580" y="134720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7" name="Freeform 222">
                  <a:extLst>
                    <a:ext uri="{FF2B5EF4-FFF2-40B4-BE49-F238E27FC236}">
                      <a16:creationId xmlns:a16="http://schemas.microsoft.com/office/drawing/2014/main" id="{7E73AEB9-FDBA-47B6-A726-35305245B8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36535" y="1538655"/>
                  <a:ext cx="88183" cy="44091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3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4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8" name="Freeform 223">
                  <a:extLst>
                    <a:ext uri="{FF2B5EF4-FFF2-40B4-BE49-F238E27FC236}">
                      <a16:creationId xmlns:a16="http://schemas.microsoft.com/office/drawing/2014/main" id="{99A90526-9E39-4DA4-B886-42881B7C3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67131" y="1325160"/>
                  <a:ext cx="44091" cy="88183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9" name="Oval 224">
                  <a:extLst>
                    <a:ext uri="{FF2B5EF4-FFF2-40B4-BE49-F238E27FC236}">
                      <a16:creationId xmlns:a16="http://schemas.microsoft.com/office/drawing/2014/main" id="{BE6AE300-E241-4133-9411-B0BDFD4BFA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45086" y="1516609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0" name="Oval 225">
                  <a:extLst>
                    <a:ext uri="{FF2B5EF4-FFF2-40B4-BE49-F238E27FC236}">
                      <a16:creationId xmlns:a16="http://schemas.microsoft.com/office/drawing/2014/main" id="{386916C1-239A-498C-8085-0FEACC38C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1833" y="1630318"/>
                  <a:ext cx="85862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1" name="Oval 226">
                  <a:extLst>
                    <a:ext uri="{FF2B5EF4-FFF2-40B4-BE49-F238E27FC236}">
                      <a16:creationId xmlns:a16="http://schemas.microsoft.com/office/drawing/2014/main" id="{9356B254-264E-4075-B512-CE4C59DC48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2993" y="1413343"/>
                  <a:ext cx="83541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2" name="Oval 227">
                  <a:extLst>
                    <a:ext uri="{FF2B5EF4-FFF2-40B4-BE49-F238E27FC236}">
                      <a16:creationId xmlns:a16="http://schemas.microsoft.com/office/drawing/2014/main" id="{82D4AED4-A82F-4970-951C-C1E5D898B2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4858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3" name="Oval 228">
                  <a:extLst>
                    <a:ext uri="{FF2B5EF4-FFF2-40B4-BE49-F238E27FC236}">
                      <a16:creationId xmlns:a16="http://schemas.microsoft.com/office/drawing/2014/main" id="{3E6C34EE-BF4A-4428-B2ED-608C480217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6018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4" name="Freeform 229">
                  <a:extLst>
                    <a:ext uri="{FF2B5EF4-FFF2-40B4-BE49-F238E27FC236}">
                      <a16:creationId xmlns:a16="http://schemas.microsoft.com/office/drawing/2014/main" id="{C10D875A-DBEC-4690-A7A6-6F21686BF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58580" y="1737066"/>
                  <a:ext cx="4409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5 w 8"/>
                    <a:gd name="T5" fmla="*/ 2 h 8"/>
                    <a:gd name="T6" fmla="*/ 2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3"/>
                        <a:pt x="5" y="2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5" name="Freeform 230">
                  <a:extLst>
                    <a:ext uri="{FF2B5EF4-FFF2-40B4-BE49-F238E27FC236}">
                      <a16:creationId xmlns:a16="http://schemas.microsoft.com/office/drawing/2014/main" id="{C5343CED-C175-4849-980E-1853B0AE44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67131" y="1715020"/>
                  <a:ext cx="44091" cy="88183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6" name="Freeform 231">
                  <a:extLst>
                    <a:ext uri="{FF2B5EF4-FFF2-40B4-BE49-F238E27FC236}">
                      <a16:creationId xmlns:a16="http://schemas.microsoft.com/office/drawing/2014/main" id="{954E4B25-4305-4C2A-8D1B-247D55AF61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68721" y="1347206"/>
                  <a:ext cx="44091" cy="44091"/>
                </a:xfrm>
                <a:custGeom>
                  <a:avLst/>
                  <a:gdLst>
                    <a:gd name="T0" fmla="*/ 3 w 8"/>
                    <a:gd name="T1" fmla="*/ 6 h 8"/>
                    <a:gd name="T2" fmla="*/ 4 w 8"/>
                    <a:gd name="T3" fmla="*/ 7 h 8"/>
                    <a:gd name="T4" fmla="*/ 7 w 8"/>
                    <a:gd name="T5" fmla="*/ 8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  <a:gd name="T12" fmla="*/ 0 w 8"/>
                    <a:gd name="T13" fmla="*/ 0 h 8"/>
                    <a:gd name="T14" fmla="*/ 1 w 8"/>
                    <a:gd name="T15" fmla="*/ 2 h 8"/>
                    <a:gd name="T16" fmla="*/ 3 w 8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3" y="6"/>
                      </a:move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7" name="Freeform 232">
                  <a:extLst>
                    <a:ext uri="{FF2B5EF4-FFF2-40B4-BE49-F238E27FC236}">
                      <a16:creationId xmlns:a16="http://schemas.microsoft.com/office/drawing/2014/main" id="{C699753F-F20D-4E62-ACD1-5BD540912E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46675" y="1538655"/>
                  <a:ext cx="88183" cy="44091"/>
                </a:xfrm>
                <a:custGeom>
                  <a:avLst/>
                  <a:gdLst>
                    <a:gd name="T0" fmla="*/ 2 w 16"/>
                    <a:gd name="T1" fmla="*/ 6 h 8"/>
                    <a:gd name="T2" fmla="*/ 3 w 16"/>
                    <a:gd name="T3" fmla="*/ 7 h 8"/>
                    <a:gd name="T4" fmla="*/ 6 w 16"/>
                    <a:gd name="T5" fmla="*/ 8 h 8"/>
                    <a:gd name="T6" fmla="*/ 8 w 16"/>
                    <a:gd name="T7" fmla="*/ 8 h 8"/>
                    <a:gd name="T8" fmla="*/ 9 w 16"/>
                    <a:gd name="T9" fmla="*/ 8 h 8"/>
                    <a:gd name="T10" fmla="*/ 12 w 16"/>
                    <a:gd name="T11" fmla="*/ 7 h 8"/>
                    <a:gd name="T12" fmla="*/ 13 w 16"/>
                    <a:gd name="T13" fmla="*/ 6 h 8"/>
                    <a:gd name="T14" fmla="*/ 16 w 16"/>
                    <a:gd name="T15" fmla="*/ 2 h 8"/>
                    <a:gd name="T16" fmla="*/ 16 w 16"/>
                    <a:gd name="T17" fmla="*/ 0 h 8"/>
                    <a:gd name="T18" fmla="*/ 0 w 16"/>
                    <a:gd name="T19" fmla="*/ 0 h 8"/>
                    <a:gd name="T20" fmla="*/ 0 w 16"/>
                    <a:gd name="T21" fmla="*/ 2 h 8"/>
                    <a:gd name="T22" fmla="*/ 2 w 16"/>
                    <a:gd name="T2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2" y="6"/>
                      </a:move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8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5" y="5"/>
                        <a:pt x="15" y="4"/>
                        <a:pt x="16" y="2"/>
                      </a:cubicBezTo>
                      <a:cubicBezTo>
                        <a:pt x="16" y="2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8" name="Freeform 233">
                  <a:extLst>
                    <a:ext uri="{FF2B5EF4-FFF2-40B4-BE49-F238E27FC236}">
                      <a16:creationId xmlns:a16="http://schemas.microsoft.com/office/drawing/2014/main" id="{9B0E50F3-C6D8-41B8-915B-65502BA81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68721" y="1737066"/>
                  <a:ext cx="44091" cy="44091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4"/>
                        <a:pt x="8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9" name="Freeform 234">
                  <a:extLst>
                    <a:ext uri="{FF2B5EF4-FFF2-40B4-BE49-F238E27FC236}">
                      <a16:creationId xmlns:a16="http://schemas.microsoft.com/office/drawing/2014/main" id="{D1EEED1B-05BA-42C9-B6A3-8EEC12D54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2531" y="134720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3" y="2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0" name="Freeform 235">
                  <a:extLst>
                    <a:ext uri="{FF2B5EF4-FFF2-40B4-BE49-F238E27FC236}">
                      <a16:creationId xmlns:a16="http://schemas.microsoft.com/office/drawing/2014/main" id="{806AD991-2E8B-4991-A59E-BB652572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70486" y="1538655"/>
                  <a:ext cx="88183" cy="44091"/>
                </a:xfrm>
                <a:custGeom>
                  <a:avLst/>
                  <a:gdLst>
                    <a:gd name="T0" fmla="*/ 8 w 16"/>
                    <a:gd name="T1" fmla="*/ 0 h 8"/>
                    <a:gd name="T2" fmla="*/ 1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4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2"/>
                        <a:pt x="1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4" y="4"/>
                      </a:cubicBezTo>
                      <a:cubicBezTo>
                        <a:pt x="13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1" name="Freeform 236">
                  <a:extLst>
                    <a:ext uri="{FF2B5EF4-FFF2-40B4-BE49-F238E27FC236}">
                      <a16:creationId xmlns:a16="http://schemas.microsoft.com/office/drawing/2014/main" id="{9EB6735E-E994-4A46-970E-6E0AA990FD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99922" y="1326321"/>
                  <a:ext cx="44091" cy="85862"/>
                </a:xfrm>
                <a:custGeom>
                  <a:avLst/>
                  <a:gdLst>
                    <a:gd name="T0" fmla="*/ 0 w 8"/>
                    <a:gd name="T1" fmla="*/ 8 h 16"/>
                    <a:gd name="T2" fmla="*/ 8 w 8"/>
                    <a:gd name="T3" fmla="*/ 16 h 16"/>
                    <a:gd name="T4" fmla="*/ 8 w 8"/>
                    <a:gd name="T5" fmla="*/ 16 h 16"/>
                    <a:gd name="T6" fmla="*/ 8 w 8"/>
                    <a:gd name="T7" fmla="*/ 0 h 16"/>
                    <a:gd name="T8" fmla="*/ 8 w 8"/>
                    <a:gd name="T9" fmla="*/ 0 h 16"/>
                    <a:gd name="T10" fmla="*/ 0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0" y="8"/>
                      </a:move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2" name="Oval 237">
                  <a:extLst>
                    <a:ext uri="{FF2B5EF4-FFF2-40B4-BE49-F238E27FC236}">
                      <a16:creationId xmlns:a16="http://schemas.microsoft.com/office/drawing/2014/main" id="{49D3E85D-8177-4683-B0D6-EA03B648F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577876" y="1517770"/>
                  <a:ext cx="88183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3" name="Oval 238">
                  <a:extLst>
                    <a:ext uri="{FF2B5EF4-FFF2-40B4-BE49-F238E27FC236}">
                      <a16:creationId xmlns:a16="http://schemas.microsoft.com/office/drawing/2014/main" id="{8CB0ED89-851E-4A8C-A872-EBDF4A9ABB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685784" y="1630318"/>
                  <a:ext cx="85862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4" name="Oval 239">
                  <a:extLst>
                    <a:ext uri="{FF2B5EF4-FFF2-40B4-BE49-F238E27FC236}">
                      <a16:creationId xmlns:a16="http://schemas.microsoft.com/office/drawing/2014/main" id="{49BC8A99-D6C2-45DD-A808-58733E42B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686944" y="1413343"/>
                  <a:ext cx="83541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5" name="Oval 240">
                  <a:extLst>
                    <a:ext uri="{FF2B5EF4-FFF2-40B4-BE49-F238E27FC236}">
                      <a16:creationId xmlns:a16="http://schemas.microsoft.com/office/drawing/2014/main" id="{A88906D6-1DCE-44E2-A83E-F12D1B13E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68809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6" name="Oval 241">
                  <a:extLst>
                    <a:ext uri="{FF2B5EF4-FFF2-40B4-BE49-F238E27FC236}">
                      <a16:creationId xmlns:a16="http://schemas.microsoft.com/office/drawing/2014/main" id="{4D8B88F2-1050-4F26-B90F-7261F050F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69969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7" name="Freeform 242">
                  <a:extLst>
                    <a:ext uri="{FF2B5EF4-FFF2-40B4-BE49-F238E27FC236}">
                      <a16:creationId xmlns:a16="http://schemas.microsoft.com/office/drawing/2014/main" id="{42710FFE-266E-4272-ADE1-F81F38608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2531" y="1737066"/>
                  <a:ext cx="44091" cy="44091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0 h 8"/>
                    <a:gd name="T4" fmla="*/ 0 w 8"/>
                    <a:gd name="T5" fmla="*/ 8 h 8"/>
                    <a:gd name="T6" fmla="*/ 8 w 8"/>
                    <a:gd name="T7" fmla="*/ 8 h 8"/>
                    <a:gd name="T8" fmla="*/ 7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8" y="5"/>
                        <a:pt x="7" y="4"/>
                      </a:cubicBezTo>
                      <a:cubicBezTo>
                        <a:pt x="6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8" name="Freeform 243">
                  <a:extLst>
                    <a:ext uri="{FF2B5EF4-FFF2-40B4-BE49-F238E27FC236}">
                      <a16:creationId xmlns:a16="http://schemas.microsoft.com/office/drawing/2014/main" id="{CA51131A-FD5C-4293-9F9C-3EE9EC8E6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99922" y="1716180"/>
                  <a:ext cx="44091" cy="85862"/>
                </a:xfrm>
                <a:custGeom>
                  <a:avLst/>
                  <a:gdLst>
                    <a:gd name="T0" fmla="*/ 8 w 8"/>
                    <a:gd name="T1" fmla="*/ 8 h 16"/>
                    <a:gd name="T2" fmla="*/ 2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2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2" y="16"/>
                        <a:pt x="2" y="15"/>
                      </a:cubicBezTo>
                      <a:cubicBezTo>
                        <a:pt x="6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9" name="Freeform 244">
                  <a:extLst>
                    <a:ext uri="{FF2B5EF4-FFF2-40B4-BE49-F238E27FC236}">
                      <a16:creationId xmlns:a16="http://schemas.microsoft.com/office/drawing/2014/main" id="{F86511BA-EBB8-4D06-8106-354B77D2B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2672" y="1347206"/>
                  <a:ext cx="44091" cy="44091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2 h 8"/>
                    <a:gd name="T4" fmla="*/ 3 w 8"/>
                    <a:gd name="T5" fmla="*/ 6 h 8"/>
                    <a:gd name="T6" fmla="*/ 4 w 8"/>
                    <a:gd name="T7" fmla="*/ 7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3"/>
                        <a:pt x="2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0" name="Freeform 245">
                  <a:extLst>
                    <a:ext uri="{FF2B5EF4-FFF2-40B4-BE49-F238E27FC236}">
                      <a16:creationId xmlns:a16="http://schemas.microsoft.com/office/drawing/2014/main" id="{0EEB73C6-43D0-45E4-A113-F154FD579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80626" y="1538655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7 h 8"/>
                    <a:gd name="T14" fmla="*/ 13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8"/>
                        <a:pt x="11" y="7"/>
                        <a:pt x="12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1" name="Freeform 246">
                  <a:extLst>
                    <a:ext uri="{FF2B5EF4-FFF2-40B4-BE49-F238E27FC236}">
                      <a16:creationId xmlns:a16="http://schemas.microsoft.com/office/drawing/2014/main" id="{F63391B7-5D77-49A5-9DA8-46E086B096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2672" y="1737066"/>
                  <a:ext cx="44091" cy="44091"/>
                </a:xfrm>
                <a:custGeom>
                  <a:avLst/>
                  <a:gdLst>
                    <a:gd name="T0" fmla="*/ 5 w 8"/>
                    <a:gd name="T1" fmla="*/ 7 h 8"/>
                    <a:gd name="T2" fmla="*/ 6 w 8"/>
                    <a:gd name="T3" fmla="*/ 6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2 w 8"/>
                    <a:gd name="T13" fmla="*/ 8 h 8"/>
                    <a:gd name="T14" fmla="*/ 5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5" y="7"/>
                      </a:move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7" y="5"/>
                        <a:pt x="8" y="3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8"/>
                        <a:pt x="4" y="7"/>
                        <a:pt x="5" y="7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2" name="Freeform 247">
                  <a:extLst>
                    <a:ext uri="{FF2B5EF4-FFF2-40B4-BE49-F238E27FC236}">
                      <a16:creationId xmlns:a16="http://schemas.microsoft.com/office/drawing/2014/main" id="{8AFCBB8A-6A39-4BB6-9502-51354DC36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26482" y="134720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4 w 8"/>
                    <a:gd name="T5" fmla="*/ 1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5" y="1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3" name="Freeform 248">
                  <a:extLst>
                    <a:ext uri="{FF2B5EF4-FFF2-40B4-BE49-F238E27FC236}">
                      <a16:creationId xmlns:a16="http://schemas.microsoft.com/office/drawing/2014/main" id="{6E976EFE-30AD-43D2-BA28-C67C4DF0D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04437" y="1538655"/>
                  <a:ext cx="88183" cy="44091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3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4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4" name="Freeform 249">
                  <a:extLst>
                    <a:ext uri="{FF2B5EF4-FFF2-40B4-BE49-F238E27FC236}">
                      <a16:creationId xmlns:a16="http://schemas.microsoft.com/office/drawing/2014/main" id="{1620AB5C-B715-4B9D-A805-673E164D01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1552" y="1328641"/>
                  <a:ext cx="44091" cy="81221"/>
                </a:xfrm>
                <a:custGeom>
                  <a:avLst/>
                  <a:gdLst>
                    <a:gd name="T0" fmla="*/ 0 w 8"/>
                    <a:gd name="T1" fmla="*/ 8 h 15"/>
                    <a:gd name="T2" fmla="*/ 8 w 8"/>
                    <a:gd name="T3" fmla="*/ 15 h 15"/>
                    <a:gd name="T4" fmla="*/ 8 w 8"/>
                    <a:gd name="T5" fmla="*/ 15 h 15"/>
                    <a:gd name="T6" fmla="*/ 8 w 8"/>
                    <a:gd name="T7" fmla="*/ 0 h 15"/>
                    <a:gd name="T8" fmla="*/ 8 w 8"/>
                    <a:gd name="T9" fmla="*/ 0 h 15"/>
                    <a:gd name="T10" fmla="*/ 0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0" y="8"/>
                      </a:moveTo>
                      <a:cubicBezTo>
                        <a:pt x="0" y="12"/>
                        <a:pt x="4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5" name="Oval 250">
                  <a:extLst>
                    <a:ext uri="{FF2B5EF4-FFF2-40B4-BE49-F238E27FC236}">
                      <a16:creationId xmlns:a16="http://schemas.microsoft.com/office/drawing/2014/main" id="{BC4D60F5-74B2-4F2B-A06E-D5B87FF12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009507" y="1520090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6" name="Oval 251">
                  <a:extLst>
                    <a:ext uri="{FF2B5EF4-FFF2-40B4-BE49-F238E27FC236}">
                      <a16:creationId xmlns:a16="http://schemas.microsoft.com/office/drawing/2014/main" id="{F137FD3A-0B03-44CE-A058-4065F469A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117414" y="1627998"/>
                  <a:ext cx="85862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7" name="Oval 252">
                  <a:extLst>
                    <a:ext uri="{FF2B5EF4-FFF2-40B4-BE49-F238E27FC236}">
                      <a16:creationId xmlns:a16="http://schemas.microsoft.com/office/drawing/2014/main" id="{73268610-EDE5-45D9-94CC-3B0C61EEC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118575" y="1411022"/>
                  <a:ext cx="83541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8" name="Oval 253">
                  <a:extLst>
                    <a:ext uri="{FF2B5EF4-FFF2-40B4-BE49-F238E27FC236}">
                      <a16:creationId xmlns:a16="http://schemas.microsoft.com/office/drawing/2014/main" id="{2D9D6C10-E1C9-4B73-BDAB-6A17AA2AA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902760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9" name="Oval 254">
                  <a:extLst>
                    <a:ext uri="{FF2B5EF4-FFF2-40B4-BE49-F238E27FC236}">
                      <a16:creationId xmlns:a16="http://schemas.microsoft.com/office/drawing/2014/main" id="{1E59B720-74CF-462A-ACA4-ADF0C1889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903920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0" name="Freeform 255">
                  <a:extLst>
                    <a:ext uri="{FF2B5EF4-FFF2-40B4-BE49-F238E27FC236}">
                      <a16:creationId xmlns:a16="http://schemas.microsoft.com/office/drawing/2014/main" id="{8B0E3CB1-FCDB-4FC2-8BBD-ADC6EABD1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26482" y="1737066"/>
                  <a:ext cx="44091" cy="44091"/>
                </a:xfrm>
                <a:custGeom>
                  <a:avLst/>
                  <a:gdLst>
                    <a:gd name="T0" fmla="*/ 5 w 8"/>
                    <a:gd name="T1" fmla="*/ 1 h 8"/>
                    <a:gd name="T2" fmla="*/ 2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8 w 8"/>
                    <a:gd name="T9" fmla="*/ 8 h 8"/>
                    <a:gd name="T10" fmla="*/ 5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5" y="1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7" y="3"/>
                        <a:pt x="5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1" name="Freeform 256">
                  <a:extLst>
                    <a:ext uri="{FF2B5EF4-FFF2-40B4-BE49-F238E27FC236}">
                      <a16:creationId xmlns:a16="http://schemas.microsoft.com/office/drawing/2014/main" id="{B07181D0-E871-4FC5-96DB-BC470B912E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1552" y="1718501"/>
                  <a:ext cx="44091" cy="81221"/>
                </a:xfrm>
                <a:custGeom>
                  <a:avLst/>
                  <a:gdLst>
                    <a:gd name="T0" fmla="*/ 2 w 8"/>
                    <a:gd name="T1" fmla="*/ 15 h 15"/>
                    <a:gd name="T2" fmla="*/ 8 w 8"/>
                    <a:gd name="T3" fmla="*/ 8 h 15"/>
                    <a:gd name="T4" fmla="*/ 2 w 8"/>
                    <a:gd name="T5" fmla="*/ 0 h 15"/>
                    <a:gd name="T6" fmla="*/ 0 w 8"/>
                    <a:gd name="T7" fmla="*/ 0 h 15"/>
                    <a:gd name="T8" fmla="*/ 0 w 8"/>
                    <a:gd name="T9" fmla="*/ 15 h 15"/>
                    <a:gd name="T10" fmla="*/ 2 w 8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2" y="15"/>
                      </a:moveTo>
                      <a:cubicBezTo>
                        <a:pt x="6" y="15"/>
                        <a:pt x="8" y="11"/>
                        <a:pt x="8" y="8"/>
                      </a:cubicBezTo>
                      <a:cubicBezTo>
                        <a:pt x="8" y="4"/>
                        <a:pt x="6" y="1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2" name="Freeform 257">
                  <a:extLst>
                    <a:ext uri="{FF2B5EF4-FFF2-40B4-BE49-F238E27FC236}">
                      <a16:creationId xmlns:a16="http://schemas.microsoft.com/office/drawing/2014/main" id="{E1290E2A-2F75-44B5-9736-91471EA18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36623" y="134720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1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3" name="Freeform 258">
                  <a:extLst>
                    <a:ext uri="{FF2B5EF4-FFF2-40B4-BE49-F238E27FC236}">
                      <a16:creationId xmlns:a16="http://schemas.microsoft.com/office/drawing/2014/main" id="{6C0D5B6D-8194-4A64-BE56-0531E93E3A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14577" y="1538655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4" name="Freeform 259">
                  <a:extLst>
                    <a:ext uri="{FF2B5EF4-FFF2-40B4-BE49-F238E27FC236}">
                      <a16:creationId xmlns:a16="http://schemas.microsoft.com/office/drawing/2014/main" id="{21267C8B-8D92-4351-9D51-16DD937EA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36623" y="1737066"/>
                  <a:ext cx="4409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8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5" y="7"/>
                        <a:pt x="8" y="5"/>
                        <a:pt x="8" y="2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5" name="Freeform 260">
                  <a:extLst>
                    <a:ext uri="{FF2B5EF4-FFF2-40B4-BE49-F238E27FC236}">
                      <a16:creationId xmlns:a16="http://schemas.microsoft.com/office/drawing/2014/main" id="{9009A126-56F0-4C4E-9B16-8280800EA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462023" y="1325160"/>
                  <a:ext cx="44091" cy="88183"/>
                </a:xfrm>
                <a:custGeom>
                  <a:avLst/>
                  <a:gdLst>
                    <a:gd name="T0" fmla="*/ 0 w 8"/>
                    <a:gd name="T1" fmla="*/ 8 h 16"/>
                    <a:gd name="T2" fmla="*/ 8 w 8"/>
                    <a:gd name="T3" fmla="*/ 16 h 16"/>
                    <a:gd name="T4" fmla="*/ 8 w 8"/>
                    <a:gd name="T5" fmla="*/ 16 h 16"/>
                    <a:gd name="T6" fmla="*/ 8 w 8"/>
                    <a:gd name="T7" fmla="*/ 0 h 16"/>
                    <a:gd name="T8" fmla="*/ 8 w 8"/>
                    <a:gd name="T9" fmla="*/ 0 h 16"/>
                    <a:gd name="T10" fmla="*/ 0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0" y="8"/>
                      </a:move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6" name="Oval 261">
                  <a:extLst>
                    <a:ext uri="{FF2B5EF4-FFF2-40B4-BE49-F238E27FC236}">
                      <a16:creationId xmlns:a16="http://schemas.microsoft.com/office/drawing/2014/main" id="{340BA349-9916-41CE-BD88-2F71328B57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439977" y="1516609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7" name="Freeform 262">
                  <a:extLst>
                    <a:ext uri="{FF2B5EF4-FFF2-40B4-BE49-F238E27FC236}">
                      <a16:creationId xmlns:a16="http://schemas.microsoft.com/office/drawing/2014/main" id="{D0EEEC23-51D9-4350-A2DD-E179A443A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528160" y="1435388"/>
                  <a:ext cx="83541" cy="37129"/>
                </a:xfrm>
                <a:custGeom>
                  <a:avLst/>
                  <a:gdLst>
                    <a:gd name="T0" fmla="*/ 8 w 15"/>
                    <a:gd name="T1" fmla="*/ 0 h 7"/>
                    <a:gd name="T2" fmla="*/ 0 w 15"/>
                    <a:gd name="T3" fmla="*/ 5 h 7"/>
                    <a:gd name="T4" fmla="*/ 15 w 15"/>
                    <a:gd name="T5" fmla="*/ 7 h 7"/>
                    <a:gd name="T6" fmla="*/ 8 w 15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7">
                      <a:moveTo>
                        <a:pt x="8" y="0"/>
                      </a:moveTo>
                      <a:cubicBezTo>
                        <a:pt x="4" y="0"/>
                        <a:pt x="1" y="2"/>
                        <a:pt x="0" y="5"/>
                      </a:cubicBezTo>
                      <a:cubicBezTo>
                        <a:pt x="5" y="6"/>
                        <a:pt x="10" y="6"/>
                        <a:pt x="15" y="7"/>
                      </a:cubicBezTo>
                      <a:cubicBezTo>
                        <a:pt x="15" y="3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8" name="Oval 263">
                  <a:extLst>
                    <a:ext uri="{FF2B5EF4-FFF2-40B4-BE49-F238E27FC236}">
                      <a16:creationId xmlns:a16="http://schemas.microsoft.com/office/drawing/2014/main" id="{1FD9128C-C587-4316-8B15-1F0D58374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336711" y="1626837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9" name="Oval 264">
                  <a:extLst>
                    <a:ext uri="{FF2B5EF4-FFF2-40B4-BE49-F238E27FC236}">
                      <a16:creationId xmlns:a16="http://schemas.microsoft.com/office/drawing/2014/main" id="{A755F798-6113-4199-A044-7049BC0C15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337871" y="1409862"/>
                  <a:ext cx="8354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0" name="Freeform 265">
                  <a:extLst>
                    <a:ext uri="{FF2B5EF4-FFF2-40B4-BE49-F238E27FC236}">
                      <a16:creationId xmlns:a16="http://schemas.microsoft.com/office/drawing/2014/main" id="{4E88A3D6-8869-47E1-8FB2-057F3AEB8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456221" y="1720822"/>
                  <a:ext cx="44091" cy="76580"/>
                </a:xfrm>
                <a:custGeom>
                  <a:avLst/>
                  <a:gdLst>
                    <a:gd name="T0" fmla="*/ 8 w 8"/>
                    <a:gd name="T1" fmla="*/ 8 h 14"/>
                    <a:gd name="T2" fmla="*/ 2 w 8"/>
                    <a:gd name="T3" fmla="*/ 1 h 14"/>
                    <a:gd name="T4" fmla="*/ 0 w 8"/>
                    <a:gd name="T5" fmla="*/ 0 h 14"/>
                    <a:gd name="T6" fmla="*/ 0 w 8"/>
                    <a:gd name="T7" fmla="*/ 13 h 14"/>
                    <a:gd name="T8" fmla="*/ 5 w 8"/>
                    <a:gd name="T9" fmla="*/ 14 h 14"/>
                    <a:gd name="T10" fmla="*/ 8 w 8"/>
                    <a:gd name="T11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4">
                      <a:moveTo>
                        <a:pt x="8" y="8"/>
                      </a:moveTo>
                      <a:cubicBezTo>
                        <a:pt x="8" y="5"/>
                        <a:pt x="6" y="1"/>
                        <a:pt x="2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4"/>
                      </a:cubicBezTo>
                      <a:cubicBezTo>
                        <a:pt x="7" y="13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1" name="Freeform 266">
                  <a:extLst>
                    <a:ext uri="{FF2B5EF4-FFF2-40B4-BE49-F238E27FC236}">
                      <a16:creationId xmlns:a16="http://schemas.microsoft.com/office/drawing/2014/main" id="{EC92627A-2503-45FA-9BD7-EB3DDB034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70574" y="1347206"/>
                  <a:ext cx="44091" cy="44091"/>
                </a:xfrm>
                <a:custGeom>
                  <a:avLst/>
                  <a:gdLst>
                    <a:gd name="T0" fmla="*/ 0 w 8"/>
                    <a:gd name="T1" fmla="*/ 0 h 8"/>
                    <a:gd name="T2" fmla="*/ 1 w 8"/>
                    <a:gd name="T3" fmla="*/ 2 h 8"/>
                    <a:gd name="T4" fmla="*/ 3 w 8"/>
                    <a:gd name="T5" fmla="*/ 6 h 8"/>
                    <a:gd name="T6" fmla="*/ 4 w 8"/>
                    <a:gd name="T7" fmla="*/ 6 h 8"/>
                    <a:gd name="T8" fmla="*/ 7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3"/>
                        <a:pt x="2" y="4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6" y="7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2" name="Freeform 267">
                  <a:extLst>
                    <a:ext uri="{FF2B5EF4-FFF2-40B4-BE49-F238E27FC236}">
                      <a16:creationId xmlns:a16="http://schemas.microsoft.com/office/drawing/2014/main" id="{4F8D77D2-A3B7-4E1B-A2E7-CF8EE322D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48528" y="1538655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2 w 16"/>
                    <a:gd name="T3" fmla="*/ 6 h 8"/>
                    <a:gd name="T4" fmla="*/ 3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9 w 16"/>
                    <a:gd name="T11" fmla="*/ 8 h 8"/>
                    <a:gd name="T12" fmla="*/ 12 w 16"/>
                    <a:gd name="T13" fmla="*/ 6 h 8"/>
                    <a:gd name="T14" fmla="*/ 13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0" y="3"/>
                        <a:pt x="1" y="4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9" y="8"/>
                        <a:pt x="9" y="8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4"/>
                        <a:pt x="15" y="3"/>
                        <a:pt x="16" y="2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3" name="Freeform 268">
                  <a:extLst>
                    <a:ext uri="{FF2B5EF4-FFF2-40B4-BE49-F238E27FC236}">
                      <a16:creationId xmlns:a16="http://schemas.microsoft.com/office/drawing/2014/main" id="{2BD5E021-5006-4E79-B4F0-97EBB8755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70574" y="1737066"/>
                  <a:ext cx="4409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2 w 8"/>
                    <a:gd name="T3" fmla="*/ 8 h 8"/>
                    <a:gd name="T4" fmla="*/ 5 w 8"/>
                    <a:gd name="T5" fmla="*/ 6 h 8"/>
                    <a:gd name="T6" fmla="*/ 6 w 8"/>
                    <a:gd name="T7" fmla="*/ 6 h 8"/>
                    <a:gd name="T8" fmla="*/ 8 w 8"/>
                    <a:gd name="T9" fmla="*/ 2 h 8"/>
                    <a:gd name="T10" fmla="*/ 8 w 8"/>
                    <a:gd name="T11" fmla="*/ 0 h 8"/>
                    <a:gd name="T12" fmla="*/ 0 w 8"/>
                    <a:gd name="T13" fmla="*/ 0 h 8"/>
                    <a:gd name="T14" fmla="*/ 0 w 8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3" y="7"/>
                        <a:pt x="4" y="7"/>
                        <a:pt x="5" y="6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7" y="4"/>
                        <a:pt x="8" y="3"/>
                        <a:pt x="8" y="2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4" name="Freeform 269">
                  <a:extLst>
                    <a:ext uri="{FF2B5EF4-FFF2-40B4-BE49-F238E27FC236}">
                      <a16:creationId xmlns:a16="http://schemas.microsoft.com/office/drawing/2014/main" id="{D6907000-6D29-459B-8435-CA3D99CEF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98800" y="1777676"/>
                  <a:ext cx="37130" cy="44091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3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1"/>
                        <a:pt x="1" y="3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5" name="Freeform 270">
                  <a:extLst>
                    <a:ext uri="{FF2B5EF4-FFF2-40B4-BE49-F238E27FC236}">
                      <a16:creationId xmlns:a16="http://schemas.microsoft.com/office/drawing/2014/main" id="{82213D15-28CE-4EA2-B9F7-AD07F9F86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73274" y="1972606"/>
                  <a:ext cx="88183" cy="44091"/>
                </a:xfrm>
                <a:custGeom>
                  <a:avLst/>
                  <a:gdLst>
                    <a:gd name="T0" fmla="*/ 15 w 16"/>
                    <a:gd name="T1" fmla="*/ 3 h 8"/>
                    <a:gd name="T2" fmla="*/ 8 w 16"/>
                    <a:gd name="T3" fmla="*/ 0 h 8"/>
                    <a:gd name="T4" fmla="*/ 2 w 16"/>
                    <a:gd name="T5" fmla="*/ 3 h 8"/>
                    <a:gd name="T6" fmla="*/ 0 w 16"/>
                    <a:gd name="T7" fmla="*/ 8 h 8"/>
                    <a:gd name="T8" fmla="*/ 16 w 16"/>
                    <a:gd name="T9" fmla="*/ 8 h 8"/>
                    <a:gd name="T10" fmla="*/ 15 w 16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5" y="3"/>
                      </a:moveTo>
                      <a:cubicBezTo>
                        <a:pt x="13" y="1"/>
                        <a:pt x="11" y="0"/>
                        <a:pt x="8" y="0"/>
                      </a:cubicBezTo>
                      <a:cubicBezTo>
                        <a:pt x="5" y="0"/>
                        <a:pt x="3" y="1"/>
                        <a:pt x="2" y="3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5" y="3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6" name="Freeform 271">
                  <a:extLst>
                    <a:ext uri="{FF2B5EF4-FFF2-40B4-BE49-F238E27FC236}">
                      <a16:creationId xmlns:a16="http://schemas.microsoft.com/office/drawing/2014/main" id="{18C1D27B-2E71-48AF-BCFD-19B8E940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302710" y="1755630"/>
                  <a:ext cx="37130" cy="88183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3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7" name="Oval 272">
                  <a:extLst>
                    <a:ext uri="{FF2B5EF4-FFF2-40B4-BE49-F238E27FC236}">
                      <a16:creationId xmlns:a16="http://schemas.microsoft.com/office/drawing/2014/main" id="{191B417A-4B70-40D6-8F23-BB746B280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77184" y="1950560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8" name="Oval 273">
                  <a:extLst>
                    <a:ext uri="{FF2B5EF4-FFF2-40B4-BE49-F238E27FC236}">
                      <a16:creationId xmlns:a16="http://schemas.microsoft.com/office/drawing/2014/main" id="{C6D58BD6-F2C7-4648-97C2-0B6A53090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7412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9" name="Oval 274">
                  <a:extLst>
                    <a:ext uri="{FF2B5EF4-FFF2-40B4-BE49-F238E27FC236}">
                      <a16:creationId xmlns:a16="http://schemas.microsoft.com/office/drawing/2014/main" id="{EB7BC0F3-0AFD-494F-839F-9A2030511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6252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0" name="Freeform 275">
                  <a:extLst>
                    <a:ext uri="{FF2B5EF4-FFF2-40B4-BE49-F238E27FC236}">
                      <a16:creationId xmlns:a16="http://schemas.microsoft.com/office/drawing/2014/main" id="{43A107D7-B2FA-4593-9006-983D9ED10A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69276" y="1844973"/>
                  <a:ext cx="88183" cy="81221"/>
                </a:xfrm>
                <a:custGeom>
                  <a:avLst/>
                  <a:gdLst>
                    <a:gd name="T0" fmla="*/ 8 w 16"/>
                    <a:gd name="T1" fmla="*/ 15 h 15"/>
                    <a:gd name="T2" fmla="*/ 16 w 16"/>
                    <a:gd name="T3" fmla="*/ 8 h 15"/>
                    <a:gd name="T4" fmla="*/ 10 w 16"/>
                    <a:gd name="T5" fmla="*/ 0 h 15"/>
                    <a:gd name="T6" fmla="*/ 0 w 16"/>
                    <a:gd name="T7" fmla="*/ 5 h 15"/>
                    <a:gd name="T8" fmla="*/ 0 w 16"/>
                    <a:gd name="T9" fmla="*/ 8 h 15"/>
                    <a:gd name="T10" fmla="*/ 8 w 16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5">
                      <a:moveTo>
                        <a:pt x="8" y="15"/>
                      </a:moveTo>
                      <a:cubicBezTo>
                        <a:pt x="12" y="15"/>
                        <a:pt x="16" y="12"/>
                        <a:pt x="16" y="8"/>
                      </a:cubicBezTo>
                      <a:cubicBezTo>
                        <a:pt x="16" y="4"/>
                        <a:pt x="13" y="1"/>
                        <a:pt x="10" y="0"/>
                      </a:cubicBezTo>
                      <a:cubicBezTo>
                        <a:pt x="7" y="1"/>
                        <a:pt x="4" y="3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12"/>
                        <a:pt x="3" y="15"/>
                        <a:pt x="8" y="15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1" name="Freeform 276">
                  <a:extLst>
                    <a:ext uri="{FF2B5EF4-FFF2-40B4-BE49-F238E27FC236}">
                      <a16:creationId xmlns:a16="http://schemas.microsoft.com/office/drawing/2014/main" id="{BA826A5E-59D5-45FE-808B-ACC876CAF3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96480" y="2165215"/>
                  <a:ext cx="4177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3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6" y="3"/>
                      </a:cubicBezTo>
                      <a:cubicBezTo>
                        <a:pt x="5" y="2"/>
                        <a:pt x="3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2" name="Freeform 277">
                  <a:extLst>
                    <a:ext uri="{FF2B5EF4-FFF2-40B4-BE49-F238E27FC236}">
                      <a16:creationId xmlns:a16="http://schemas.microsoft.com/office/drawing/2014/main" id="{382AD4BB-7315-495C-8644-3BE7EC467A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30986" y="1783478"/>
                  <a:ext cx="20885" cy="16244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3 h 3"/>
                    <a:gd name="T4" fmla="*/ 4 w 4"/>
                    <a:gd name="T5" fmla="*/ 3 h 3"/>
                    <a:gd name="T6" fmla="*/ 4 w 4"/>
                    <a:gd name="T7" fmla="*/ 0 h 3"/>
                    <a:gd name="T8" fmla="*/ 0 w 4"/>
                    <a:gd name="T9" fmla="*/ 1 h 3"/>
                    <a:gd name="T10" fmla="*/ 0 w 4"/>
                    <a:gd name="T11" fmla="*/ 1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2" y="2"/>
                        <a:pt x="3" y="3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3" name="Freeform 278">
                  <a:extLst>
                    <a:ext uri="{FF2B5EF4-FFF2-40B4-BE49-F238E27FC236}">
                      <a16:creationId xmlns:a16="http://schemas.microsoft.com/office/drawing/2014/main" id="{FE76BCED-FAC9-4381-B3C3-87237EA0D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30431" y="1779997"/>
                  <a:ext cx="37130" cy="39450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3 w 7"/>
                    <a:gd name="T5" fmla="*/ 1 h 7"/>
                    <a:gd name="T6" fmla="*/ 0 w 7"/>
                    <a:gd name="T7" fmla="*/ 7 h 7"/>
                    <a:gd name="T8" fmla="*/ 7 w 7"/>
                    <a:gd name="T9" fmla="*/ 7 h 7"/>
                    <a:gd name="T10" fmla="*/ 7 w 7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4" name="Freeform 279">
                  <a:extLst>
                    <a:ext uri="{FF2B5EF4-FFF2-40B4-BE49-F238E27FC236}">
                      <a16:creationId xmlns:a16="http://schemas.microsoft.com/office/drawing/2014/main" id="{839C2093-EE86-4BEC-9C3F-6214B55B2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04904" y="1974927"/>
                  <a:ext cx="88183" cy="39450"/>
                </a:xfrm>
                <a:custGeom>
                  <a:avLst/>
                  <a:gdLst>
                    <a:gd name="T0" fmla="*/ 12 w 16"/>
                    <a:gd name="T1" fmla="*/ 1 h 7"/>
                    <a:gd name="T2" fmla="*/ 8 w 16"/>
                    <a:gd name="T3" fmla="*/ 0 h 7"/>
                    <a:gd name="T4" fmla="*/ 4 w 16"/>
                    <a:gd name="T5" fmla="*/ 1 h 7"/>
                    <a:gd name="T6" fmla="*/ 0 w 16"/>
                    <a:gd name="T7" fmla="*/ 7 h 7"/>
                    <a:gd name="T8" fmla="*/ 16 w 16"/>
                    <a:gd name="T9" fmla="*/ 7 h 7"/>
                    <a:gd name="T10" fmla="*/ 12 w 16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2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2" y="2"/>
                        <a:pt x="0" y="5"/>
                        <a:pt x="0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5"/>
                        <a:pt x="15" y="2"/>
                        <a:pt x="12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5" name="Freeform 280">
                  <a:extLst>
                    <a:ext uri="{FF2B5EF4-FFF2-40B4-BE49-F238E27FC236}">
                      <a16:creationId xmlns:a16="http://schemas.microsoft.com/office/drawing/2014/main" id="{26BCFB30-00C0-4143-A2C8-21711D93BF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36661" y="1755630"/>
                  <a:ext cx="37130" cy="88183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6" name="Oval 281">
                  <a:extLst>
                    <a:ext uri="{FF2B5EF4-FFF2-40B4-BE49-F238E27FC236}">
                      <a16:creationId xmlns:a16="http://schemas.microsoft.com/office/drawing/2014/main" id="{A9AA6D0C-8E6D-4F54-8D88-7BD1A76AB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11135" y="1950560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7" name="Oval 282">
                  <a:extLst>
                    <a:ext uri="{FF2B5EF4-FFF2-40B4-BE49-F238E27FC236}">
                      <a16:creationId xmlns:a16="http://schemas.microsoft.com/office/drawing/2014/main" id="{8A90F239-4838-4E01-A0B8-79A6B10035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1363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8" name="Oval 283">
                  <a:extLst>
                    <a:ext uri="{FF2B5EF4-FFF2-40B4-BE49-F238E27FC236}">
                      <a16:creationId xmlns:a16="http://schemas.microsoft.com/office/drawing/2014/main" id="{4F203969-50D7-442C-AA4E-DB76843B0D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0203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9" name="Oval 284">
                  <a:extLst>
                    <a:ext uri="{FF2B5EF4-FFF2-40B4-BE49-F238E27FC236}">
                      <a16:creationId xmlns:a16="http://schemas.microsoft.com/office/drawing/2014/main" id="{B440B5C0-B8A6-4966-ABC3-8DA5EEC8B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00906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0" name="Oval 285">
                  <a:extLst>
                    <a:ext uri="{FF2B5EF4-FFF2-40B4-BE49-F238E27FC236}">
                      <a16:creationId xmlns:a16="http://schemas.microsoft.com/office/drawing/2014/main" id="{374079D2-A830-4515-B3E4-05475D6596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99746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1" name="Freeform 286">
                  <a:extLst>
                    <a:ext uri="{FF2B5EF4-FFF2-40B4-BE49-F238E27FC236}">
                      <a16:creationId xmlns:a16="http://schemas.microsoft.com/office/drawing/2014/main" id="{4B710AC6-6279-4A25-B183-F080D27A3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28110" y="2167536"/>
                  <a:ext cx="41771" cy="39450"/>
                </a:xfrm>
                <a:custGeom>
                  <a:avLst/>
                  <a:gdLst>
                    <a:gd name="T0" fmla="*/ 0 w 8"/>
                    <a:gd name="T1" fmla="*/ 7 h 7"/>
                    <a:gd name="T2" fmla="*/ 8 w 8"/>
                    <a:gd name="T3" fmla="*/ 7 h 7"/>
                    <a:gd name="T4" fmla="*/ 4 w 8"/>
                    <a:gd name="T5" fmla="*/ 1 h 7"/>
                    <a:gd name="T6" fmla="*/ 1 w 8"/>
                    <a:gd name="T7" fmla="*/ 0 h 7"/>
                    <a:gd name="T8" fmla="*/ 0 w 8"/>
                    <a:gd name="T9" fmla="*/ 0 h 7"/>
                    <a:gd name="T10" fmla="*/ 0 w 8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0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5"/>
                        <a:pt x="6" y="2"/>
                        <a:pt x="4" y="1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2" name="Freeform 287">
                  <a:extLst>
                    <a:ext uri="{FF2B5EF4-FFF2-40B4-BE49-F238E27FC236}">
                      <a16:creationId xmlns:a16="http://schemas.microsoft.com/office/drawing/2014/main" id="{0DED9309-4D9C-4025-B300-6E07EBB3D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34341" y="2143170"/>
                  <a:ext cx="41771" cy="88183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3" name="Freeform 288">
                  <a:extLst>
                    <a:ext uri="{FF2B5EF4-FFF2-40B4-BE49-F238E27FC236}">
                      <a16:creationId xmlns:a16="http://schemas.microsoft.com/office/drawing/2014/main" id="{52ADDB4A-06D8-4056-851C-17B95FA4F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42892" y="1777676"/>
                  <a:ext cx="37130" cy="44091"/>
                </a:xfrm>
                <a:custGeom>
                  <a:avLst/>
                  <a:gdLst>
                    <a:gd name="T0" fmla="*/ 7 w 7"/>
                    <a:gd name="T1" fmla="*/ 8 h 8"/>
                    <a:gd name="T2" fmla="*/ 7 w 7"/>
                    <a:gd name="T3" fmla="*/ 8 h 8"/>
                    <a:gd name="T4" fmla="*/ 7 w 7"/>
                    <a:gd name="T5" fmla="*/ 0 h 8"/>
                    <a:gd name="T6" fmla="*/ 0 w 7"/>
                    <a:gd name="T7" fmla="*/ 0 h 8"/>
                    <a:gd name="T8" fmla="*/ 0 w 7"/>
                    <a:gd name="T9" fmla="*/ 1 h 8"/>
                    <a:gd name="T10" fmla="*/ 7 w 7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8"/>
                      </a:move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5"/>
                        <a:pt x="4" y="8"/>
                        <a:pt x="7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4" name="Freeform 289">
                  <a:extLst>
                    <a:ext uri="{FF2B5EF4-FFF2-40B4-BE49-F238E27FC236}">
                      <a16:creationId xmlns:a16="http://schemas.microsoft.com/office/drawing/2014/main" id="{21C74ABA-EF60-4FC8-82A4-53250C10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17365" y="1972606"/>
                  <a:ext cx="88183" cy="44091"/>
                </a:xfrm>
                <a:custGeom>
                  <a:avLst/>
                  <a:gdLst>
                    <a:gd name="T0" fmla="*/ 8 w 16"/>
                    <a:gd name="T1" fmla="*/ 8 h 8"/>
                    <a:gd name="T2" fmla="*/ 16 w 16"/>
                    <a:gd name="T3" fmla="*/ 1 h 8"/>
                    <a:gd name="T4" fmla="*/ 16 w 16"/>
                    <a:gd name="T5" fmla="*/ 0 h 8"/>
                    <a:gd name="T6" fmla="*/ 0 w 16"/>
                    <a:gd name="T7" fmla="*/ 0 h 8"/>
                    <a:gd name="T8" fmla="*/ 0 w 16"/>
                    <a:gd name="T9" fmla="*/ 1 h 8"/>
                    <a:gd name="T10" fmla="*/ 8 w 16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8"/>
                      </a:moveTo>
                      <a:cubicBezTo>
                        <a:pt x="12" y="8"/>
                        <a:pt x="15" y="5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8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5" name="Freeform 290">
                  <a:extLst>
                    <a:ext uri="{FF2B5EF4-FFF2-40B4-BE49-F238E27FC236}">
                      <a16:creationId xmlns:a16="http://schemas.microsoft.com/office/drawing/2014/main" id="{23F86B89-A228-4C30-9059-63B95FE32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40571" y="2165215"/>
                  <a:ext cx="41771" cy="44091"/>
                </a:xfrm>
                <a:custGeom>
                  <a:avLst/>
                  <a:gdLst>
                    <a:gd name="T0" fmla="*/ 7 w 8"/>
                    <a:gd name="T1" fmla="*/ 1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1 w 8"/>
                    <a:gd name="T9" fmla="*/ 7 h 8"/>
                    <a:gd name="T10" fmla="*/ 7 w 8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cubicBezTo>
                        <a:pt x="7" y="1"/>
                        <a:pt x="8" y="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7"/>
                        <a:pt x="1" y="7"/>
                      </a:cubicBezTo>
                      <a:cubicBezTo>
                        <a:pt x="4" y="7"/>
                        <a:pt x="7" y="4"/>
                        <a:pt x="7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6" name="Freeform 291">
                  <a:extLst>
                    <a:ext uri="{FF2B5EF4-FFF2-40B4-BE49-F238E27FC236}">
                      <a16:creationId xmlns:a16="http://schemas.microsoft.com/office/drawing/2014/main" id="{8B842973-E9F7-4FBB-8F9F-5814B66B9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62061" y="1777676"/>
                  <a:ext cx="37130" cy="44091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2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7" name="Freeform 292">
                  <a:extLst>
                    <a:ext uri="{FF2B5EF4-FFF2-40B4-BE49-F238E27FC236}">
                      <a16:creationId xmlns:a16="http://schemas.microsoft.com/office/drawing/2014/main" id="{047189D3-99E2-464B-AB35-FB1751E06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36535" y="1972606"/>
                  <a:ext cx="88183" cy="44091"/>
                </a:xfrm>
                <a:custGeom>
                  <a:avLst/>
                  <a:gdLst>
                    <a:gd name="T0" fmla="*/ 12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2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8" name="Freeform 293">
                  <a:extLst>
                    <a:ext uri="{FF2B5EF4-FFF2-40B4-BE49-F238E27FC236}">
                      <a16:creationId xmlns:a16="http://schemas.microsoft.com/office/drawing/2014/main" id="{4B5E349F-F7C6-40B1-9D4B-C6805C250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70612" y="1755630"/>
                  <a:ext cx="37130" cy="88183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9" name="Oval 294">
                  <a:extLst>
                    <a:ext uri="{FF2B5EF4-FFF2-40B4-BE49-F238E27FC236}">
                      <a16:creationId xmlns:a16="http://schemas.microsoft.com/office/drawing/2014/main" id="{BEB07F24-D349-4AEE-8FF9-7E100CDF58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45086" y="1950560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0" name="Oval 295">
                  <a:extLst>
                    <a:ext uri="{FF2B5EF4-FFF2-40B4-BE49-F238E27FC236}">
                      <a16:creationId xmlns:a16="http://schemas.microsoft.com/office/drawing/2014/main" id="{960C2358-FB28-4E50-966C-E0F10BC894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1833" y="2064269"/>
                  <a:ext cx="85862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1" name="Oval 296">
                  <a:extLst>
                    <a:ext uri="{FF2B5EF4-FFF2-40B4-BE49-F238E27FC236}">
                      <a16:creationId xmlns:a16="http://schemas.microsoft.com/office/drawing/2014/main" id="{3C8CE799-214A-4963-B2F0-46C373904B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0673" y="1844973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2" name="Oval 297">
                  <a:extLst>
                    <a:ext uri="{FF2B5EF4-FFF2-40B4-BE49-F238E27FC236}">
                      <a16:creationId xmlns:a16="http://schemas.microsoft.com/office/drawing/2014/main" id="{A7F0DA01-763C-44BF-90E6-758058600B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4858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3" name="Oval 298">
                  <a:extLst>
                    <a:ext uri="{FF2B5EF4-FFF2-40B4-BE49-F238E27FC236}">
                      <a16:creationId xmlns:a16="http://schemas.microsoft.com/office/drawing/2014/main" id="{B5FA5549-C971-46C0-904D-34265C747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3697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4" name="Freeform 299">
                  <a:extLst>
                    <a:ext uri="{FF2B5EF4-FFF2-40B4-BE49-F238E27FC236}">
                      <a16:creationId xmlns:a16="http://schemas.microsoft.com/office/drawing/2014/main" id="{BB0819E0-ABA8-4D27-9A73-7CE2D72BD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59741" y="2165215"/>
                  <a:ext cx="4177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4 w 8"/>
                    <a:gd name="T5" fmla="*/ 2 h 8"/>
                    <a:gd name="T6" fmla="*/ 1 w 8"/>
                    <a:gd name="T7" fmla="*/ 1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6" y="3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5" name="Freeform 300">
                  <a:extLst>
                    <a:ext uri="{FF2B5EF4-FFF2-40B4-BE49-F238E27FC236}">
                      <a16:creationId xmlns:a16="http://schemas.microsoft.com/office/drawing/2014/main" id="{60178EDA-80D4-457F-A25D-FCC797827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68292" y="2143170"/>
                  <a:ext cx="41771" cy="88183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6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6" name="Freeform 301">
                  <a:extLst>
                    <a:ext uri="{FF2B5EF4-FFF2-40B4-BE49-F238E27FC236}">
                      <a16:creationId xmlns:a16="http://schemas.microsoft.com/office/drawing/2014/main" id="{DF2846DF-1F22-4CB8-8016-0BDC5FE2E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72201" y="1777676"/>
                  <a:ext cx="37130" cy="44091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7" name="Freeform 302">
                  <a:extLst>
                    <a:ext uri="{FF2B5EF4-FFF2-40B4-BE49-F238E27FC236}">
                      <a16:creationId xmlns:a16="http://schemas.microsoft.com/office/drawing/2014/main" id="{994321CF-FBE6-41DE-8694-679A7FC8D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46675" y="1972606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4"/>
                        <a:pt x="1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8"/>
                        <a:pt x="12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5" y="4"/>
                        <a:pt x="16" y="2"/>
                      </a:cubicBezTo>
                      <a:cubicBezTo>
                        <a:pt x="16" y="2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8" name="Freeform 303">
                  <a:extLst>
                    <a:ext uri="{FF2B5EF4-FFF2-40B4-BE49-F238E27FC236}">
                      <a16:creationId xmlns:a16="http://schemas.microsoft.com/office/drawing/2014/main" id="{057DCE06-8F3D-4F65-B20A-16930BDCF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69881" y="2165215"/>
                  <a:ext cx="41771" cy="44091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6" y="5"/>
                        <a:pt x="7" y="4"/>
                        <a:pt x="7" y="2"/>
                      </a:cubicBezTo>
                      <a:cubicBezTo>
                        <a:pt x="7" y="2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8"/>
                        <a:pt x="4" y="7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9" name="Freeform 304">
                  <a:extLst>
                    <a:ext uri="{FF2B5EF4-FFF2-40B4-BE49-F238E27FC236}">
                      <a16:creationId xmlns:a16="http://schemas.microsoft.com/office/drawing/2014/main" id="{7F8333E2-A53F-429A-9AC8-413BA027C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6012" y="1777676"/>
                  <a:ext cx="37130" cy="44091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1 w 7"/>
                    <a:gd name="T5" fmla="*/ 4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2" y="2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0" name="Freeform 305">
                  <a:extLst>
                    <a:ext uri="{FF2B5EF4-FFF2-40B4-BE49-F238E27FC236}">
                      <a16:creationId xmlns:a16="http://schemas.microsoft.com/office/drawing/2014/main" id="{5B7CA2F3-1082-49A2-A159-B46D4CBAC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70486" y="1972606"/>
                  <a:ext cx="88183" cy="44091"/>
                </a:xfrm>
                <a:custGeom>
                  <a:avLst/>
                  <a:gdLst>
                    <a:gd name="T0" fmla="*/ 8 w 16"/>
                    <a:gd name="T1" fmla="*/ 0 h 8"/>
                    <a:gd name="T2" fmla="*/ 2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5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5" y="0"/>
                        <a:pt x="3" y="2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5"/>
                        <a:pt x="15" y="4"/>
                      </a:cubicBezTo>
                      <a:cubicBezTo>
                        <a:pt x="13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1" name="Freeform 306">
                  <a:extLst>
                    <a:ext uri="{FF2B5EF4-FFF2-40B4-BE49-F238E27FC236}">
                      <a16:creationId xmlns:a16="http://schemas.microsoft.com/office/drawing/2014/main" id="{86D0D21F-67C6-48C0-9F0E-7D354C3DA8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03403" y="1756791"/>
                  <a:ext cx="37130" cy="85862"/>
                </a:xfrm>
                <a:custGeom>
                  <a:avLst/>
                  <a:gdLst>
                    <a:gd name="T0" fmla="*/ 7 w 7"/>
                    <a:gd name="T1" fmla="*/ 0 h 16"/>
                    <a:gd name="T2" fmla="*/ 0 w 7"/>
                    <a:gd name="T3" fmla="*/ 8 h 16"/>
                    <a:gd name="T4" fmla="*/ 7 w 7"/>
                    <a:gd name="T5" fmla="*/ 16 h 16"/>
                    <a:gd name="T6" fmla="*/ 7 w 7"/>
                    <a:gd name="T7" fmla="*/ 16 h 16"/>
                    <a:gd name="T8" fmla="*/ 7 w 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6">
                      <a:moveTo>
                        <a:pt x="7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2" name="Oval 307">
                  <a:extLst>
                    <a:ext uri="{FF2B5EF4-FFF2-40B4-BE49-F238E27FC236}">
                      <a16:creationId xmlns:a16="http://schemas.microsoft.com/office/drawing/2014/main" id="{FA2209BF-C743-4971-BDB6-703CEAC9B2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577876" y="1951721"/>
                  <a:ext cx="88183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3" name="Oval 308">
                  <a:extLst>
                    <a:ext uri="{FF2B5EF4-FFF2-40B4-BE49-F238E27FC236}">
                      <a16:creationId xmlns:a16="http://schemas.microsoft.com/office/drawing/2014/main" id="{E1516EA2-1F4C-403A-A54A-E2DFEB5FB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685784" y="2064269"/>
                  <a:ext cx="85862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4" name="Oval 309">
                  <a:extLst>
                    <a:ext uri="{FF2B5EF4-FFF2-40B4-BE49-F238E27FC236}">
                      <a16:creationId xmlns:a16="http://schemas.microsoft.com/office/drawing/2014/main" id="{BA152FEF-F030-41B9-A4C0-931DD5218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684624" y="1844973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5" name="Oval 310">
                  <a:extLst>
                    <a:ext uri="{FF2B5EF4-FFF2-40B4-BE49-F238E27FC236}">
                      <a16:creationId xmlns:a16="http://schemas.microsoft.com/office/drawing/2014/main" id="{0F8F3BF9-A185-4DD2-ACD1-A58E49EB29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68809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6" name="Oval 311">
                  <a:extLst>
                    <a:ext uri="{FF2B5EF4-FFF2-40B4-BE49-F238E27FC236}">
                      <a16:creationId xmlns:a16="http://schemas.microsoft.com/office/drawing/2014/main" id="{69A61B55-A7C9-464B-920E-010B86FB7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67648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7" name="Freeform 312">
                  <a:extLst>
                    <a:ext uri="{FF2B5EF4-FFF2-40B4-BE49-F238E27FC236}">
                      <a16:creationId xmlns:a16="http://schemas.microsoft.com/office/drawing/2014/main" id="{111C7FC1-A75B-4972-B0B8-87A49AF78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3692" y="2165215"/>
                  <a:ext cx="41771" cy="44091"/>
                </a:xfrm>
                <a:custGeom>
                  <a:avLst/>
                  <a:gdLst>
                    <a:gd name="T0" fmla="*/ 0 w 8"/>
                    <a:gd name="T1" fmla="*/ 8 h 8"/>
                    <a:gd name="T2" fmla="*/ 8 w 8"/>
                    <a:gd name="T3" fmla="*/ 8 h 8"/>
                    <a:gd name="T4" fmla="*/ 6 w 8"/>
                    <a:gd name="T5" fmla="*/ 4 h 8"/>
                    <a:gd name="T6" fmla="*/ 1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0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6"/>
                        <a:pt x="7" y="5"/>
                        <a:pt x="6" y="4"/>
                      </a:cubicBezTo>
                      <a:cubicBezTo>
                        <a:pt x="5" y="2"/>
                        <a:pt x="3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8" name="Freeform 313">
                  <a:extLst>
                    <a:ext uri="{FF2B5EF4-FFF2-40B4-BE49-F238E27FC236}">
                      <a16:creationId xmlns:a16="http://schemas.microsoft.com/office/drawing/2014/main" id="{7F2FD95E-A70B-49F3-A970-82E6E82E4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01082" y="2144330"/>
                  <a:ext cx="41771" cy="85862"/>
                </a:xfrm>
                <a:custGeom>
                  <a:avLst/>
                  <a:gdLst>
                    <a:gd name="T0" fmla="*/ 8 w 8"/>
                    <a:gd name="T1" fmla="*/ 8 h 16"/>
                    <a:gd name="T2" fmla="*/ 1 w 8"/>
                    <a:gd name="T3" fmla="*/ 0 h 16"/>
                    <a:gd name="T4" fmla="*/ 0 w 8"/>
                    <a:gd name="T5" fmla="*/ 0 h 16"/>
                    <a:gd name="T6" fmla="*/ 0 w 8"/>
                    <a:gd name="T7" fmla="*/ 16 h 16"/>
                    <a:gd name="T8" fmla="*/ 1 w 8"/>
                    <a:gd name="T9" fmla="*/ 15 h 16"/>
                    <a:gd name="T10" fmla="*/ 8 w 8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6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6"/>
                        <a:pt x="1" y="15"/>
                      </a:cubicBezTo>
                      <a:cubicBezTo>
                        <a:pt x="5" y="15"/>
                        <a:pt x="8" y="12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9" name="Freeform 314">
                  <a:extLst>
                    <a:ext uri="{FF2B5EF4-FFF2-40B4-BE49-F238E27FC236}">
                      <a16:creationId xmlns:a16="http://schemas.microsoft.com/office/drawing/2014/main" id="{CF39E854-D3AF-458D-A5AB-CD67574F5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6152" y="1777676"/>
                  <a:ext cx="37130" cy="44091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7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0" name="Freeform 315">
                  <a:extLst>
                    <a:ext uri="{FF2B5EF4-FFF2-40B4-BE49-F238E27FC236}">
                      <a16:creationId xmlns:a16="http://schemas.microsoft.com/office/drawing/2014/main" id="{7D0ED469-2333-49A2-B340-4EC27461F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80626" y="1972606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5" y="8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2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1" name="Freeform 316">
                  <a:extLst>
                    <a:ext uri="{FF2B5EF4-FFF2-40B4-BE49-F238E27FC236}">
                      <a16:creationId xmlns:a16="http://schemas.microsoft.com/office/drawing/2014/main" id="{35B0F8FF-5EBC-49F4-8501-CC242CC42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3832" y="2165215"/>
                  <a:ext cx="41771" cy="44091"/>
                </a:xfrm>
                <a:custGeom>
                  <a:avLst/>
                  <a:gdLst>
                    <a:gd name="T0" fmla="*/ 4 w 8"/>
                    <a:gd name="T1" fmla="*/ 7 h 8"/>
                    <a:gd name="T2" fmla="*/ 5 w 8"/>
                    <a:gd name="T3" fmla="*/ 6 h 8"/>
                    <a:gd name="T4" fmla="*/ 7 w 8"/>
                    <a:gd name="T5" fmla="*/ 2 h 8"/>
                    <a:gd name="T6" fmla="*/ 8 w 8"/>
                    <a:gd name="T7" fmla="*/ 0 h 8"/>
                    <a:gd name="T8" fmla="*/ 0 w 8"/>
                    <a:gd name="T9" fmla="*/ 0 h 8"/>
                    <a:gd name="T10" fmla="*/ 0 w 8"/>
                    <a:gd name="T11" fmla="*/ 8 h 8"/>
                    <a:gd name="T12" fmla="*/ 1 w 8"/>
                    <a:gd name="T13" fmla="*/ 8 h 8"/>
                    <a:gd name="T14" fmla="*/ 4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4" y="7"/>
                      </a:move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6" y="5"/>
                        <a:pt x="7" y="3"/>
                        <a:pt x="7" y="2"/>
                      </a:cubicBez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2" y="8"/>
                        <a:pt x="3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2" name="Freeform 317">
                  <a:extLst>
                    <a:ext uri="{FF2B5EF4-FFF2-40B4-BE49-F238E27FC236}">
                      <a16:creationId xmlns:a16="http://schemas.microsoft.com/office/drawing/2014/main" id="{CFF1A2E0-DDCE-4018-9517-182EBEC97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29963" y="1777676"/>
                  <a:ext cx="37130" cy="44091"/>
                </a:xfrm>
                <a:custGeom>
                  <a:avLst/>
                  <a:gdLst>
                    <a:gd name="T0" fmla="*/ 7 w 7"/>
                    <a:gd name="T1" fmla="*/ 0 h 8"/>
                    <a:gd name="T2" fmla="*/ 7 w 7"/>
                    <a:gd name="T3" fmla="*/ 0 h 8"/>
                    <a:gd name="T4" fmla="*/ 3 w 7"/>
                    <a:gd name="T5" fmla="*/ 1 h 8"/>
                    <a:gd name="T6" fmla="*/ 0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3" name="Freeform 318">
                  <a:extLst>
                    <a:ext uri="{FF2B5EF4-FFF2-40B4-BE49-F238E27FC236}">
                      <a16:creationId xmlns:a16="http://schemas.microsoft.com/office/drawing/2014/main" id="{C385D110-8189-45F7-83FE-B69D4A326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04437" y="1972606"/>
                  <a:ext cx="88183" cy="44091"/>
                </a:xfrm>
                <a:custGeom>
                  <a:avLst/>
                  <a:gdLst>
                    <a:gd name="T0" fmla="*/ 12 w 16"/>
                    <a:gd name="T1" fmla="*/ 1 h 8"/>
                    <a:gd name="T2" fmla="*/ 8 w 16"/>
                    <a:gd name="T3" fmla="*/ 0 h 8"/>
                    <a:gd name="T4" fmla="*/ 4 w 16"/>
                    <a:gd name="T5" fmla="*/ 1 h 8"/>
                    <a:gd name="T6" fmla="*/ 0 w 16"/>
                    <a:gd name="T7" fmla="*/ 8 h 8"/>
                    <a:gd name="T8" fmla="*/ 16 w 16"/>
                    <a:gd name="T9" fmla="*/ 8 h 8"/>
                    <a:gd name="T10" fmla="*/ 12 w 1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2" y="1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6" y="0"/>
                        <a:pt x="5" y="1"/>
                        <a:pt x="4" y="1"/>
                      </a:cubicBezTo>
                      <a:cubicBezTo>
                        <a:pt x="2" y="3"/>
                        <a:pt x="0" y="5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5"/>
                        <a:pt x="15" y="3"/>
                        <a:pt x="12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4" name="Freeform 319">
                  <a:extLst>
                    <a:ext uri="{FF2B5EF4-FFF2-40B4-BE49-F238E27FC236}">
                      <a16:creationId xmlns:a16="http://schemas.microsoft.com/office/drawing/2014/main" id="{E99160D0-A22D-42BB-ADB8-4FA9AA09E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5033" y="1759111"/>
                  <a:ext cx="37130" cy="81221"/>
                </a:xfrm>
                <a:custGeom>
                  <a:avLst/>
                  <a:gdLst>
                    <a:gd name="T0" fmla="*/ 0 w 7"/>
                    <a:gd name="T1" fmla="*/ 8 h 15"/>
                    <a:gd name="T2" fmla="*/ 7 w 7"/>
                    <a:gd name="T3" fmla="*/ 15 h 15"/>
                    <a:gd name="T4" fmla="*/ 7 w 7"/>
                    <a:gd name="T5" fmla="*/ 15 h 15"/>
                    <a:gd name="T6" fmla="*/ 7 w 7"/>
                    <a:gd name="T7" fmla="*/ 0 h 15"/>
                    <a:gd name="T8" fmla="*/ 7 w 7"/>
                    <a:gd name="T9" fmla="*/ 0 h 15"/>
                    <a:gd name="T10" fmla="*/ 0 w 7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5">
                      <a:moveTo>
                        <a:pt x="0" y="8"/>
                      </a:moveTo>
                      <a:cubicBezTo>
                        <a:pt x="0" y="12"/>
                        <a:pt x="3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0" y="3"/>
                        <a:pt x="0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5" name="Oval 320">
                  <a:extLst>
                    <a:ext uri="{FF2B5EF4-FFF2-40B4-BE49-F238E27FC236}">
                      <a16:creationId xmlns:a16="http://schemas.microsoft.com/office/drawing/2014/main" id="{7EF4E5CC-406E-41DF-A605-E8C0DA03C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009507" y="1954041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6" name="Oval 321">
                  <a:extLst>
                    <a:ext uri="{FF2B5EF4-FFF2-40B4-BE49-F238E27FC236}">
                      <a16:creationId xmlns:a16="http://schemas.microsoft.com/office/drawing/2014/main" id="{1F5F961D-98CD-4DB1-BBC0-347F59D136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117414" y="2061949"/>
                  <a:ext cx="85862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7" name="Oval 322">
                  <a:extLst>
                    <a:ext uri="{FF2B5EF4-FFF2-40B4-BE49-F238E27FC236}">
                      <a16:creationId xmlns:a16="http://schemas.microsoft.com/office/drawing/2014/main" id="{DE995815-8436-4416-BE49-52C9EADFE0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116254" y="1842653"/>
                  <a:ext cx="88183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8" name="Oval 323">
                  <a:extLst>
                    <a:ext uri="{FF2B5EF4-FFF2-40B4-BE49-F238E27FC236}">
                      <a16:creationId xmlns:a16="http://schemas.microsoft.com/office/drawing/2014/main" id="{DF320C41-82E1-4931-8DE7-CF6AD1C4E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902760" y="2060789"/>
                  <a:ext cx="85862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9" name="Oval 324">
                  <a:extLst>
                    <a:ext uri="{FF2B5EF4-FFF2-40B4-BE49-F238E27FC236}">
                      <a16:creationId xmlns:a16="http://schemas.microsoft.com/office/drawing/2014/main" id="{4C86CCD7-A3F5-45F4-88D4-A49707F22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901599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0" name="Freeform 325">
                  <a:extLst>
                    <a:ext uri="{FF2B5EF4-FFF2-40B4-BE49-F238E27FC236}">
                      <a16:creationId xmlns:a16="http://schemas.microsoft.com/office/drawing/2014/main" id="{EA61E25C-380E-406E-8934-3DDDE809F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27643" y="2165215"/>
                  <a:ext cx="41771" cy="44091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0 h 8"/>
                    <a:gd name="T4" fmla="*/ 0 w 8"/>
                    <a:gd name="T5" fmla="*/ 0 h 8"/>
                    <a:gd name="T6" fmla="*/ 0 w 8"/>
                    <a:gd name="T7" fmla="*/ 3 h 8"/>
                    <a:gd name="T8" fmla="*/ 5 w 8"/>
                    <a:gd name="T9" fmla="*/ 8 h 8"/>
                    <a:gd name="T10" fmla="*/ 8 w 8"/>
                    <a:gd name="T11" fmla="*/ 8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5"/>
                        <a:pt x="6" y="3"/>
                        <a:pt x="4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1" name="Freeform 326">
                  <a:extLst>
                    <a:ext uri="{FF2B5EF4-FFF2-40B4-BE49-F238E27FC236}">
                      <a16:creationId xmlns:a16="http://schemas.microsoft.com/office/drawing/2014/main" id="{C0675894-D81D-4D74-BCBB-C019AFA73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2713" y="2146651"/>
                  <a:ext cx="41771" cy="81221"/>
                </a:xfrm>
                <a:custGeom>
                  <a:avLst/>
                  <a:gdLst>
                    <a:gd name="T0" fmla="*/ 8 w 8"/>
                    <a:gd name="T1" fmla="*/ 8 h 15"/>
                    <a:gd name="T2" fmla="*/ 1 w 8"/>
                    <a:gd name="T3" fmla="*/ 0 h 15"/>
                    <a:gd name="T4" fmla="*/ 0 w 8"/>
                    <a:gd name="T5" fmla="*/ 0 h 15"/>
                    <a:gd name="T6" fmla="*/ 0 w 8"/>
                    <a:gd name="T7" fmla="*/ 15 h 15"/>
                    <a:gd name="T8" fmla="*/ 1 w 8"/>
                    <a:gd name="T9" fmla="*/ 15 h 15"/>
                    <a:gd name="T10" fmla="*/ 8 w 8"/>
                    <a:gd name="T11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5">
                      <a:moveTo>
                        <a:pt x="8" y="8"/>
                      </a:moveTo>
                      <a:cubicBezTo>
                        <a:pt x="8" y="4"/>
                        <a:pt x="5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5"/>
                        <a:pt x="8" y="11"/>
                        <a:pt x="8" y="8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2" name="Freeform 327">
                  <a:extLst>
                    <a:ext uri="{FF2B5EF4-FFF2-40B4-BE49-F238E27FC236}">
                      <a16:creationId xmlns:a16="http://schemas.microsoft.com/office/drawing/2014/main" id="{0E2B2D91-BD7E-4A23-AC1F-6828A5B3E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40103" y="1777676"/>
                  <a:ext cx="37130" cy="44091"/>
                </a:xfrm>
                <a:custGeom>
                  <a:avLst/>
                  <a:gdLst>
                    <a:gd name="T0" fmla="*/ 7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7 w 7"/>
                    <a:gd name="T7" fmla="*/ 8 h 8"/>
                    <a:gd name="T8" fmla="*/ 7 w 7"/>
                    <a:gd name="T9" fmla="*/ 8 h 8"/>
                    <a:gd name="T10" fmla="*/ 7 w 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5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3" name="Freeform 328">
                  <a:extLst>
                    <a:ext uri="{FF2B5EF4-FFF2-40B4-BE49-F238E27FC236}">
                      <a16:creationId xmlns:a16="http://schemas.microsoft.com/office/drawing/2014/main" id="{12C1CC64-1021-4FA0-99EB-E89076E0A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14577" y="1972606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0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4" name="Freeform 329">
                  <a:extLst>
                    <a:ext uri="{FF2B5EF4-FFF2-40B4-BE49-F238E27FC236}">
                      <a16:creationId xmlns:a16="http://schemas.microsoft.com/office/drawing/2014/main" id="{B615AD0C-E0EF-4F4F-9691-60B8CA21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37783" y="2165215"/>
                  <a:ext cx="41771" cy="44091"/>
                </a:xfrm>
                <a:custGeom>
                  <a:avLst/>
                  <a:gdLst>
                    <a:gd name="T0" fmla="*/ 7 w 8"/>
                    <a:gd name="T1" fmla="*/ 2 h 8"/>
                    <a:gd name="T2" fmla="*/ 8 w 8"/>
                    <a:gd name="T3" fmla="*/ 0 h 8"/>
                    <a:gd name="T4" fmla="*/ 0 w 8"/>
                    <a:gd name="T5" fmla="*/ 0 h 8"/>
                    <a:gd name="T6" fmla="*/ 0 w 8"/>
                    <a:gd name="T7" fmla="*/ 8 h 8"/>
                    <a:gd name="T8" fmla="*/ 1 w 8"/>
                    <a:gd name="T9" fmla="*/ 8 h 8"/>
                    <a:gd name="T10" fmla="*/ 7 w 8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7" y="2"/>
                      </a:moveTo>
                      <a:cubicBezTo>
                        <a:pt x="7" y="1"/>
                        <a:pt x="8" y="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5" name="Freeform 330">
                  <a:extLst>
                    <a:ext uri="{FF2B5EF4-FFF2-40B4-BE49-F238E27FC236}">
                      <a16:creationId xmlns:a16="http://schemas.microsoft.com/office/drawing/2014/main" id="{DC56EE06-E8F7-4C37-94C4-3CCFB038E4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457381" y="1763753"/>
                  <a:ext cx="37130" cy="71938"/>
                </a:xfrm>
                <a:custGeom>
                  <a:avLst/>
                  <a:gdLst>
                    <a:gd name="T0" fmla="*/ 7 w 7"/>
                    <a:gd name="T1" fmla="*/ 0 h 13"/>
                    <a:gd name="T2" fmla="*/ 0 w 7"/>
                    <a:gd name="T3" fmla="*/ 8 h 13"/>
                    <a:gd name="T4" fmla="*/ 0 w 7"/>
                    <a:gd name="T5" fmla="*/ 10 h 13"/>
                    <a:gd name="T6" fmla="*/ 7 w 7"/>
                    <a:gd name="T7" fmla="*/ 13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2" y="11"/>
                        <a:pt x="5" y="12"/>
                        <a:pt x="7" y="13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6" name="Freeform 331">
                  <a:extLst>
                    <a:ext uri="{FF2B5EF4-FFF2-40B4-BE49-F238E27FC236}">
                      <a16:creationId xmlns:a16="http://schemas.microsoft.com/office/drawing/2014/main" id="{37F44177-A450-420B-AB1F-C34CA3B7F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330909" y="2066590"/>
                  <a:ext cx="37130" cy="27847"/>
                </a:xfrm>
                <a:custGeom>
                  <a:avLst/>
                  <a:gdLst>
                    <a:gd name="T0" fmla="*/ 0 w 7"/>
                    <a:gd name="T1" fmla="*/ 0 h 5"/>
                    <a:gd name="T2" fmla="*/ 7 w 7"/>
                    <a:gd name="T3" fmla="*/ 5 h 5"/>
                    <a:gd name="T4" fmla="*/ 0 w 7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0" y="0"/>
                      </a:moveTo>
                      <a:cubicBezTo>
                        <a:pt x="2" y="2"/>
                        <a:pt x="4" y="3"/>
                        <a:pt x="7" y="5"/>
                      </a:cubicBezTo>
                      <a:cubicBezTo>
                        <a:pt x="6" y="2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7" name="Oval 332">
                  <a:extLst>
                    <a:ext uri="{FF2B5EF4-FFF2-40B4-BE49-F238E27FC236}">
                      <a16:creationId xmlns:a16="http://schemas.microsoft.com/office/drawing/2014/main" id="{1BDCFE68-B72E-406E-A72A-D2028D6156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9335550" y="1841492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8" name="Freeform 333">
                  <a:extLst>
                    <a:ext uri="{FF2B5EF4-FFF2-40B4-BE49-F238E27FC236}">
                      <a16:creationId xmlns:a16="http://schemas.microsoft.com/office/drawing/2014/main" id="{77B1FDD4-6D05-49FB-BA41-6B91B25C8E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74055" y="1777676"/>
                  <a:ext cx="37130" cy="44091"/>
                </a:xfrm>
                <a:custGeom>
                  <a:avLst/>
                  <a:gdLst>
                    <a:gd name="T0" fmla="*/ 0 w 7"/>
                    <a:gd name="T1" fmla="*/ 0 h 8"/>
                    <a:gd name="T2" fmla="*/ 0 w 7"/>
                    <a:gd name="T3" fmla="*/ 2 h 8"/>
                    <a:gd name="T4" fmla="*/ 2 w 7"/>
                    <a:gd name="T5" fmla="*/ 6 h 8"/>
                    <a:gd name="T6" fmla="*/ 3 w 7"/>
                    <a:gd name="T7" fmla="*/ 6 h 8"/>
                    <a:gd name="T8" fmla="*/ 6 w 7"/>
                    <a:gd name="T9" fmla="*/ 8 h 8"/>
                    <a:gd name="T10" fmla="*/ 7 w 7"/>
                    <a:gd name="T11" fmla="*/ 8 h 8"/>
                    <a:gd name="T12" fmla="*/ 7 w 7"/>
                    <a:gd name="T13" fmla="*/ 8 h 8"/>
                    <a:gd name="T14" fmla="*/ 7 w 7"/>
                    <a:gd name="T15" fmla="*/ 0 h 8"/>
                    <a:gd name="T16" fmla="*/ 0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3"/>
                        <a:pt x="1" y="4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4" y="7"/>
                        <a:pt x="5" y="7"/>
                        <a:pt x="6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0"/>
                        <a:pt x="7" y="0"/>
                        <a:pt x="7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9" name="Freeform 334">
                  <a:extLst>
                    <a:ext uri="{FF2B5EF4-FFF2-40B4-BE49-F238E27FC236}">
                      <a16:creationId xmlns:a16="http://schemas.microsoft.com/office/drawing/2014/main" id="{93F8105A-D324-4EDA-BF26-3D940109C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48528" y="1972606"/>
                  <a:ext cx="88183" cy="44091"/>
                </a:xfrm>
                <a:custGeom>
                  <a:avLst/>
                  <a:gdLst>
                    <a:gd name="T0" fmla="*/ 0 w 16"/>
                    <a:gd name="T1" fmla="*/ 2 h 8"/>
                    <a:gd name="T2" fmla="*/ 3 w 16"/>
                    <a:gd name="T3" fmla="*/ 6 h 8"/>
                    <a:gd name="T4" fmla="*/ 4 w 16"/>
                    <a:gd name="T5" fmla="*/ 6 h 8"/>
                    <a:gd name="T6" fmla="*/ 6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2 w 16"/>
                    <a:gd name="T13" fmla="*/ 6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0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0" y="2"/>
                      </a:moveTo>
                      <a:cubicBezTo>
                        <a:pt x="1" y="3"/>
                        <a:pt x="1" y="4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5" y="7"/>
                        <a:pt x="5" y="7"/>
                        <a:pt x="6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7"/>
                        <a:pt x="12" y="7"/>
                        <a:pt x="12" y="6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5" y="4"/>
                        <a:pt x="15" y="3"/>
                        <a:pt x="16" y="2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0" name="Freeform 335">
                  <a:extLst>
                    <a:ext uri="{FF2B5EF4-FFF2-40B4-BE49-F238E27FC236}">
                      <a16:creationId xmlns:a16="http://schemas.microsoft.com/office/drawing/2014/main" id="{FC9C6BFF-ACA3-48A9-B046-959EC33E68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68253" y="2168696"/>
                  <a:ext cx="16244" cy="11603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2 w 3"/>
                    <a:gd name="T7" fmla="*/ 2 h 2"/>
                    <a:gd name="T8" fmla="*/ 3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1" name="Freeform 336">
                  <a:extLst>
                    <a:ext uri="{FF2B5EF4-FFF2-40B4-BE49-F238E27FC236}">
                      <a16:creationId xmlns:a16="http://schemas.microsoft.com/office/drawing/2014/main" id="{15E49505-B00E-4EE0-9719-41F83C819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95319" y="220814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1 w 8"/>
                    <a:gd name="T5" fmla="*/ 3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2" name="Freeform 337">
                  <a:extLst>
                    <a:ext uri="{FF2B5EF4-FFF2-40B4-BE49-F238E27FC236}">
                      <a16:creationId xmlns:a16="http://schemas.microsoft.com/office/drawing/2014/main" id="{D12823AF-02B2-4F60-A5AF-8D9F505DF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26950" y="2210467"/>
                  <a:ext cx="44091" cy="39450"/>
                </a:xfrm>
                <a:custGeom>
                  <a:avLst/>
                  <a:gdLst>
                    <a:gd name="T0" fmla="*/ 8 w 8"/>
                    <a:gd name="T1" fmla="*/ 0 h 7"/>
                    <a:gd name="T2" fmla="*/ 8 w 8"/>
                    <a:gd name="T3" fmla="*/ 0 h 7"/>
                    <a:gd name="T4" fmla="*/ 3 w 8"/>
                    <a:gd name="T5" fmla="*/ 1 h 7"/>
                    <a:gd name="T6" fmla="*/ 0 w 8"/>
                    <a:gd name="T7" fmla="*/ 7 h 7"/>
                    <a:gd name="T8" fmla="*/ 8 w 8"/>
                    <a:gd name="T9" fmla="*/ 7 h 7"/>
                    <a:gd name="T10" fmla="*/ 8 w 8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0"/>
                        <a:pt x="3" y="1"/>
                      </a:cubicBezTo>
                      <a:cubicBezTo>
                        <a:pt x="1" y="2"/>
                        <a:pt x="0" y="5"/>
                        <a:pt x="0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3" name="Freeform 338">
                  <a:extLst>
                    <a:ext uri="{FF2B5EF4-FFF2-40B4-BE49-F238E27FC236}">
                      <a16:creationId xmlns:a16="http://schemas.microsoft.com/office/drawing/2014/main" id="{6876623B-3D12-49F5-9760-1C34AE5A4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04904" y="2408878"/>
                  <a:ext cx="88183" cy="39450"/>
                </a:xfrm>
                <a:custGeom>
                  <a:avLst/>
                  <a:gdLst>
                    <a:gd name="T0" fmla="*/ 13 w 16"/>
                    <a:gd name="T1" fmla="*/ 1 h 7"/>
                    <a:gd name="T2" fmla="*/ 8 w 16"/>
                    <a:gd name="T3" fmla="*/ 0 h 7"/>
                    <a:gd name="T4" fmla="*/ 4 w 16"/>
                    <a:gd name="T5" fmla="*/ 1 h 7"/>
                    <a:gd name="T6" fmla="*/ 0 w 16"/>
                    <a:gd name="T7" fmla="*/ 7 h 7"/>
                    <a:gd name="T8" fmla="*/ 16 w 16"/>
                    <a:gd name="T9" fmla="*/ 7 h 7"/>
                    <a:gd name="T10" fmla="*/ 13 w 16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7">
                      <a:moveTo>
                        <a:pt x="13" y="1"/>
                      </a:move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7" y="0"/>
                        <a:pt x="5" y="0"/>
                        <a:pt x="4" y="1"/>
                      </a:cubicBezTo>
                      <a:cubicBezTo>
                        <a:pt x="2" y="2"/>
                        <a:pt x="0" y="5"/>
                        <a:pt x="0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5"/>
                        <a:pt x="15" y="2"/>
                        <a:pt x="13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4" name="Freeform 339">
                  <a:extLst>
                    <a:ext uri="{FF2B5EF4-FFF2-40B4-BE49-F238E27FC236}">
                      <a16:creationId xmlns:a16="http://schemas.microsoft.com/office/drawing/2014/main" id="{E3D2A04D-59EC-4632-B6D3-96F560765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33180" y="2186101"/>
                  <a:ext cx="44091" cy="88183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5" name="Freeform 340">
                  <a:extLst>
                    <a:ext uri="{FF2B5EF4-FFF2-40B4-BE49-F238E27FC236}">
                      <a16:creationId xmlns:a16="http://schemas.microsoft.com/office/drawing/2014/main" id="{D533EA2E-1B37-42F2-8423-012E9BAC9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11135" y="2384511"/>
                  <a:ext cx="88183" cy="88183"/>
                </a:xfrm>
                <a:custGeom>
                  <a:avLst/>
                  <a:gdLst>
                    <a:gd name="T0" fmla="*/ 8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3 w 16"/>
                    <a:gd name="T7" fmla="*/ 3 h 16"/>
                    <a:gd name="T8" fmla="*/ 1 w 16"/>
                    <a:gd name="T9" fmla="*/ 7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3" y="16"/>
                        <a:pt x="16" y="12"/>
                        <a:pt x="16" y="8"/>
                      </a:cubicBezTo>
                      <a:cubicBezTo>
                        <a:pt x="16" y="4"/>
                        <a:pt x="13" y="0"/>
                        <a:pt x="8" y="0"/>
                      </a:cubicBezTo>
                      <a:cubicBezTo>
                        <a:pt x="6" y="0"/>
                        <a:pt x="4" y="1"/>
                        <a:pt x="3" y="3"/>
                      </a:cubicBezTo>
                      <a:cubicBezTo>
                        <a:pt x="2" y="4"/>
                        <a:pt x="1" y="5"/>
                        <a:pt x="1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6" name="Freeform 341">
                  <a:extLst>
                    <a:ext uri="{FF2B5EF4-FFF2-40B4-BE49-F238E27FC236}">
                      <a16:creationId xmlns:a16="http://schemas.microsoft.com/office/drawing/2014/main" id="{B1910BF7-C7F8-47DF-9BE7-B0864B807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849210" y="2478495"/>
                  <a:ext cx="41771" cy="76580"/>
                </a:xfrm>
                <a:custGeom>
                  <a:avLst/>
                  <a:gdLst>
                    <a:gd name="T0" fmla="*/ 8 w 8"/>
                    <a:gd name="T1" fmla="*/ 6 h 14"/>
                    <a:gd name="T2" fmla="*/ 5 w 8"/>
                    <a:gd name="T3" fmla="*/ 0 h 14"/>
                    <a:gd name="T4" fmla="*/ 0 w 8"/>
                    <a:gd name="T5" fmla="*/ 14 h 14"/>
                    <a:gd name="T6" fmla="*/ 1 w 8"/>
                    <a:gd name="T7" fmla="*/ 14 h 14"/>
                    <a:gd name="T8" fmla="*/ 8 w 8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4">
                      <a:moveTo>
                        <a:pt x="8" y="6"/>
                      </a:moveTo>
                      <a:cubicBezTo>
                        <a:pt x="8" y="3"/>
                        <a:pt x="7" y="1"/>
                        <a:pt x="5" y="0"/>
                      </a:cubicBezTo>
                      <a:cubicBezTo>
                        <a:pt x="4" y="4"/>
                        <a:pt x="2" y="9"/>
                        <a:pt x="0" y="14"/>
                      </a:cubicBezTo>
                      <a:cubicBezTo>
                        <a:pt x="0" y="14"/>
                        <a:pt x="0" y="14"/>
                        <a:pt x="1" y="14"/>
                      </a:cubicBezTo>
                      <a:cubicBezTo>
                        <a:pt x="5" y="14"/>
                        <a:pt x="8" y="10"/>
                        <a:pt x="8" y="6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7" name="Oval 342">
                  <a:extLst>
                    <a:ext uri="{FF2B5EF4-FFF2-40B4-BE49-F238E27FC236}">
                      <a16:creationId xmlns:a16="http://schemas.microsoft.com/office/drawing/2014/main" id="{2C2D7D2C-3D05-423F-AB87-A31F2B1F1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0203" y="2275443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8" name="Oval 343">
                  <a:extLst>
                    <a:ext uri="{FF2B5EF4-FFF2-40B4-BE49-F238E27FC236}">
                      <a16:creationId xmlns:a16="http://schemas.microsoft.com/office/drawing/2014/main" id="{C778298C-5623-4FE1-956D-D79244A6C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99746" y="2275443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9" name="Freeform 344">
                  <a:extLst>
                    <a:ext uri="{FF2B5EF4-FFF2-40B4-BE49-F238E27FC236}">
                      <a16:creationId xmlns:a16="http://schemas.microsoft.com/office/drawing/2014/main" id="{7EB4FB18-3155-43EB-872D-59BB15C507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39411" y="220814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0 w 8"/>
                    <a:gd name="T5" fmla="*/ 1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0" name="Freeform 345">
                  <a:extLst>
                    <a:ext uri="{FF2B5EF4-FFF2-40B4-BE49-F238E27FC236}">
                      <a16:creationId xmlns:a16="http://schemas.microsoft.com/office/drawing/2014/main" id="{0673B246-B4B3-4F63-B20A-94F85C4244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58580" y="220814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3 w 8"/>
                    <a:gd name="T5" fmla="*/ 2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5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1" name="Freeform 346">
                  <a:extLst>
                    <a:ext uri="{FF2B5EF4-FFF2-40B4-BE49-F238E27FC236}">
                      <a16:creationId xmlns:a16="http://schemas.microsoft.com/office/drawing/2014/main" id="{7E24DBAD-B774-484A-821D-8E928D4758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36535" y="2406557"/>
                  <a:ext cx="88183" cy="44091"/>
                </a:xfrm>
                <a:custGeom>
                  <a:avLst/>
                  <a:gdLst>
                    <a:gd name="T0" fmla="*/ 13 w 16"/>
                    <a:gd name="T1" fmla="*/ 2 h 8"/>
                    <a:gd name="T2" fmla="*/ 8 w 16"/>
                    <a:gd name="T3" fmla="*/ 0 h 8"/>
                    <a:gd name="T4" fmla="*/ 4 w 16"/>
                    <a:gd name="T5" fmla="*/ 2 h 8"/>
                    <a:gd name="T6" fmla="*/ 0 w 16"/>
                    <a:gd name="T7" fmla="*/ 8 h 8"/>
                    <a:gd name="T8" fmla="*/ 16 w 16"/>
                    <a:gd name="T9" fmla="*/ 8 h 8"/>
                    <a:gd name="T10" fmla="*/ 13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3" y="2"/>
                      </a:moveTo>
                      <a:cubicBezTo>
                        <a:pt x="11" y="1"/>
                        <a:pt x="10" y="0"/>
                        <a:pt x="8" y="0"/>
                      </a:cubicBezTo>
                      <a:cubicBezTo>
                        <a:pt x="7" y="0"/>
                        <a:pt x="5" y="1"/>
                        <a:pt x="4" y="2"/>
                      </a:cubicBezTo>
                      <a:cubicBezTo>
                        <a:pt x="2" y="3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5" y="3"/>
                        <a:pt x="13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2" name="Freeform 347">
                  <a:extLst>
                    <a:ext uri="{FF2B5EF4-FFF2-40B4-BE49-F238E27FC236}">
                      <a16:creationId xmlns:a16="http://schemas.microsoft.com/office/drawing/2014/main" id="{91A82E02-6108-49B1-A6E9-924846441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67131" y="2186101"/>
                  <a:ext cx="44091" cy="88183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3" name="Oval 348">
                  <a:extLst>
                    <a:ext uri="{FF2B5EF4-FFF2-40B4-BE49-F238E27FC236}">
                      <a16:creationId xmlns:a16="http://schemas.microsoft.com/office/drawing/2014/main" id="{DA579BA7-24B1-4040-8F54-331FD8573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45086" y="2384511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4" name="Oval 349">
                  <a:extLst>
                    <a:ext uri="{FF2B5EF4-FFF2-40B4-BE49-F238E27FC236}">
                      <a16:creationId xmlns:a16="http://schemas.microsoft.com/office/drawing/2014/main" id="{67D3A5E5-2AD3-4BE5-BBD9-F8FDF5428C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4154" y="2495900"/>
                  <a:ext cx="81221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5" name="Oval 350">
                  <a:extLst>
                    <a:ext uri="{FF2B5EF4-FFF2-40B4-BE49-F238E27FC236}">
                      <a16:creationId xmlns:a16="http://schemas.microsoft.com/office/drawing/2014/main" id="{AF7A5D6B-666F-4B75-BF3E-D38215CF0E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50673" y="2278924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6" name="Oval 351">
                  <a:extLst>
                    <a:ext uri="{FF2B5EF4-FFF2-40B4-BE49-F238E27FC236}">
                      <a16:creationId xmlns:a16="http://schemas.microsoft.com/office/drawing/2014/main" id="{6169A03A-0384-4E83-809D-3E8A7AC88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7178" y="2492419"/>
                  <a:ext cx="8122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7" name="Oval 352">
                  <a:extLst>
                    <a:ext uri="{FF2B5EF4-FFF2-40B4-BE49-F238E27FC236}">
                      <a16:creationId xmlns:a16="http://schemas.microsoft.com/office/drawing/2014/main" id="{405E65A5-AAE1-4042-A1AA-2A7F5FFE2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33697" y="2275443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8" name="Freeform 353">
                  <a:extLst>
                    <a:ext uri="{FF2B5EF4-FFF2-40B4-BE49-F238E27FC236}">
                      <a16:creationId xmlns:a16="http://schemas.microsoft.com/office/drawing/2014/main" id="{58A70A5C-66ED-4F4B-9A07-9F641DDEC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91069" y="2593365"/>
                  <a:ext cx="6962" cy="16244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3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9" name="Freeform 354">
                  <a:extLst>
                    <a:ext uri="{FF2B5EF4-FFF2-40B4-BE49-F238E27FC236}">
                      <a16:creationId xmlns:a16="http://schemas.microsoft.com/office/drawing/2014/main" id="{9A33EA8E-606B-4C3A-83D0-727663135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91498" y="2595685"/>
                  <a:ext cx="0" cy="464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0" name="Freeform 355">
                  <a:extLst>
                    <a:ext uri="{FF2B5EF4-FFF2-40B4-BE49-F238E27FC236}">
                      <a16:creationId xmlns:a16="http://schemas.microsoft.com/office/drawing/2014/main" id="{064002DC-4CB9-4A11-8560-B87B954E0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68721" y="2208146"/>
                  <a:ext cx="44091" cy="44091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2 h 8"/>
                    <a:gd name="T4" fmla="*/ 2 w 8"/>
                    <a:gd name="T5" fmla="*/ 6 h 8"/>
                    <a:gd name="T6" fmla="*/ 3 w 8"/>
                    <a:gd name="T7" fmla="*/ 7 h 8"/>
                    <a:gd name="T8" fmla="*/ 6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1" name="Freeform 356">
                  <a:extLst>
                    <a:ext uri="{FF2B5EF4-FFF2-40B4-BE49-F238E27FC236}">
                      <a16:creationId xmlns:a16="http://schemas.microsoft.com/office/drawing/2014/main" id="{57AD7DF2-F147-45E0-B531-EB55ED7570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46675" y="2406557"/>
                  <a:ext cx="88183" cy="44091"/>
                </a:xfrm>
                <a:custGeom>
                  <a:avLst/>
                  <a:gdLst>
                    <a:gd name="T0" fmla="*/ 1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7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3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1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1" y="2"/>
                      </a:move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8"/>
                        <a:pt x="13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6" y="4"/>
                        <a:pt x="16" y="2"/>
                      </a:cubicBezTo>
                      <a:cubicBezTo>
                        <a:pt x="16" y="2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2" name="Freeform 357">
                  <a:extLst>
                    <a:ext uri="{FF2B5EF4-FFF2-40B4-BE49-F238E27FC236}">
                      <a16:creationId xmlns:a16="http://schemas.microsoft.com/office/drawing/2014/main" id="{4E7C85C7-7F87-4E8A-B40E-41BCF8C356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2531" y="220814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1 w 8"/>
                    <a:gd name="T5" fmla="*/ 4 h 8"/>
                    <a:gd name="T6" fmla="*/ 0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0"/>
                        <a:pt x="3" y="2"/>
                        <a:pt x="1" y="4"/>
                      </a:cubicBezTo>
                      <a:cubicBezTo>
                        <a:pt x="0" y="5"/>
                        <a:pt x="0" y="6"/>
                        <a:pt x="0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3" name="Freeform 358">
                  <a:extLst>
                    <a:ext uri="{FF2B5EF4-FFF2-40B4-BE49-F238E27FC236}">
                      <a16:creationId xmlns:a16="http://schemas.microsoft.com/office/drawing/2014/main" id="{CA707668-71AE-4939-8789-98869068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70486" y="2406557"/>
                  <a:ext cx="88183" cy="44091"/>
                </a:xfrm>
                <a:custGeom>
                  <a:avLst/>
                  <a:gdLst>
                    <a:gd name="T0" fmla="*/ 8 w 16"/>
                    <a:gd name="T1" fmla="*/ 0 h 8"/>
                    <a:gd name="T2" fmla="*/ 2 w 16"/>
                    <a:gd name="T3" fmla="*/ 4 h 8"/>
                    <a:gd name="T4" fmla="*/ 0 w 16"/>
                    <a:gd name="T5" fmla="*/ 8 h 8"/>
                    <a:gd name="T6" fmla="*/ 16 w 16"/>
                    <a:gd name="T7" fmla="*/ 8 h 8"/>
                    <a:gd name="T8" fmla="*/ 15 w 16"/>
                    <a:gd name="T9" fmla="*/ 4 h 8"/>
                    <a:gd name="T10" fmla="*/ 8 w 16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8" y="0"/>
                      </a:moveTo>
                      <a:cubicBezTo>
                        <a:pt x="6" y="0"/>
                        <a:pt x="3" y="2"/>
                        <a:pt x="2" y="4"/>
                      </a:cubicBezTo>
                      <a:cubicBezTo>
                        <a:pt x="1" y="5"/>
                        <a:pt x="0" y="6"/>
                        <a:pt x="0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6"/>
                        <a:pt x="16" y="5"/>
                        <a:pt x="15" y="4"/>
                      </a:cubicBezTo>
                      <a:cubicBezTo>
                        <a:pt x="13" y="2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4" name="Freeform 359">
                  <a:extLst>
                    <a:ext uri="{FF2B5EF4-FFF2-40B4-BE49-F238E27FC236}">
                      <a16:creationId xmlns:a16="http://schemas.microsoft.com/office/drawing/2014/main" id="{D2EC7383-91E8-49E2-842D-2D9451095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99922" y="2187261"/>
                  <a:ext cx="44091" cy="85862"/>
                </a:xfrm>
                <a:custGeom>
                  <a:avLst/>
                  <a:gdLst>
                    <a:gd name="T0" fmla="*/ 8 w 8"/>
                    <a:gd name="T1" fmla="*/ 0 h 16"/>
                    <a:gd name="T2" fmla="*/ 0 w 8"/>
                    <a:gd name="T3" fmla="*/ 8 h 16"/>
                    <a:gd name="T4" fmla="*/ 8 w 8"/>
                    <a:gd name="T5" fmla="*/ 16 h 16"/>
                    <a:gd name="T6" fmla="*/ 8 w 8"/>
                    <a:gd name="T7" fmla="*/ 16 h 16"/>
                    <a:gd name="T8" fmla="*/ 8 w 8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5" name="Oval 360">
                  <a:extLst>
                    <a:ext uri="{FF2B5EF4-FFF2-40B4-BE49-F238E27FC236}">
                      <a16:creationId xmlns:a16="http://schemas.microsoft.com/office/drawing/2014/main" id="{63745653-1506-431F-B0CA-6F6D9A97E8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577876" y="2385672"/>
                  <a:ext cx="88183" cy="85862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6" name="Freeform 361">
                  <a:extLst>
                    <a:ext uri="{FF2B5EF4-FFF2-40B4-BE49-F238E27FC236}">
                      <a16:creationId xmlns:a16="http://schemas.microsoft.com/office/drawing/2014/main" id="{E21FDFCC-33F6-449B-AFAA-333644899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98547" y="2485457"/>
                  <a:ext cx="60335" cy="81221"/>
                </a:xfrm>
                <a:custGeom>
                  <a:avLst/>
                  <a:gdLst>
                    <a:gd name="T0" fmla="*/ 11 w 11"/>
                    <a:gd name="T1" fmla="*/ 7 h 15"/>
                    <a:gd name="T2" fmla="*/ 4 w 11"/>
                    <a:gd name="T3" fmla="*/ 0 h 15"/>
                    <a:gd name="T4" fmla="*/ 0 w 11"/>
                    <a:gd name="T5" fmla="*/ 0 h 15"/>
                    <a:gd name="T6" fmla="*/ 5 w 11"/>
                    <a:gd name="T7" fmla="*/ 15 h 15"/>
                    <a:gd name="T8" fmla="*/ 11 w 11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5">
                      <a:moveTo>
                        <a:pt x="11" y="7"/>
                      </a:moveTo>
                      <a:cubicBezTo>
                        <a:pt x="11" y="3"/>
                        <a:pt x="8" y="0"/>
                        <a:pt x="4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2" y="5"/>
                        <a:pt x="4" y="10"/>
                        <a:pt x="5" y="15"/>
                      </a:cubicBezTo>
                      <a:cubicBezTo>
                        <a:pt x="9" y="14"/>
                        <a:pt x="11" y="11"/>
                        <a:pt x="11" y="7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7" name="Oval 362">
                  <a:extLst>
                    <a:ext uri="{FF2B5EF4-FFF2-40B4-BE49-F238E27FC236}">
                      <a16:creationId xmlns:a16="http://schemas.microsoft.com/office/drawing/2014/main" id="{832823AF-9101-478A-9840-96D43D27C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684624" y="2278924"/>
                  <a:ext cx="88183" cy="81221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8" name="Oval 363">
                  <a:extLst>
                    <a:ext uri="{FF2B5EF4-FFF2-40B4-BE49-F238E27FC236}">
                      <a16:creationId xmlns:a16="http://schemas.microsoft.com/office/drawing/2014/main" id="{0E714C93-5784-4186-8EB4-BEC73B263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71129" y="2492419"/>
                  <a:ext cx="81221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9" name="Oval 364">
                  <a:extLst>
                    <a:ext uri="{FF2B5EF4-FFF2-40B4-BE49-F238E27FC236}">
                      <a16:creationId xmlns:a16="http://schemas.microsoft.com/office/drawing/2014/main" id="{802AB440-B393-40F8-A187-478278865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467648" y="2275443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0" name="Freeform 365">
                  <a:extLst>
                    <a:ext uri="{FF2B5EF4-FFF2-40B4-BE49-F238E27FC236}">
                      <a16:creationId xmlns:a16="http://schemas.microsoft.com/office/drawing/2014/main" id="{ABA15139-DF17-447D-B20B-6E1BA128E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2672" y="2208146"/>
                  <a:ext cx="44091" cy="44091"/>
                </a:xfrm>
                <a:custGeom>
                  <a:avLst/>
                  <a:gdLst>
                    <a:gd name="T0" fmla="*/ 0 w 8"/>
                    <a:gd name="T1" fmla="*/ 0 h 8"/>
                    <a:gd name="T2" fmla="*/ 0 w 8"/>
                    <a:gd name="T3" fmla="*/ 2 h 8"/>
                    <a:gd name="T4" fmla="*/ 2 w 8"/>
                    <a:gd name="T5" fmla="*/ 6 h 8"/>
                    <a:gd name="T6" fmla="*/ 3 w 8"/>
                    <a:gd name="T7" fmla="*/ 7 h 8"/>
                    <a:gd name="T8" fmla="*/ 6 w 8"/>
                    <a:gd name="T9" fmla="*/ 8 h 8"/>
                    <a:gd name="T10" fmla="*/ 8 w 8"/>
                    <a:gd name="T11" fmla="*/ 8 h 8"/>
                    <a:gd name="T12" fmla="*/ 8 w 8"/>
                    <a:gd name="T13" fmla="*/ 8 h 8"/>
                    <a:gd name="T14" fmla="*/ 8 w 8"/>
                    <a:gd name="T15" fmla="*/ 0 h 8"/>
                    <a:gd name="T16" fmla="*/ 0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2" y="6"/>
                        <a:pt x="3" y="7"/>
                        <a:pt x="3" y="7"/>
                      </a:cubicBezTo>
                      <a:cubicBezTo>
                        <a:pt x="4" y="7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0"/>
                        <a:pt x="8" y="0"/>
                        <a:pt x="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1" name="Freeform 366">
                  <a:extLst>
                    <a:ext uri="{FF2B5EF4-FFF2-40B4-BE49-F238E27FC236}">
                      <a16:creationId xmlns:a16="http://schemas.microsoft.com/office/drawing/2014/main" id="{18125B25-B972-41AB-B8C3-F3DB6DAD9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80626" y="2406557"/>
                  <a:ext cx="88183" cy="44091"/>
                </a:xfrm>
                <a:custGeom>
                  <a:avLst/>
                  <a:gdLst>
                    <a:gd name="T0" fmla="*/ 1 w 16"/>
                    <a:gd name="T1" fmla="*/ 2 h 8"/>
                    <a:gd name="T2" fmla="*/ 3 w 16"/>
                    <a:gd name="T3" fmla="*/ 6 h 8"/>
                    <a:gd name="T4" fmla="*/ 4 w 16"/>
                    <a:gd name="T5" fmla="*/ 7 h 8"/>
                    <a:gd name="T6" fmla="*/ 7 w 16"/>
                    <a:gd name="T7" fmla="*/ 8 h 8"/>
                    <a:gd name="T8" fmla="*/ 8 w 16"/>
                    <a:gd name="T9" fmla="*/ 8 h 8"/>
                    <a:gd name="T10" fmla="*/ 10 w 16"/>
                    <a:gd name="T11" fmla="*/ 8 h 8"/>
                    <a:gd name="T12" fmla="*/ 13 w 16"/>
                    <a:gd name="T13" fmla="*/ 7 h 8"/>
                    <a:gd name="T14" fmla="*/ 14 w 16"/>
                    <a:gd name="T15" fmla="*/ 6 h 8"/>
                    <a:gd name="T16" fmla="*/ 16 w 16"/>
                    <a:gd name="T17" fmla="*/ 2 h 8"/>
                    <a:gd name="T18" fmla="*/ 16 w 16"/>
                    <a:gd name="T19" fmla="*/ 0 h 8"/>
                    <a:gd name="T20" fmla="*/ 0 w 16"/>
                    <a:gd name="T21" fmla="*/ 0 h 8"/>
                    <a:gd name="T22" fmla="*/ 1 w 16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8">
                      <a:moveTo>
                        <a:pt x="1" y="2"/>
                      </a:moveTo>
                      <a:cubicBezTo>
                        <a:pt x="1" y="3"/>
                        <a:pt x="2" y="5"/>
                        <a:pt x="3" y="6"/>
                      </a:cubicBezTo>
                      <a:cubicBezTo>
                        <a:pt x="3" y="6"/>
                        <a:pt x="3" y="7"/>
                        <a:pt x="4" y="7"/>
                      </a:cubicBezTo>
                      <a:cubicBezTo>
                        <a:pt x="5" y="7"/>
                        <a:pt x="6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7"/>
                        <a:pt x="13" y="6"/>
                        <a:pt x="14" y="6"/>
                      </a:cubicBezTo>
                      <a:cubicBezTo>
                        <a:pt x="15" y="5"/>
                        <a:pt x="16" y="3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2" name="Freeform 367">
                  <a:extLst>
                    <a:ext uri="{FF2B5EF4-FFF2-40B4-BE49-F238E27FC236}">
                      <a16:creationId xmlns:a16="http://schemas.microsoft.com/office/drawing/2014/main" id="{F4F3CCD3-8708-4F11-85F7-EE1C2A1E9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7313" y="2593365"/>
                  <a:ext cx="6962" cy="16244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3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3" name="Freeform 368">
                  <a:extLst>
                    <a:ext uri="{FF2B5EF4-FFF2-40B4-BE49-F238E27FC236}">
                      <a16:creationId xmlns:a16="http://schemas.microsoft.com/office/drawing/2014/main" id="{597D2DF6-59F0-411C-ACEE-DAFF6E372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25322" y="2209307"/>
                  <a:ext cx="18565" cy="16244"/>
                </a:xfrm>
                <a:custGeom>
                  <a:avLst/>
                  <a:gdLst>
                    <a:gd name="T0" fmla="*/ 3 w 3"/>
                    <a:gd name="T1" fmla="*/ 0 h 3"/>
                    <a:gd name="T2" fmla="*/ 3 w 3"/>
                    <a:gd name="T3" fmla="*/ 0 h 3"/>
                    <a:gd name="T4" fmla="*/ 0 w 3"/>
                    <a:gd name="T5" fmla="*/ 0 h 3"/>
                    <a:gd name="T6" fmla="*/ 3 w 3"/>
                    <a:gd name="T7" fmla="*/ 3 h 3"/>
                    <a:gd name="T8" fmla="*/ 3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2" y="2"/>
                        <a:pt x="3" y="3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4" name="Freeform 369">
                  <a:extLst>
                    <a:ext uri="{FF2B5EF4-FFF2-40B4-BE49-F238E27FC236}">
                      <a16:creationId xmlns:a16="http://schemas.microsoft.com/office/drawing/2014/main" id="{7848D557-5222-43BC-AE2E-26F3FAC2C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1552" y="2189582"/>
                  <a:ext cx="44091" cy="81221"/>
                </a:xfrm>
                <a:custGeom>
                  <a:avLst/>
                  <a:gdLst>
                    <a:gd name="T0" fmla="*/ 8 w 8"/>
                    <a:gd name="T1" fmla="*/ 0 h 15"/>
                    <a:gd name="T2" fmla="*/ 0 w 8"/>
                    <a:gd name="T3" fmla="*/ 8 h 15"/>
                    <a:gd name="T4" fmla="*/ 8 w 8"/>
                    <a:gd name="T5" fmla="*/ 15 h 15"/>
                    <a:gd name="T6" fmla="*/ 8 w 8"/>
                    <a:gd name="T7" fmla="*/ 15 h 15"/>
                    <a:gd name="T8" fmla="*/ 8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cubicBezTo>
                        <a:pt x="3" y="0"/>
                        <a:pt x="0" y="3"/>
                        <a:pt x="0" y="8"/>
                      </a:cubicBezTo>
                      <a:cubicBezTo>
                        <a:pt x="0" y="12"/>
                        <a:pt x="3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5" name="Freeform 370">
                  <a:extLst>
                    <a:ext uri="{FF2B5EF4-FFF2-40B4-BE49-F238E27FC236}">
                      <a16:creationId xmlns:a16="http://schemas.microsoft.com/office/drawing/2014/main" id="{DF06DE3C-49E6-41B3-B851-BEFB8D539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29232" y="23914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6" name="Freeform 371">
                  <a:extLst>
                    <a:ext uri="{FF2B5EF4-FFF2-40B4-BE49-F238E27FC236}">
                      <a16:creationId xmlns:a16="http://schemas.microsoft.com/office/drawing/2014/main" id="{DC817F95-5811-42D5-83F0-6FF08F0E5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119735" y="2273123"/>
                  <a:ext cx="48732" cy="53374"/>
                </a:xfrm>
                <a:custGeom>
                  <a:avLst/>
                  <a:gdLst>
                    <a:gd name="T0" fmla="*/ 1 w 9"/>
                    <a:gd name="T1" fmla="*/ 0 h 10"/>
                    <a:gd name="T2" fmla="*/ 0 w 9"/>
                    <a:gd name="T3" fmla="*/ 0 h 10"/>
                    <a:gd name="T4" fmla="*/ 8 w 9"/>
                    <a:gd name="T5" fmla="*/ 10 h 10"/>
                    <a:gd name="T6" fmla="*/ 9 w 9"/>
                    <a:gd name="T7" fmla="*/ 8 h 10"/>
                    <a:gd name="T8" fmla="*/ 1 w 9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3" y="4"/>
                        <a:pt x="6" y="7"/>
                        <a:pt x="8" y="10"/>
                      </a:cubicBezTo>
                      <a:cubicBezTo>
                        <a:pt x="9" y="10"/>
                        <a:pt x="9" y="9"/>
                        <a:pt x="9" y="8"/>
                      </a:cubicBezTo>
                      <a:cubicBezTo>
                        <a:pt x="9" y="4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7" name="Oval 372">
                  <a:extLst>
                    <a:ext uri="{FF2B5EF4-FFF2-40B4-BE49-F238E27FC236}">
                      <a16:creationId xmlns:a16="http://schemas.microsoft.com/office/drawing/2014/main" id="{E6B6630C-0CCE-42ED-BA60-ABB92AFFD2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901599" y="2275443"/>
                  <a:ext cx="88183" cy="88183"/>
                </a:xfrm>
                <a:prstGeom prst="ellipse">
                  <a:avLst/>
                </a:pr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8" name="Freeform 373">
                  <a:extLst>
                    <a:ext uri="{FF2B5EF4-FFF2-40B4-BE49-F238E27FC236}">
                      <a16:creationId xmlns:a16="http://schemas.microsoft.com/office/drawing/2014/main" id="{612A2BFC-3211-4A4D-9E02-E548B1B2B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36623" y="2208146"/>
                  <a:ext cx="44091" cy="44091"/>
                </a:xfrm>
                <a:custGeom>
                  <a:avLst/>
                  <a:gdLst>
                    <a:gd name="T0" fmla="*/ 8 w 8"/>
                    <a:gd name="T1" fmla="*/ 0 h 8"/>
                    <a:gd name="T2" fmla="*/ 0 w 8"/>
                    <a:gd name="T3" fmla="*/ 0 h 8"/>
                    <a:gd name="T4" fmla="*/ 0 w 8"/>
                    <a:gd name="T5" fmla="*/ 2 h 8"/>
                    <a:gd name="T6" fmla="*/ 8 w 8"/>
                    <a:gd name="T7" fmla="*/ 8 h 8"/>
                    <a:gd name="T8" fmla="*/ 8 w 8"/>
                    <a:gd name="T9" fmla="*/ 8 h 8"/>
                    <a:gd name="T10" fmla="*/ 8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9" name="Freeform 374">
                  <a:extLst>
                    <a:ext uri="{FF2B5EF4-FFF2-40B4-BE49-F238E27FC236}">
                      <a16:creationId xmlns:a16="http://schemas.microsoft.com/office/drawing/2014/main" id="{F9E3D366-C842-4DED-A03A-F7D573F38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14577" y="2406557"/>
                  <a:ext cx="88183" cy="44091"/>
                </a:xfrm>
                <a:custGeom>
                  <a:avLst/>
                  <a:gdLst>
                    <a:gd name="T0" fmla="*/ 1 w 16"/>
                    <a:gd name="T1" fmla="*/ 2 h 8"/>
                    <a:gd name="T2" fmla="*/ 8 w 16"/>
                    <a:gd name="T3" fmla="*/ 8 h 8"/>
                    <a:gd name="T4" fmla="*/ 16 w 16"/>
                    <a:gd name="T5" fmla="*/ 2 h 8"/>
                    <a:gd name="T6" fmla="*/ 16 w 16"/>
                    <a:gd name="T7" fmla="*/ 0 h 8"/>
                    <a:gd name="T8" fmla="*/ 0 w 16"/>
                    <a:gd name="T9" fmla="*/ 0 h 8"/>
                    <a:gd name="T10" fmla="*/ 1 w 16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8">
                      <a:moveTo>
                        <a:pt x="1" y="2"/>
                      </a:moveTo>
                      <a:cubicBezTo>
                        <a:pt x="1" y="5"/>
                        <a:pt x="4" y="8"/>
                        <a:pt x="8" y="8"/>
                      </a:cubicBezTo>
                      <a:cubicBezTo>
                        <a:pt x="12" y="8"/>
                        <a:pt x="15" y="5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0026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1" name="Freeform 376">
                  <a:extLst>
                    <a:ext uri="{FF2B5EF4-FFF2-40B4-BE49-F238E27FC236}">
                      <a16:creationId xmlns:a16="http://schemas.microsoft.com/office/drawing/2014/main" id="{AC23EEC0-6EA0-422A-8326-574BC2D8F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39108" y="1035086"/>
                  <a:ext cx="3295243" cy="3316128"/>
                </a:xfrm>
                <a:custGeom>
                  <a:avLst/>
                  <a:gdLst>
                    <a:gd name="T0" fmla="*/ 563 w 600"/>
                    <a:gd name="T1" fmla="*/ 496 h 604"/>
                    <a:gd name="T2" fmla="*/ 492 w 600"/>
                    <a:gd name="T3" fmla="*/ 290 h 604"/>
                    <a:gd name="T4" fmla="*/ 415 w 600"/>
                    <a:gd name="T5" fmla="*/ 274 h 604"/>
                    <a:gd name="T6" fmla="*/ 423 w 600"/>
                    <a:gd name="T7" fmla="*/ 217 h 604"/>
                    <a:gd name="T8" fmla="*/ 407 w 600"/>
                    <a:gd name="T9" fmla="*/ 137 h 604"/>
                    <a:gd name="T10" fmla="*/ 460 w 600"/>
                    <a:gd name="T11" fmla="*/ 69 h 604"/>
                    <a:gd name="T12" fmla="*/ 390 w 600"/>
                    <a:gd name="T13" fmla="*/ 0 h 604"/>
                    <a:gd name="T14" fmla="*/ 327 w 600"/>
                    <a:gd name="T15" fmla="*/ 41 h 604"/>
                    <a:gd name="T16" fmla="*/ 210 w 600"/>
                    <a:gd name="T17" fmla="*/ 7 h 604"/>
                    <a:gd name="T18" fmla="*/ 0 w 600"/>
                    <a:gd name="T19" fmla="*/ 220 h 604"/>
                    <a:gd name="T20" fmla="*/ 213 w 600"/>
                    <a:gd name="T21" fmla="*/ 430 h 604"/>
                    <a:gd name="T22" fmla="*/ 270 w 600"/>
                    <a:gd name="T23" fmla="*/ 421 h 604"/>
                    <a:gd name="T24" fmla="*/ 356 w 600"/>
                    <a:gd name="T25" fmla="*/ 567 h 604"/>
                    <a:gd name="T26" fmla="*/ 563 w 600"/>
                    <a:gd name="T27" fmla="*/ 496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00" h="604">
                      <a:moveTo>
                        <a:pt x="563" y="496"/>
                      </a:moveTo>
                      <a:cubicBezTo>
                        <a:pt x="600" y="420"/>
                        <a:pt x="569" y="327"/>
                        <a:pt x="492" y="290"/>
                      </a:cubicBezTo>
                      <a:cubicBezTo>
                        <a:pt x="467" y="278"/>
                        <a:pt x="441" y="273"/>
                        <a:pt x="415" y="274"/>
                      </a:cubicBezTo>
                      <a:cubicBezTo>
                        <a:pt x="420" y="256"/>
                        <a:pt x="423" y="237"/>
                        <a:pt x="423" y="217"/>
                      </a:cubicBezTo>
                      <a:cubicBezTo>
                        <a:pt x="423" y="189"/>
                        <a:pt x="417" y="162"/>
                        <a:pt x="407" y="137"/>
                      </a:cubicBezTo>
                      <a:cubicBezTo>
                        <a:pt x="437" y="130"/>
                        <a:pt x="460" y="102"/>
                        <a:pt x="460" y="69"/>
                      </a:cubicBezTo>
                      <a:cubicBezTo>
                        <a:pt x="459" y="31"/>
                        <a:pt x="428" y="0"/>
                        <a:pt x="390" y="0"/>
                      </a:cubicBezTo>
                      <a:cubicBezTo>
                        <a:pt x="362" y="0"/>
                        <a:pt x="337" y="17"/>
                        <a:pt x="327" y="41"/>
                      </a:cubicBezTo>
                      <a:cubicBezTo>
                        <a:pt x="293" y="19"/>
                        <a:pt x="253" y="7"/>
                        <a:pt x="210" y="7"/>
                      </a:cubicBezTo>
                      <a:cubicBezTo>
                        <a:pt x="94" y="8"/>
                        <a:pt x="0" y="103"/>
                        <a:pt x="0" y="220"/>
                      </a:cubicBezTo>
                      <a:cubicBezTo>
                        <a:pt x="1" y="336"/>
                        <a:pt x="96" y="430"/>
                        <a:pt x="213" y="430"/>
                      </a:cubicBezTo>
                      <a:cubicBezTo>
                        <a:pt x="233" y="430"/>
                        <a:pt x="252" y="427"/>
                        <a:pt x="270" y="421"/>
                      </a:cubicBezTo>
                      <a:cubicBezTo>
                        <a:pt x="268" y="481"/>
                        <a:pt x="300" y="539"/>
                        <a:pt x="356" y="567"/>
                      </a:cubicBezTo>
                      <a:cubicBezTo>
                        <a:pt x="433" y="604"/>
                        <a:pt x="525" y="573"/>
                        <a:pt x="563" y="496"/>
                      </a:cubicBezTo>
                      <a:close/>
                    </a:path>
                  </a:pathLst>
                </a:custGeom>
                <a:solidFill>
                  <a:srgbClr val="99D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dirty="0"/>
                </a:p>
              </p:txBody>
            </p:sp>
            <p:sp>
              <p:nvSpPr>
                <p:cNvPr id="1073" name="Freeform 378">
                  <a:extLst>
                    <a:ext uri="{FF2B5EF4-FFF2-40B4-BE49-F238E27FC236}">
                      <a16:creationId xmlns:a16="http://schemas.microsoft.com/office/drawing/2014/main" id="{563E55EF-A4BF-4F1A-98CC-DEB5DDF7F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567610" y="1878622"/>
                  <a:ext cx="104427" cy="104427"/>
                </a:xfrm>
                <a:custGeom>
                  <a:avLst/>
                  <a:gdLst>
                    <a:gd name="T0" fmla="*/ 1 w 19"/>
                    <a:gd name="T1" fmla="*/ 3 h 19"/>
                    <a:gd name="T2" fmla="*/ 5 w 19"/>
                    <a:gd name="T3" fmla="*/ 19 h 19"/>
                    <a:gd name="T4" fmla="*/ 16 w 19"/>
                    <a:gd name="T5" fmla="*/ 1 h 19"/>
                    <a:gd name="T6" fmla="*/ 1 w 19"/>
                    <a:gd name="T7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9">
                      <a:moveTo>
                        <a:pt x="1" y="3"/>
                      </a:moveTo>
                      <a:cubicBezTo>
                        <a:pt x="1" y="8"/>
                        <a:pt x="0" y="12"/>
                        <a:pt x="5" y="19"/>
                      </a:cubicBezTo>
                      <a:cubicBezTo>
                        <a:pt x="17" y="18"/>
                        <a:pt x="19" y="9"/>
                        <a:pt x="16" y="1"/>
                      </a:cubicBezTo>
                      <a:cubicBezTo>
                        <a:pt x="11" y="0"/>
                        <a:pt x="6" y="0"/>
                        <a:pt x="1" y="3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4" name="Freeform 379">
                  <a:extLst>
                    <a:ext uri="{FF2B5EF4-FFF2-40B4-BE49-F238E27FC236}">
                      <a16:creationId xmlns:a16="http://schemas.microsoft.com/office/drawing/2014/main" id="{B3242DCD-CFE6-4B72-80B5-DE4B9FADE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36194" y="1530533"/>
                  <a:ext cx="88183" cy="83541"/>
                </a:xfrm>
                <a:custGeom>
                  <a:avLst/>
                  <a:gdLst>
                    <a:gd name="T0" fmla="*/ 8 w 16"/>
                    <a:gd name="T1" fmla="*/ 0 h 15"/>
                    <a:gd name="T2" fmla="*/ 4 w 16"/>
                    <a:gd name="T3" fmla="*/ 14 h 15"/>
                    <a:gd name="T4" fmla="*/ 8 w 16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5">
                      <a:moveTo>
                        <a:pt x="8" y="0"/>
                      </a:moveTo>
                      <a:cubicBezTo>
                        <a:pt x="1" y="3"/>
                        <a:pt x="0" y="8"/>
                        <a:pt x="4" y="14"/>
                      </a:cubicBezTo>
                      <a:cubicBezTo>
                        <a:pt x="13" y="15"/>
                        <a:pt x="16" y="3"/>
                        <a:pt x="8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5" name="Freeform 380">
                  <a:extLst>
                    <a:ext uri="{FF2B5EF4-FFF2-40B4-BE49-F238E27FC236}">
                      <a16:creationId xmlns:a16="http://schemas.microsoft.com/office/drawing/2014/main" id="{75EF3685-AA55-41FC-BE54-403F9A65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63738" y="2042224"/>
                  <a:ext cx="357371" cy="406104"/>
                </a:xfrm>
                <a:custGeom>
                  <a:avLst/>
                  <a:gdLst>
                    <a:gd name="T0" fmla="*/ 26 w 65"/>
                    <a:gd name="T1" fmla="*/ 26 h 74"/>
                    <a:gd name="T2" fmla="*/ 35 w 65"/>
                    <a:gd name="T3" fmla="*/ 14 h 74"/>
                    <a:gd name="T4" fmla="*/ 27 w 65"/>
                    <a:gd name="T5" fmla="*/ 0 h 74"/>
                    <a:gd name="T6" fmla="*/ 6 w 65"/>
                    <a:gd name="T7" fmla="*/ 28 h 74"/>
                    <a:gd name="T8" fmla="*/ 17 w 65"/>
                    <a:gd name="T9" fmla="*/ 34 h 74"/>
                    <a:gd name="T10" fmla="*/ 16 w 65"/>
                    <a:gd name="T11" fmla="*/ 72 h 74"/>
                    <a:gd name="T12" fmla="*/ 48 w 65"/>
                    <a:gd name="T13" fmla="*/ 51 h 74"/>
                    <a:gd name="T14" fmla="*/ 59 w 65"/>
                    <a:gd name="T15" fmla="*/ 49 h 74"/>
                    <a:gd name="T16" fmla="*/ 26 w 65"/>
                    <a:gd name="T17" fmla="*/ 2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74">
                      <a:moveTo>
                        <a:pt x="26" y="26"/>
                      </a:moveTo>
                      <a:cubicBezTo>
                        <a:pt x="29" y="22"/>
                        <a:pt x="33" y="18"/>
                        <a:pt x="35" y="14"/>
                      </a:cubicBezTo>
                      <a:cubicBezTo>
                        <a:pt x="31" y="5"/>
                        <a:pt x="28" y="6"/>
                        <a:pt x="27" y="0"/>
                      </a:cubicBezTo>
                      <a:cubicBezTo>
                        <a:pt x="11" y="3"/>
                        <a:pt x="9" y="18"/>
                        <a:pt x="6" y="28"/>
                      </a:cubicBezTo>
                      <a:cubicBezTo>
                        <a:pt x="10" y="30"/>
                        <a:pt x="14" y="30"/>
                        <a:pt x="17" y="34"/>
                      </a:cubicBezTo>
                      <a:cubicBezTo>
                        <a:pt x="0" y="44"/>
                        <a:pt x="5" y="63"/>
                        <a:pt x="16" y="72"/>
                      </a:cubicBezTo>
                      <a:cubicBezTo>
                        <a:pt x="26" y="74"/>
                        <a:pt x="50" y="65"/>
                        <a:pt x="48" y="51"/>
                      </a:cubicBezTo>
                      <a:cubicBezTo>
                        <a:pt x="51" y="53"/>
                        <a:pt x="54" y="52"/>
                        <a:pt x="59" y="49"/>
                      </a:cubicBezTo>
                      <a:cubicBezTo>
                        <a:pt x="65" y="30"/>
                        <a:pt x="36" y="36"/>
                        <a:pt x="26" y="26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6" name="Freeform 381">
                  <a:extLst>
                    <a:ext uri="{FF2B5EF4-FFF2-40B4-BE49-F238E27FC236}">
                      <a16:creationId xmlns:a16="http://schemas.microsoft.com/office/drawing/2014/main" id="{79CBDAC2-2C57-413F-A1A6-D4F7B1D1D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19950" y="2618891"/>
                  <a:ext cx="71938" cy="53374"/>
                </a:xfrm>
                <a:custGeom>
                  <a:avLst/>
                  <a:gdLst>
                    <a:gd name="T0" fmla="*/ 5 w 13"/>
                    <a:gd name="T1" fmla="*/ 10 h 10"/>
                    <a:gd name="T2" fmla="*/ 9 w 13"/>
                    <a:gd name="T3" fmla="*/ 1 h 10"/>
                    <a:gd name="T4" fmla="*/ 5 w 13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5" y="10"/>
                      </a:moveTo>
                      <a:cubicBezTo>
                        <a:pt x="10" y="8"/>
                        <a:pt x="13" y="5"/>
                        <a:pt x="9" y="1"/>
                      </a:cubicBezTo>
                      <a:cubicBezTo>
                        <a:pt x="5" y="0"/>
                        <a:pt x="0" y="5"/>
                        <a:pt x="5" y="1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7" name="Freeform 382">
                  <a:extLst>
                    <a:ext uri="{FF2B5EF4-FFF2-40B4-BE49-F238E27FC236}">
                      <a16:creationId xmlns:a16="http://schemas.microsoft.com/office/drawing/2014/main" id="{C21581D1-29A3-403C-ABAC-647D351AF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37783" y="2794096"/>
                  <a:ext cx="192609" cy="208853"/>
                </a:xfrm>
                <a:custGeom>
                  <a:avLst/>
                  <a:gdLst>
                    <a:gd name="T0" fmla="*/ 13 w 35"/>
                    <a:gd name="T1" fmla="*/ 38 h 38"/>
                    <a:gd name="T2" fmla="*/ 31 w 35"/>
                    <a:gd name="T3" fmla="*/ 8 h 38"/>
                    <a:gd name="T4" fmla="*/ 13 w 35"/>
                    <a:gd name="T5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5" h="38">
                      <a:moveTo>
                        <a:pt x="13" y="38"/>
                      </a:moveTo>
                      <a:cubicBezTo>
                        <a:pt x="27" y="34"/>
                        <a:pt x="35" y="24"/>
                        <a:pt x="31" y="8"/>
                      </a:cubicBezTo>
                      <a:cubicBezTo>
                        <a:pt x="15" y="0"/>
                        <a:pt x="0" y="22"/>
                        <a:pt x="13" y="38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8" name="Freeform 383">
                  <a:extLst>
                    <a:ext uri="{FF2B5EF4-FFF2-40B4-BE49-F238E27FC236}">
                      <a16:creationId xmlns:a16="http://schemas.microsoft.com/office/drawing/2014/main" id="{06026BCF-2886-40A9-B31D-2BA16650D8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60257" y="2862554"/>
                  <a:ext cx="148518" cy="213495"/>
                </a:xfrm>
                <a:custGeom>
                  <a:avLst/>
                  <a:gdLst>
                    <a:gd name="T0" fmla="*/ 18 w 27"/>
                    <a:gd name="T1" fmla="*/ 32 h 39"/>
                    <a:gd name="T2" fmla="*/ 20 w 27"/>
                    <a:gd name="T3" fmla="*/ 3 h 39"/>
                    <a:gd name="T4" fmla="*/ 5 w 27"/>
                    <a:gd name="T5" fmla="*/ 6 h 39"/>
                    <a:gd name="T6" fmla="*/ 0 w 27"/>
                    <a:gd name="T7" fmla="*/ 30 h 39"/>
                    <a:gd name="T8" fmla="*/ 18 w 27"/>
                    <a:gd name="T9" fmla="*/ 34 h 39"/>
                    <a:gd name="T10" fmla="*/ 26 w 27"/>
                    <a:gd name="T11" fmla="*/ 39 h 39"/>
                    <a:gd name="T12" fmla="*/ 24 w 27"/>
                    <a:gd name="T13" fmla="*/ 31 h 39"/>
                    <a:gd name="T14" fmla="*/ 18 w 27"/>
                    <a:gd name="T15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39">
                      <a:moveTo>
                        <a:pt x="18" y="32"/>
                      </a:moveTo>
                      <a:cubicBezTo>
                        <a:pt x="13" y="20"/>
                        <a:pt x="26" y="14"/>
                        <a:pt x="20" y="3"/>
                      </a:cubicBezTo>
                      <a:cubicBezTo>
                        <a:pt x="12" y="0"/>
                        <a:pt x="9" y="3"/>
                        <a:pt x="5" y="6"/>
                      </a:cubicBezTo>
                      <a:cubicBezTo>
                        <a:pt x="9" y="17"/>
                        <a:pt x="8" y="20"/>
                        <a:pt x="0" y="30"/>
                      </a:cubicBezTo>
                      <a:cubicBezTo>
                        <a:pt x="5" y="37"/>
                        <a:pt x="11" y="38"/>
                        <a:pt x="18" y="34"/>
                      </a:cubicBezTo>
                      <a:cubicBezTo>
                        <a:pt x="19" y="39"/>
                        <a:pt x="21" y="39"/>
                        <a:pt x="26" y="39"/>
                      </a:cubicBezTo>
                      <a:cubicBezTo>
                        <a:pt x="25" y="36"/>
                        <a:pt x="27" y="34"/>
                        <a:pt x="24" y="31"/>
                      </a:cubicBezTo>
                      <a:cubicBezTo>
                        <a:pt x="22" y="32"/>
                        <a:pt x="20" y="32"/>
                        <a:pt x="18" y="32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9" name="Freeform 384">
                  <a:extLst>
                    <a:ext uri="{FF2B5EF4-FFF2-40B4-BE49-F238E27FC236}">
                      <a16:creationId xmlns:a16="http://schemas.microsoft.com/office/drawing/2014/main" id="{D6CFCB5E-0A68-417C-8388-13C4A1F12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61720" y="2725639"/>
                  <a:ext cx="169403" cy="225098"/>
                </a:xfrm>
                <a:custGeom>
                  <a:avLst/>
                  <a:gdLst>
                    <a:gd name="T0" fmla="*/ 29 w 31"/>
                    <a:gd name="T1" fmla="*/ 2 h 41"/>
                    <a:gd name="T2" fmla="*/ 17 w 31"/>
                    <a:gd name="T3" fmla="*/ 2 h 41"/>
                    <a:gd name="T4" fmla="*/ 13 w 31"/>
                    <a:gd name="T5" fmla="*/ 7 h 41"/>
                    <a:gd name="T6" fmla="*/ 14 w 31"/>
                    <a:gd name="T7" fmla="*/ 21 h 41"/>
                    <a:gd name="T8" fmla="*/ 0 w 31"/>
                    <a:gd name="T9" fmla="*/ 26 h 41"/>
                    <a:gd name="T10" fmla="*/ 1 w 31"/>
                    <a:gd name="T11" fmla="*/ 40 h 41"/>
                    <a:gd name="T12" fmla="*/ 31 w 31"/>
                    <a:gd name="T13" fmla="*/ 10 h 41"/>
                    <a:gd name="T14" fmla="*/ 29 w 31"/>
                    <a:gd name="T15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29" y="2"/>
                      </a:moveTo>
                      <a:cubicBezTo>
                        <a:pt x="24" y="6"/>
                        <a:pt x="22" y="0"/>
                        <a:pt x="17" y="2"/>
                      </a:cubicBezTo>
                      <a:cubicBezTo>
                        <a:pt x="18" y="5"/>
                        <a:pt x="15" y="6"/>
                        <a:pt x="13" y="7"/>
                      </a:cubicBezTo>
                      <a:cubicBezTo>
                        <a:pt x="16" y="12"/>
                        <a:pt x="16" y="17"/>
                        <a:pt x="14" y="21"/>
                      </a:cubicBezTo>
                      <a:cubicBezTo>
                        <a:pt x="10" y="20"/>
                        <a:pt x="5" y="24"/>
                        <a:pt x="0" y="26"/>
                      </a:cubicBezTo>
                      <a:cubicBezTo>
                        <a:pt x="1" y="31"/>
                        <a:pt x="1" y="35"/>
                        <a:pt x="1" y="40"/>
                      </a:cubicBezTo>
                      <a:cubicBezTo>
                        <a:pt x="21" y="41"/>
                        <a:pt x="16" y="16"/>
                        <a:pt x="31" y="10"/>
                      </a:cubicBezTo>
                      <a:cubicBezTo>
                        <a:pt x="29" y="7"/>
                        <a:pt x="28" y="5"/>
                        <a:pt x="29" y="2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0" name="Freeform 385">
                  <a:extLst>
                    <a:ext uri="{FF2B5EF4-FFF2-40B4-BE49-F238E27FC236}">
                      <a16:creationId xmlns:a16="http://schemas.microsoft.com/office/drawing/2014/main" id="{51351A5D-A867-4DBE-94D0-0395381821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68682" y="2876477"/>
                  <a:ext cx="83541" cy="64977"/>
                </a:xfrm>
                <a:custGeom>
                  <a:avLst/>
                  <a:gdLst>
                    <a:gd name="T0" fmla="*/ 9 w 15"/>
                    <a:gd name="T1" fmla="*/ 0 h 12"/>
                    <a:gd name="T2" fmla="*/ 9 w 15"/>
                    <a:gd name="T3" fmla="*/ 12 h 12"/>
                    <a:gd name="T4" fmla="*/ 15 w 15"/>
                    <a:gd name="T5" fmla="*/ 6 h 12"/>
                    <a:gd name="T6" fmla="*/ 9 w 15"/>
                    <a:gd name="T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2">
                      <a:moveTo>
                        <a:pt x="9" y="0"/>
                      </a:moveTo>
                      <a:cubicBezTo>
                        <a:pt x="0" y="3"/>
                        <a:pt x="1" y="12"/>
                        <a:pt x="9" y="12"/>
                      </a:cubicBezTo>
                      <a:cubicBezTo>
                        <a:pt x="7" y="9"/>
                        <a:pt x="12" y="8"/>
                        <a:pt x="15" y="6"/>
                      </a:cubicBezTo>
                      <a:cubicBezTo>
                        <a:pt x="13" y="3"/>
                        <a:pt x="11" y="1"/>
                        <a:pt x="9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1" name="Freeform 386">
                  <a:extLst>
                    <a:ext uri="{FF2B5EF4-FFF2-40B4-BE49-F238E27FC236}">
                      <a16:creationId xmlns:a16="http://schemas.microsoft.com/office/drawing/2014/main" id="{4BA8A1CA-6CD7-414F-B4B5-537B1C31A3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818058" y="2602647"/>
                  <a:ext cx="153159" cy="181006"/>
                </a:xfrm>
                <a:custGeom>
                  <a:avLst/>
                  <a:gdLst>
                    <a:gd name="T0" fmla="*/ 14 w 28"/>
                    <a:gd name="T1" fmla="*/ 0 h 33"/>
                    <a:gd name="T2" fmla="*/ 0 w 28"/>
                    <a:gd name="T3" fmla="*/ 16 h 33"/>
                    <a:gd name="T4" fmla="*/ 14 w 28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8" h="33">
                      <a:moveTo>
                        <a:pt x="14" y="0"/>
                      </a:moveTo>
                      <a:cubicBezTo>
                        <a:pt x="10" y="6"/>
                        <a:pt x="4" y="11"/>
                        <a:pt x="0" y="16"/>
                      </a:cubicBezTo>
                      <a:cubicBezTo>
                        <a:pt x="11" y="33"/>
                        <a:pt x="28" y="9"/>
                        <a:pt x="14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2" name="Freeform 387">
                  <a:extLst>
                    <a:ext uri="{FF2B5EF4-FFF2-40B4-BE49-F238E27FC236}">
                      <a16:creationId xmlns:a16="http://schemas.microsoft.com/office/drawing/2014/main" id="{B2B61708-5E70-4E7C-BD23-0F513DF78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29875" y="2848630"/>
                  <a:ext cx="76580" cy="71938"/>
                </a:xfrm>
                <a:custGeom>
                  <a:avLst/>
                  <a:gdLst>
                    <a:gd name="T0" fmla="*/ 0 w 14"/>
                    <a:gd name="T1" fmla="*/ 5 h 13"/>
                    <a:gd name="T2" fmla="*/ 8 w 14"/>
                    <a:gd name="T3" fmla="*/ 12 h 13"/>
                    <a:gd name="T4" fmla="*/ 11 w 14"/>
                    <a:gd name="T5" fmla="*/ 1 h 13"/>
                    <a:gd name="T6" fmla="*/ 0 w 14"/>
                    <a:gd name="T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3">
                      <a:moveTo>
                        <a:pt x="0" y="5"/>
                      </a:moveTo>
                      <a:cubicBezTo>
                        <a:pt x="1" y="13"/>
                        <a:pt x="6" y="6"/>
                        <a:pt x="8" y="12"/>
                      </a:cubicBezTo>
                      <a:cubicBezTo>
                        <a:pt x="13" y="9"/>
                        <a:pt x="14" y="5"/>
                        <a:pt x="11" y="1"/>
                      </a:cubicBezTo>
                      <a:cubicBezTo>
                        <a:pt x="8" y="0"/>
                        <a:pt x="4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3" name="Freeform 388">
                  <a:extLst>
                    <a:ext uri="{FF2B5EF4-FFF2-40B4-BE49-F238E27FC236}">
                      <a16:creationId xmlns:a16="http://schemas.microsoft.com/office/drawing/2014/main" id="{4F68821B-60B1-45EC-B471-F54DC1084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97601" y="2997148"/>
                  <a:ext cx="109068" cy="127633"/>
                </a:xfrm>
                <a:custGeom>
                  <a:avLst/>
                  <a:gdLst>
                    <a:gd name="T0" fmla="*/ 2 w 20"/>
                    <a:gd name="T1" fmla="*/ 3 h 23"/>
                    <a:gd name="T2" fmla="*/ 6 w 20"/>
                    <a:gd name="T3" fmla="*/ 22 h 23"/>
                    <a:gd name="T4" fmla="*/ 19 w 20"/>
                    <a:gd name="T5" fmla="*/ 17 h 23"/>
                    <a:gd name="T6" fmla="*/ 11 w 20"/>
                    <a:gd name="T7" fmla="*/ 0 h 23"/>
                    <a:gd name="T8" fmla="*/ 2 w 20"/>
                    <a:gd name="T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2" y="3"/>
                      </a:moveTo>
                      <a:cubicBezTo>
                        <a:pt x="1" y="9"/>
                        <a:pt x="0" y="15"/>
                        <a:pt x="6" y="22"/>
                      </a:cubicBezTo>
                      <a:cubicBezTo>
                        <a:pt x="9" y="23"/>
                        <a:pt x="14" y="20"/>
                        <a:pt x="19" y="17"/>
                      </a:cubicBezTo>
                      <a:cubicBezTo>
                        <a:pt x="20" y="12"/>
                        <a:pt x="14" y="6"/>
                        <a:pt x="11" y="0"/>
                      </a:cubicBezTo>
                      <a:cubicBezTo>
                        <a:pt x="8" y="3"/>
                        <a:pt x="5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4" name="Freeform 389">
                  <a:extLst>
                    <a:ext uri="{FF2B5EF4-FFF2-40B4-BE49-F238E27FC236}">
                      <a16:creationId xmlns:a16="http://schemas.microsoft.com/office/drawing/2014/main" id="{CD05809C-1FBD-42C6-97CA-3BDEDDE5FF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949171" y="1838012"/>
                  <a:ext cx="92824" cy="11603"/>
                </a:xfrm>
                <a:custGeom>
                  <a:avLst/>
                  <a:gdLst>
                    <a:gd name="T0" fmla="*/ 16 w 17"/>
                    <a:gd name="T1" fmla="*/ 0 h 2"/>
                    <a:gd name="T2" fmla="*/ 17 w 17"/>
                    <a:gd name="T3" fmla="*/ 1 h 2"/>
                    <a:gd name="T4" fmla="*/ 16 w 17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2">
                      <a:moveTo>
                        <a:pt x="16" y="0"/>
                      </a:moveTo>
                      <a:cubicBezTo>
                        <a:pt x="0" y="0"/>
                        <a:pt x="2" y="2"/>
                        <a:pt x="17" y="1"/>
                      </a:cubicBezTo>
                      <a:cubicBezTo>
                        <a:pt x="14" y="1"/>
                        <a:pt x="17" y="1"/>
                        <a:pt x="16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5" name="Freeform 390">
                  <a:extLst>
                    <a:ext uri="{FF2B5EF4-FFF2-40B4-BE49-F238E27FC236}">
                      <a16:creationId xmlns:a16="http://schemas.microsoft.com/office/drawing/2014/main" id="{5275B3BE-2E8F-446E-9333-7572A81BC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38426" y="2253398"/>
                  <a:ext cx="55694" cy="44091"/>
                </a:xfrm>
                <a:custGeom>
                  <a:avLst/>
                  <a:gdLst>
                    <a:gd name="T0" fmla="*/ 0 w 10"/>
                    <a:gd name="T1" fmla="*/ 6 h 8"/>
                    <a:gd name="T2" fmla="*/ 10 w 10"/>
                    <a:gd name="T3" fmla="*/ 2 h 8"/>
                    <a:gd name="T4" fmla="*/ 2 w 10"/>
                    <a:gd name="T5" fmla="*/ 0 h 8"/>
                    <a:gd name="T6" fmla="*/ 0 w 10"/>
                    <a:gd name="T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8">
                      <a:moveTo>
                        <a:pt x="0" y="6"/>
                      </a:moveTo>
                      <a:cubicBezTo>
                        <a:pt x="5" y="8"/>
                        <a:pt x="9" y="8"/>
                        <a:pt x="10" y="2"/>
                      </a:cubicBezTo>
                      <a:cubicBezTo>
                        <a:pt x="7" y="2"/>
                        <a:pt x="5" y="1"/>
                        <a:pt x="2" y="0"/>
                      </a:cubicBezTo>
                      <a:cubicBezTo>
                        <a:pt x="1" y="2"/>
                        <a:pt x="1" y="4"/>
                        <a:pt x="0" y="6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6" name="Freeform 391">
                  <a:extLst>
                    <a:ext uri="{FF2B5EF4-FFF2-40B4-BE49-F238E27FC236}">
                      <a16:creationId xmlns:a16="http://schemas.microsoft.com/office/drawing/2014/main" id="{D7E49D0D-3931-46C9-A000-007766163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52009" y="3129422"/>
                  <a:ext cx="97465" cy="92824"/>
                </a:xfrm>
                <a:custGeom>
                  <a:avLst/>
                  <a:gdLst>
                    <a:gd name="T0" fmla="*/ 17 w 18"/>
                    <a:gd name="T1" fmla="*/ 1 h 17"/>
                    <a:gd name="T2" fmla="*/ 5 w 18"/>
                    <a:gd name="T3" fmla="*/ 1 h 17"/>
                    <a:gd name="T4" fmla="*/ 5 w 18"/>
                    <a:gd name="T5" fmla="*/ 13 h 17"/>
                    <a:gd name="T6" fmla="*/ 9 w 18"/>
                    <a:gd name="T7" fmla="*/ 17 h 17"/>
                    <a:gd name="T8" fmla="*/ 18 w 18"/>
                    <a:gd name="T9" fmla="*/ 12 h 17"/>
                    <a:gd name="T10" fmla="*/ 17 w 18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7">
                      <a:moveTo>
                        <a:pt x="17" y="1"/>
                      </a:moveTo>
                      <a:cubicBezTo>
                        <a:pt x="12" y="1"/>
                        <a:pt x="9" y="0"/>
                        <a:pt x="5" y="1"/>
                      </a:cubicBezTo>
                      <a:cubicBezTo>
                        <a:pt x="7" y="5"/>
                        <a:pt x="0" y="8"/>
                        <a:pt x="5" y="13"/>
                      </a:cubicBezTo>
                      <a:cubicBezTo>
                        <a:pt x="6" y="15"/>
                        <a:pt x="8" y="14"/>
                        <a:pt x="9" y="17"/>
                      </a:cubicBezTo>
                      <a:cubicBezTo>
                        <a:pt x="12" y="15"/>
                        <a:pt x="15" y="14"/>
                        <a:pt x="18" y="12"/>
                      </a:cubicBezTo>
                      <a:cubicBezTo>
                        <a:pt x="13" y="7"/>
                        <a:pt x="18" y="5"/>
                        <a:pt x="17" y="1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7" name="Freeform 392">
                  <a:extLst>
                    <a:ext uri="{FF2B5EF4-FFF2-40B4-BE49-F238E27FC236}">
                      <a16:creationId xmlns:a16="http://schemas.microsoft.com/office/drawing/2014/main" id="{ABC75D6F-B899-4B5D-A6B8-2F4CAD322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011827" y="2949576"/>
                  <a:ext cx="324883" cy="248304"/>
                </a:xfrm>
                <a:custGeom>
                  <a:avLst/>
                  <a:gdLst>
                    <a:gd name="T0" fmla="*/ 26 w 59"/>
                    <a:gd name="T1" fmla="*/ 5 h 45"/>
                    <a:gd name="T2" fmla="*/ 39 w 59"/>
                    <a:gd name="T3" fmla="*/ 34 h 45"/>
                    <a:gd name="T4" fmla="*/ 26 w 59"/>
                    <a:gd name="T5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9" h="45">
                      <a:moveTo>
                        <a:pt x="26" y="5"/>
                      </a:moveTo>
                      <a:cubicBezTo>
                        <a:pt x="0" y="13"/>
                        <a:pt x="20" y="45"/>
                        <a:pt x="39" y="34"/>
                      </a:cubicBezTo>
                      <a:cubicBezTo>
                        <a:pt x="59" y="23"/>
                        <a:pt x="42" y="0"/>
                        <a:pt x="26" y="5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8" name="Freeform 393">
                  <a:extLst>
                    <a:ext uri="{FF2B5EF4-FFF2-40B4-BE49-F238E27FC236}">
                      <a16:creationId xmlns:a16="http://schemas.microsoft.com/office/drawing/2014/main" id="{495820B1-8D08-4CF0-8545-4D610A1E0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52350" y="2568999"/>
                  <a:ext cx="116030" cy="109068"/>
                </a:xfrm>
                <a:custGeom>
                  <a:avLst/>
                  <a:gdLst>
                    <a:gd name="T0" fmla="*/ 2 w 21"/>
                    <a:gd name="T1" fmla="*/ 16 h 20"/>
                    <a:gd name="T2" fmla="*/ 21 w 21"/>
                    <a:gd name="T3" fmla="*/ 12 h 20"/>
                    <a:gd name="T4" fmla="*/ 2 w 21"/>
                    <a:gd name="T5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20">
                      <a:moveTo>
                        <a:pt x="2" y="16"/>
                      </a:moveTo>
                      <a:cubicBezTo>
                        <a:pt x="12" y="20"/>
                        <a:pt x="18" y="17"/>
                        <a:pt x="21" y="12"/>
                      </a:cubicBezTo>
                      <a:cubicBezTo>
                        <a:pt x="20" y="1"/>
                        <a:pt x="0" y="0"/>
                        <a:pt x="2" y="16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9" name="Freeform 394">
                  <a:extLst>
                    <a:ext uri="{FF2B5EF4-FFF2-40B4-BE49-F238E27FC236}">
                      <a16:creationId xmlns:a16="http://schemas.microsoft.com/office/drawing/2014/main" id="{90B803E9-A504-4336-9CD6-5D5E20219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47494" y="3112018"/>
                  <a:ext cx="153159" cy="127633"/>
                </a:xfrm>
                <a:custGeom>
                  <a:avLst/>
                  <a:gdLst>
                    <a:gd name="T0" fmla="*/ 14 w 28"/>
                    <a:gd name="T1" fmla="*/ 10 h 23"/>
                    <a:gd name="T2" fmla="*/ 15 w 28"/>
                    <a:gd name="T3" fmla="*/ 5 h 23"/>
                    <a:gd name="T4" fmla="*/ 8 w 28"/>
                    <a:gd name="T5" fmla="*/ 0 h 23"/>
                    <a:gd name="T6" fmla="*/ 1 w 28"/>
                    <a:gd name="T7" fmla="*/ 3 h 23"/>
                    <a:gd name="T8" fmla="*/ 12 w 28"/>
                    <a:gd name="T9" fmla="*/ 15 h 23"/>
                    <a:gd name="T10" fmla="*/ 13 w 28"/>
                    <a:gd name="T11" fmla="*/ 20 h 23"/>
                    <a:gd name="T12" fmla="*/ 26 w 28"/>
                    <a:gd name="T13" fmla="*/ 21 h 23"/>
                    <a:gd name="T14" fmla="*/ 27 w 28"/>
                    <a:gd name="T15" fmla="*/ 7 h 23"/>
                    <a:gd name="T16" fmla="*/ 14 w 28"/>
                    <a:gd name="T17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23">
                      <a:moveTo>
                        <a:pt x="14" y="10"/>
                      </a:moveTo>
                      <a:cubicBezTo>
                        <a:pt x="15" y="9"/>
                        <a:pt x="15" y="7"/>
                        <a:pt x="15" y="5"/>
                      </a:cubicBezTo>
                      <a:cubicBezTo>
                        <a:pt x="10" y="6"/>
                        <a:pt x="12" y="1"/>
                        <a:pt x="8" y="0"/>
                      </a:cubicBezTo>
                      <a:cubicBezTo>
                        <a:pt x="7" y="2"/>
                        <a:pt x="3" y="1"/>
                        <a:pt x="1" y="3"/>
                      </a:cubicBezTo>
                      <a:cubicBezTo>
                        <a:pt x="0" y="12"/>
                        <a:pt x="4" y="16"/>
                        <a:pt x="12" y="15"/>
                      </a:cubicBezTo>
                      <a:cubicBezTo>
                        <a:pt x="12" y="17"/>
                        <a:pt x="12" y="18"/>
                        <a:pt x="13" y="20"/>
                      </a:cubicBezTo>
                      <a:cubicBezTo>
                        <a:pt x="17" y="23"/>
                        <a:pt x="22" y="22"/>
                        <a:pt x="26" y="21"/>
                      </a:cubicBezTo>
                      <a:cubicBezTo>
                        <a:pt x="28" y="17"/>
                        <a:pt x="27" y="12"/>
                        <a:pt x="27" y="7"/>
                      </a:cubicBezTo>
                      <a:cubicBezTo>
                        <a:pt x="23" y="5"/>
                        <a:pt x="18" y="7"/>
                        <a:pt x="14" y="1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0" name="Freeform 395">
                  <a:extLst>
                    <a:ext uri="{FF2B5EF4-FFF2-40B4-BE49-F238E27FC236}">
                      <a16:creationId xmlns:a16="http://schemas.microsoft.com/office/drawing/2014/main" id="{20FC161C-90DF-4588-B97E-2C677430D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670876" y="2067750"/>
                  <a:ext cx="27847" cy="25527"/>
                </a:xfrm>
                <a:custGeom>
                  <a:avLst/>
                  <a:gdLst>
                    <a:gd name="T0" fmla="*/ 2 w 5"/>
                    <a:gd name="T1" fmla="*/ 5 h 5"/>
                    <a:gd name="T2" fmla="*/ 4 w 5"/>
                    <a:gd name="T3" fmla="*/ 0 h 5"/>
                    <a:gd name="T4" fmla="*/ 2 w 5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5" y="4"/>
                        <a:pt x="5" y="2"/>
                        <a:pt x="4" y="0"/>
                      </a:cubicBezTo>
                      <a:cubicBezTo>
                        <a:pt x="0" y="1"/>
                        <a:pt x="1" y="3"/>
                        <a:pt x="2" y="5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1" name="Freeform 396">
                  <a:extLst>
                    <a:ext uri="{FF2B5EF4-FFF2-40B4-BE49-F238E27FC236}">
                      <a16:creationId xmlns:a16="http://schemas.microsoft.com/office/drawing/2014/main" id="{2C136E75-AE9B-48AF-93C7-F30707EA6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769501" y="1962163"/>
                  <a:ext cx="34809" cy="44091"/>
                </a:xfrm>
                <a:custGeom>
                  <a:avLst/>
                  <a:gdLst>
                    <a:gd name="T0" fmla="*/ 1 w 6"/>
                    <a:gd name="T1" fmla="*/ 0 h 8"/>
                    <a:gd name="T2" fmla="*/ 5 w 6"/>
                    <a:gd name="T3" fmla="*/ 6 h 8"/>
                    <a:gd name="T4" fmla="*/ 5 w 6"/>
                    <a:gd name="T5" fmla="*/ 1 h 8"/>
                    <a:gd name="T6" fmla="*/ 1 w 6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cubicBezTo>
                        <a:pt x="0" y="3"/>
                        <a:pt x="0" y="8"/>
                        <a:pt x="5" y="6"/>
                      </a:cubicBezTo>
                      <a:cubicBezTo>
                        <a:pt x="6" y="3"/>
                        <a:pt x="5" y="4"/>
                        <a:pt x="5" y="1"/>
                      </a:cubicBezTo>
                      <a:cubicBezTo>
                        <a:pt x="3" y="2"/>
                        <a:pt x="2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2" name="Freeform 397">
                  <a:extLst>
                    <a:ext uri="{FF2B5EF4-FFF2-40B4-BE49-F238E27FC236}">
                      <a16:creationId xmlns:a16="http://schemas.microsoft.com/office/drawing/2014/main" id="{F927B79D-0C79-4EDF-80A7-85DF4801B7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61847" y="2302130"/>
                  <a:ext cx="67297" cy="88183"/>
                </a:xfrm>
                <a:custGeom>
                  <a:avLst/>
                  <a:gdLst>
                    <a:gd name="T0" fmla="*/ 0 w 12"/>
                    <a:gd name="T1" fmla="*/ 11 h 16"/>
                    <a:gd name="T2" fmla="*/ 3 w 12"/>
                    <a:gd name="T3" fmla="*/ 16 h 16"/>
                    <a:gd name="T4" fmla="*/ 12 w 12"/>
                    <a:gd name="T5" fmla="*/ 6 h 16"/>
                    <a:gd name="T6" fmla="*/ 9 w 12"/>
                    <a:gd name="T7" fmla="*/ 0 h 16"/>
                    <a:gd name="T8" fmla="*/ 0 w 12"/>
                    <a:gd name="T9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6">
                      <a:moveTo>
                        <a:pt x="0" y="11"/>
                      </a:moveTo>
                      <a:cubicBezTo>
                        <a:pt x="3" y="14"/>
                        <a:pt x="1" y="16"/>
                        <a:pt x="3" y="16"/>
                      </a:cubicBezTo>
                      <a:cubicBezTo>
                        <a:pt x="7" y="13"/>
                        <a:pt x="10" y="10"/>
                        <a:pt x="12" y="6"/>
                      </a:cubicBezTo>
                      <a:cubicBezTo>
                        <a:pt x="11" y="4"/>
                        <a:pt x="10" y="2"/>
                        <a:pt x="9" y="0"/>
                      </a:cubicBezTo>
                      <a:cubicBezTo>
                        <a:pt x="2" y="3"/>
                        <a:pt x="5" y="8"/>
                        <a:pt x="0" y="11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3" name="Freeform 398">
                  <a:extLst>
                    <a:ext uri="{FF2B5EF4-FFF2-40B4-BE49-F238E27FC236}">
                      <a16:creationId xmlns:a16="http://schemas.microsoft.com/office/drawing/2014/main" id="{9A0F34DF-4B82-4543-A6DF-BFAAB70F29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71344" y="2376389"/>
                  <a:ext cx="55694" cy="48732"/>
                </a:xfrm>
                <a:custGeom>
                  <a:avLst/>
                  <a:gdLst>
                    <a:gd name="T0" fmla="*/ 0 w 10"/>
                    <a:gd name="T1" fmla="*/ 5 h 9"/>
                    <a:gd name="T2" fmla="*/ 2 w 10"/>
                    <a:gd name="T3" fmla="*/ 8 h 9"/>
                    <a:gd name="T4" fmla="*/ 10 w 10"/>
                    <a:gd name="T5" fmla="*/ 5 h 9"/>
                    <a:gd name="T6" fmla="*/ 0 w 10"/>
                    <a:gd name="T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2" y="7"/>
                        <a:pt x="3" y="5"/>
                        <a:pt x="2" y="8"/>
                      </a:cubicBezTo>
                      <a:cubicBezTo>
                        <a:pt x="4" y="9"/>
                        <a:pt x="7" y="6"/>
                        <a:pt x="10" y="5"/>
                      </a:cubicBezTo>
                      <a:cubicBezTo>
                        <a:pt x="8" y="0"/>
                        <a:pt x="3" y="1"/>
                        <a:pt x="0" y="5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4" name="Freeform 399">
                  <a:extLst>
                    <a:ext uri="{FF2B5EF4-FFF2-40B4-BE49-F238E27FC236}">
                      <a16:creationId xmlns:a16="http://schemas.microsoft.com/office/drawing/2014/main" id="{84F85901-A6AF-44E2-AE96-85AC4D691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08990" y="2477335"/>
                  <a:ext cx="39450" cy="39450"/>
                </a:xfrm>
                <a:custGeom>
                  <a:avLst/>
                  <a:gdLst>
                    <a:gd name="T0" fmla="*/ 1 w 7"/>
                    <a:gd name="T1" fmla="*/ 2 h 7"/>
                    <a:gd name="T2" fmla="*/ 1 w 7"/>
                    <a:gd name="T3" fmla="*/ 7 h 7"/>
                    <a:gd name="T4" fmla="*/ 7 w 7"/>
                    <a:gd name="T5" fmla="*/ 5 h 7"/>
                    <a:gd name="T6" fmla="*/ 6 w 7"/>
                    <a:gd name="T7" fmla="*/ 2 h 7"/>
                    <a:gd name="T8" fmla="*/ 1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1" y="2"/>
                      </a:move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3" y="6"/>
                        <a:pt x="5" y="7"/>
                        <a:pt x="7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4" y="3"/>
                        <a:pt x="3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5" name="Freeform 400">
                  <a:extLst>
                    <a:ext uri="{FF2B5EF4-FFF2-40B4-BE49-F238E27FC236}">
                      <a16:creationId xmlns:a16="http://schemas.microsoft.com/office/drawing/2014/main" id="{E2271754-9C91-4B68-A422-0603D0934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2839" y="2662983"/>
                  <a:ext cx="48732" cy="53374"/>
                </a:xfrm>
                <a:custGeom>
                  <a:avLst/>
                  <a:gdLst>
                    <a:gd name="T0" fmla="*/ 0 w 9"/>
                    <a:gd name="T1" fmla="*/ 3 h 10"/>
                    <a:gd name="T2" fmla="*/ 9 w 9"/>
                    <a:gd name="T3" fmla="*/ 2 h 10"/>
                    <a:gd name="T4" fmla="*/ 0 w 9"/>
                    <a:gd name="T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0" y="3"/>
                      </a:moveTo>
                      <a:cubicBezTo>
                        <a:pt x="4" y="10"/>
                        <a:pt x="8" y="7"/>
                        <a:pt x="9" y="2"/>
                      </a:cubicBezTo>
                      <a:cubicBezTo>
                        <a:pt x="6" y="0"/>
                        <a:pt x="4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6" name="Freeform 401">
                  <a:extLst>
                    <a:ext uri="{FF2B5EF4-FFF2-40B4-BE49-F238E27FC236}">
                      <a16:creationId xmlns:a16="http://schemas.microsoft.com/office/drawing/2014/main" id="{E219257E-3F82-4883-8F14-13371F2161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91586" y="2798737"/>
                  <a:ext cx="64977" cy="71938"/>
                </a:xfrm>
                <a:custGeom>
                  <a:avLst/>
                  <a:gdLst>
                    <a:gd name="T0" fmla="*/ 9 w 12"/>
                    <a:gd name="T1" fmla="*/ 0 h 13"/>
                    <a:gd name="T2" fmla="*/ 5 w 12"/>
                    <a:gd name="T3" fmla="*/ 13 h 13"/>
                    <a:gd name="T4" fmla="*/ 12 w 12"/>
                    <a:gd name="T5" fmla="*/ 3 h 13"/>
                    <a:gd name="T6" fmla="*/ 9 w 12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">
                      <a:moveTo>
                        <a:pt x="9" y="0"/>
                      </a:moveTo>
                      <a:cubicBezTo>
                        <a:pt x="3" y="4"/>
                        <a:pt x="0" y="7"/>
                        <a:pt x="5" y="13"/>
                      </a:cubicBezTo>
                      <a:cubicBezTo>
                        <a:pt x="9" y="13"/>
                        <a:pt x="11" y="7"/>
                        <a:pt x="12" y="3"/>
                      </a:cubicBezTo>
                      <a:cubicBezTo>
                        <a:pt x="11" y="3"/>
                        <a:pt x="10" y="2"/>
                        <a:pt x="9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7" name="Freeform 402">
                  <a:extLst>
                    <a:ext uri="{FF2B5EF4-FFF2-40B4-BE49-F238E27FC236}">
                      <a16:creationId xmlns:a16="http://schemas.microsoft.com/office/drawing/2014/main" id="{9CDF6B6C-4FCE-4460-8DF4-83FD365DD8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796012" y="2733761"/>
                  <a:ext cx="48732" cy="55694"/>
                </a:xfrm>
                <a:custGeom>
                  <a:avLst/>
                  <a:gdLst>
                    <a:gd name="T0" fmla="*/ 2 w 9"/>
                    <a:gd name="T1" fmla="*/ 9 h 10"/>
                    <a:gd name="T2" fmla="*/ 9 w 9"/>
                    <a:gd name="T3" fmla="*/ 3 h 10"/>
                    <a:gd name="T4" fmla="*/ 2 w 9"/>
                    <a:gd name="T5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10">
                      <a:moveTo>
                        <a:pt x="2" y="9"/>
                      </a:moveTo>
                      <a:cubicBezTo>
                        <a:pt x="6" y="10"/>
                        <a:pt x="9" y="7"/>
                        <a:pt x="9" y="3"/>
                      </a:cubicBezTo>
                      <a:cubicBezTo>
                        <a:pt x="5" y="0"/>
                        <a:pt x="0" y="5"/>
                        <a:pt x="2" y="9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8" name="Freeform 403">
                  <a:extLst>
                    <a:ext uri="{FF2B5EF4-FFF2-40B4-BE49-F238E27FC236}">
                      <a16:creationId xmlns:a16="http://schemas.microsoft.com/office/drawing/2014/main" id="{D80C38C8-91C6-470A-A20B-0B44F17E4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16166" y="2841668"/>
                  <a:ext cx="60335" cy="60335"/>
                </a:xfrm>
                <a:custGeom>
                  <a:avLst/>
                  <a:gdLst>
                    <a:gd name="T0" fmla="*/ 5 w 11"/>
                    <a:gd name="T1" fmla="*/ 11 h 11"/>
                    <a:gd name="T2" fmla="*/ 11 w 11"/>
                    <a:gd name="T3" fmla="*/ 6 h 11"/>
                    <a:gd name="T4" fmla="*/ 5 w 11"/>
                    <a:gd name="T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5" y="11"/>
                      </a:moveTo>
                      <a:cubicBezTo>
                        <a:pt x="7" y="10"/>
                        <a:pt x="10" y="8"/>
                        <a:pt x="11" y="6"/>
                      </a:cubicBezTo>
                      <a:cubicBezTo>
                        <a:pt x="8" y="0"/>
                        <a:pt x="0" y="6"/>
                        <a:pt x="5" y="11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9" name="Freeform 404">
                  <a:extLst>
                    <a:ext uri="{FF2B5EF4-FFF2-40B4-BE49-F238E27FC236}">
                      <a16:creationId xmlns:a16="http://schemas.microsoft.com/office/drawing/2014/main" id="{A6B82037-F6B0-4B50-8692-58806D5E7D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76931" y="2992507"/>
                  <a:ext cx="48732" cy="53374"/>
                </a:xfrm>
                <a:custGeom>
                  <a:avLst/>
                  <a:gdLst>
                    <a:gd name="T0" fmla="*/ 6 w 9"/>
                    <a:gd name="T1" fmla="*/ 0 h 10"/>
                    <a:gd name="T2" fmla="*/ 0 w 9"/>
                    <a:gd name="T3" fmla="*/ 5 h 10"/>
                    <a:gd name="T4" fmla="*/ 2 w 9"/>
                    <a:gd name="T5" fmla="*/ 10 h 10"/>
                    <a:gd name="T6" fmla="*/ 9 w 9"/>
                    <a:gd name="T7" fmla="*/ 6 h 10"/>
                    <a:gd name="T8" fmla="*/ 6 w 9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6" y="0"/>
                      </a:moveTo>
                      <a:cubicBezTo>
                        <a:pt x="2" y="1"/>
                        <a:pt x="3" y="4"/>
                        <a:pt x="0" y="5"/>
                      </a:cubicBezTo>
                      <a:cubicBezTo>
                        <a:pt x="2" y="7"/>
                        <a:pt x="0" y="8"/>
                        <a:pt x="2" y="10"/>
                      </a:cubicBezTo>
                      <a:cubicBezTo>
                        <a:pt x="4" y="10"/>
                        <a:pt x="7" y="8"/>
                        <a:pt x="9" y="6"/>
                      </a:cubicBezTo>
                      <a:cubicBezTo>
                        <a:pt x="9" y="4"/>
                        <a:pt x="9" y="2"/>
                        <a:pt x="6" y="0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0" name="Freeform 405">
                  <a:extLst>
                    <a:ext uri="{FF2B5EF4-FFF2-40B4-BE49-F238E27FC236}">
                      <a16:creationId xmlns:a16="http://schemas.microsoft.com/office/drawing/2014/main" id="{64FBC93E-215F-42C5-95D6-3DE2F2B24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591800" y="2875317"/>
                  <a:ext cx="132274" cy="83541"/>
                </a:xfrm>
                <a:custGeom>
                  <a:avLst/>
                  <a:gdLst>
                    <a:gd name="T0" fmla="*/ 6 w 24"/>
                    <a:gd name="T1" fmla="*/ 15 h 15"/>
                    <a:gd name="T2" fmla="*/ 6 w 24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15">
                      <a:moveTo>
                        <a:pt x="6" y="15"/>
                      </a:moveTo>
                      <a:cubicBezTo>
                        <a:pt x="24" y="12"/>
                        <a:pt x="0" y="0"/>
                        <a:pt x="6" y="15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Oval 623">
                  <a:extLst>
                    <a:ext uri="{FF2B5EF4-FFF2-40B4-BE49-F238E27FC236}">
                      <a16:creationId xmlns:a16="http://schemas.microsoft.com/office/drawing/2014/main" id="{EEB19BF9-076A-42BF-AC30-AFE07FF03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62528" y="1972607"/>
                  <a:ext cx="840055" cy="842376"/>
                </a:xfrm>
                <a:prstGeom prst="ellipse">
                  <a:avLst/>
                </a:prstGeom>
                <a:solidFill>
                  <a:srgbClr val="E836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1" name="组合 1300">
                <a:extLst>
                  <a:ext uri="{FF2B5EF4-FFF2-40B4-BE49-F238E27FC236}">
                    <a16:creationId xmlns:a16="http://schemas.microsoft.com/office/drawing/2014/main" id="{7936A66E-6FC1-4C35-B658-D0452ADF4257}"/>
                  </a:ext>
                </a:extLst>
              </p:cNvPr>
              <p:cNvGrpSpPr/>
              <p:nvPr/>
            </p:nvGrpSpPr>
            <p:grpSpPr>
              <a:xfrm>
                <a:off x="3761484" y="2686189"/>
                <a:ext cx="3636370" cy="3636372"/>
                <a:chOff x="3761484" y="2686189"/>
                <a:chExt cx="3636370" cy="3636372"/>
              </a:xfrm>
            </p:grpSpPr>
            <p:sp>
              <p:nvSpPr>
                <p:cNvPr id="24" name="Freeform 624">
                  <a:extLst>
                    <a:ext uri="{FF2B5EF4-FFF2-40B4-BE49-F238E27FC236}">
                      <a16:creationId xmlns:a16="http://schemas.microsoft.com/office/drawing/2014/main" id="{9B331C6A-215F-420D-A396-298AF3BE08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613141" y="3143346"/>
                  <a:ext cx="2861292" cy="2081573"/>
                </a:xfrm>
                <a:custGeom>
                  <a:avLst/>
                  <a:gdLst>
                    <a:gd name="T0" fmla="*/ 0 w 521"/>
                    <a:gd name="T1" fmla="*/ 368 h 379"/>
                    <a:gd name="T2" fmla="*/ 16 w 521"/>
                    <a:gd name="T3" fmla="*/ 379 h 379"/>
                    <a:gd name="T4" fmla="*/ 521 w 521"/>
                    <a:gd name="T5" fmla="*/ 19 h 379"/>
                    <a:gd name="T6" fmla="*/ 516 w 521"/>
                    <a:gd name="T7" fmla="*/ 0 h 379"/>
                    <a:gd name="T8" fmla="*/ 0 w 521"/>
                    <a:gd name="T9" fmla="*/ 368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1" h="379">
                      <a:moveTo>
                        <a:pt x="0" y="368"/>
                      </a:moveTo>
                      <a:cubicBezTo>
                        <a:pt x="6" y="372"/>
                        <a:pt x="11" y="375"/>
                        <a:pt x="16" y="379"/>
                      </a:cubicBezTo>
                      <a:cubicBezTo>
                        <a:pt x="521" y="19"/>
                        <a:pt x="521" y="19"/>
                        <a:pt x="521" y="19"/>
                      </a:cubicBezTo>
                      <a:cubicBezTo>
                        <a:pt x="520" y="13"/>
                        <a:pt x="518" y="6"/>
                        <a:pt x="516" y="0"/>
                      </a:cubicBezTo>
                      <a:lnTo>
                        <a:pt x="0" y="368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625">
                  <a:extLst>
                    <a:ext uri="{FF2B5EF4-FFF2-40B4-BE49-F238E27FC236}">
                      <a16:creationId xmlns:a16="http://schemas.microsoft.com/office/drawing/2014/main" id="{EBC0804D-7B6F-48D9-86ED-1C1C52567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5172405" y="3022675"/>
                  <a:ext cx="2478394" cy="1805422"/>
                </a:xfrm>
                <a:custGeom>
                  <a:avLst/>
                  <a:gdLst>
                    <a:gd name="T0" fmla="*/ 0 w 451"/>
                    <a:gd name="T1" fmla="*/ 322 h 329"/>
                    <a:gd name="T2" fmla="*/ 21 w 451"/>
                    <a:gd name="T3" fmla="*/ 329 h 329"/>
                    <a:gd name="T4" fmla="*/ 451 w 451"/>
                    <a:gd name="T5" fmla="*/ 22 h 329"/>
                    <a:gd name="T6" fmla="*/ 451 w 451"/>
                    <a:gd name="T7" fmla="*/ 0 h 329"/>
                    <a:gd name="T8" fmla="*/ 0 w 451"/>
                    <a:gd name="T9" fmla="*/ 322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329">
                      <a:moveTo>
                        <a:pt x="0" y="322"/>
                      </a:moveTo>
                      <a:cubicBezTo>
                        <a:pt x="7" y="324"/>
                        <a:pt x="14" y="327"/>
                        <a:pt x="21" y="329"/>
                      </a:cubicBezTo>
                      <a:cubicBezTo>
                        <a:pt x="451" y="22"/>
                        <a:pt x="451" y="22"/>
                        <a:pt x="451" y="22"/>
                      </a:cubicBezTo>
                      <a:cubicBezTo>
                        <a:pt x="451" y="15"/>
                        <a:pt x="451" y="8"/>
                        <a:pt x="451" y="0"/>
                      </a:cubicBezTo>
                      <a:lnTo>
                        <a:pt x="0" y="322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626">
                  <a:extLst>
                    <a:ext uri="{FF2B5EF4-FFF2-40B4-BE49-F238E27FC236}">
                      <a16:creationId xmlns:a16="http://schemas.microsoft.com/office/drawing/2014/main" id="{C6FB215D-7D87-4047-8991-3DDCC47734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875369" y="3071409"/>
                  <a:ext cx="2703492" cy="1965543"/>
                </a:xfrm>
                <a:custGeom>
                  <a:avLst/>
                  <a:gdLst>
                    <a:gd name="T0" fmla="*/ 0 w 492"/>
                    <a:gd name="T1" fmla="*/ 349 h 358"/>
                    <a:gd name="T2" fmla="*/ 18 w 492"/>
                    <a:gd name="T3" fmla="*/ 358 h 358"/>
                    <a:gd name="T4" fmla="*/ 492 w 492"/>
                    <a:gd name="T5" fmla="*/ 20 h 358"/>
                    <a:gd name="T6" fmla="*/ 489 w 492"/>
                    <a:gd name="T7" fmla="*/ 0 h 358"/>
                    <a:gd name="T8" fmla="*/ 0 w 492"/>
                    <a:gd name="T9" fmla="*/ 349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2" h="358">
                      <a:moveTo>
                        <a:pt x="0" y="349"/>
                      </a:moveTo>
                      <a:cubicBezTo>
                        <a:pt x="6" y="352"/>
                        <a:pt x="12" y="355"/>
                        <a:pt x="18" y="358"/>
                      </a:cubicBezTo>
                      <a:cubicBezTo>
                        <a:pt x="492" y="20"/>
                        <a:pt x="492" y="20"/>
                        <a:pt x="492" y="20"/>
                      </a:cubicBezTo>
                      <a:cubicBezTo>
                        <a:pt x="491" y="13"/>
                        <a:pt x="490" y="7"/>
                        <a:pt x="489" y="0"/>
                      </a:cubicBezTo>
                      <a:lnTo>
                        <a:pt x="0" y="349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627">
                  <a:extLst>
                    <a:ext uri="{FF2B5EF4-FFF2-40B4-BE49-F238E27FC236}">
                      <a16:creationId xmlns:a16="http://schemas.microsoft.com/office/drawing/2014/main" id="{C93A3AC3-B10A-4D9B-AAE5-933B532FC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379921" y="3232689"/>
                  <a:ext cx="2958757" cy="2153511"/>
                </a:xfrm>
                <a:custGeom>
                  <a:avLst/>
                  <a:gdLst>
                    <a:gd name="T0" fmla="*/ 0 w 539"/>
                    <a:gd name="T1" fmla="*/ 379 h 392"/>
                    <a:gd name="T2" fmla="*/ 13 w 539"/>
                    <a:gd name="T3" fmla="*/ 392 h 392"/>
                    <a:gd name="T4" fmla="*/ 539 w 539"/>
                    <a:gd name="T5" fmla="*/ 17 h 392"/>
                    <a:gd name="T6" fmla="*/ 531 w 539"/>
                    <a:gd name="T7" fmla="*/ 0 h 392"/>
                    <a:gd name="T8" fmla="*/ 0 w 539"/>
                    <a:gd name="T9" fmla="*/ 379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9" h="392">
                      <a:moveTo>
                        <a:pt x="0" y="379"/>
                      </a:moveTo>
                      <a:cubicBezTo>
                        <a:pt x="4" y="383"/>
                        <a:pt x="9" y="388"/>
                        <a:pt x="13" y="392"/>
                      </a:cubicBezTo>
                      <a:cubicBezTo>
                        <a:pt x="539" y="17"/>
                        <a:pt x="539" y="17"/>
                        <a:pt x="539" y="17"/>
                      </a:cubicBezTo>
                      <a:cubicBezTo>
                        <a:pt x="537" y="11"/>
                        <a:pt x="534" y="6"/>
                        <a:pt x="531" y="0"/>
                      </a:cubicBezTo>
                      <a:lnTo>
                        <a:pt x="0" y="379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628">
                  <a:extLst>
                    <a:ext uri="{FF2B5EF4-FFF2-40B4-BE49-F238E27FC236}">
                      <a16:creationId xmlns:a16="http://schemas.microsoft.com/office/drawing/2014/main" id="{C53021FE-879D-4D87-A8D6-8D9BC4353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662858" y="5098447"/>
                  <a:ext cx="1081397" cy="772758"/>
                </a:xfrm>
                <a:custGeom>
                  <a:avLst/>
                  <a:gdLst>
                    <a:gd name="T0" fmla="*/ 197 w 197"/>
                    <a:gd name="T1" fmla="*/ 0 h 141"/>
                    <a:gd name="T2" fmla="*/ 85 w 197"/>
                    <a:gd name="T3" fmla="*/ 52 h 141"/>
                    <a:gd name="T4" fmla="*/ 0 w 197"/>
                    <a:gd name="T5" fmla="*/ 141 h 141"/>
                    <a:gd name="T6" fmla="*/ 197 w 197"/>
                    <a:gd name="T7" fmla="*/ 0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41">
                      <a:moveTo>
                        <a:pt x="197" y="0"/>
                      </a:moveTo>
                      <a:cubicBezTo>
                        <a:pt x="158" y="10"/>
                        <a:pt x="120" y="27"/>
                        <a:pt x="85" y="52"/>
                      </a:cubicBezTo>
                      <a:cubicBezTo>
                        <a:pt x="50" y="77"/>
                        <a:pt x="22" y="107"/>
                        <a:pt x="0" y="141"/>
                      </a:cubicBezTo>
                      <a:lnTo>
                        <a:pt x="197" y="0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629">
                  <a:extLst>
                    <a:ext uri="{FF2B5EF4-FFF2-40B4-BE49-F238E27FC236}">
                      <a16:creationId xmlns:a16="http://schemas.microsoft.com/office/drawing/2014/main" id="{2BA140AA-0EF2-47AB-88D3-6FA96A9D9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478371" y="4424314"/>
                  <a:ext cx="2181358" cy="1582645"/>
                </a:xfrm>
                <a:custGeom>
                  <a:avLst/>
                  <a:gdLst>
                    <a:gd name="T0" fmla="*/ 0 w 397"/>
                    <a:gd name="T1" fmla="*/ 288 h 288"/>
                    <a:gd name="T2" fmla="*/ 397 w 397"/>
                    <a:gd name="T3" fmla="*/ 5 h 288"/>
                    <a:gd name="T4" fmla="*/ 372 w 397"/>
                    <a:gd name="T5" fmla="*/ 0 h 288"/>
                    <a:gd name="T6" fmla="*/ 4 w 397"/>
                    <a:gd name="T7" fmla="*/ 263 h 288"/>
                    <a:gd name="T8" fmla="*/ 0 w 397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7" h="288">
                      <a:moveTo>
                        <a:pt x="0" y="288"/>
                      </a:moveTo>
                      <a:cubicBezTo>
                        <a:pt x="397" y="5"/>
                        <a:pt x="397" y="5"/>
                        <a:pt x="397" y="5"/>
                      </a:cubicBezTo>
                      <a:cubicBezTo>
                        <a:pt x="389" y="3"/>
                        <a:pt x="380" y="2"/>
                        <a:pt x="372" y="0"/>
                      </a:cubicBezTo>
                      <a:cubicBezTo>
                        <a:pt x="4" y="263"/>
                        <a:pt x="4" y="263"/>
                        <a:pt x="4" y="263"/>
                      </a:cubicBezTo>
                      <a:cubicBezTo>
                        <a:pt x="2" y="271"/>
                        <a:pt x="1" y="280"/>
                        <a:pt x="0" y="288"/>
                      </a:cubicBez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630">
                  <a:extLst>
                    <a:ext uri="{FF2B5EF4-FFF2-40B4-BE49-F238E27FC236}">
                      <a16:creationId xmlns:a16="http://schemas.microsoft.com/office/drawing/2014/main" id="{76E30994-22E5-4EE0-BBA4-279B4CC02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5501929" y="3004111"/>
                  <a:ext cx="2181358" cy="1578004"/>
                </a:xfrm>
                <a:custGeom>
                  <a:avLst/>
                  <a:gdLst>
                    <a:gd name="T0" fmla="*/ 0 w 397"/>
                    <a:gd name="T1" fmla="*/ 283 h 287"/>
                    <a:gd name="T2" fmla="*/ 25 w 397"/>
                    <a:gd name="T3" fmla="*/ 287 h 287"/>
                    <a:gd name="T4" fmla="*/ 393 w 397"/>
                    <a:gd name="T5" fmla="*/ 25 h 287"/>
                    <a:gd name="T6" fmla="*/ 397 w 397"/>
                    <a:gd name="T7" fmla="*/ 0 h 287"/>
                    <a:gd name="T8" fmla="*/ 0 w 397"/>
                    <a:gd name="T9" fmla="*/ 283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7" h="287">
                      <a:moveTo>
                        <a:pt x="0" y="283"/>
                      </a:moveTo>
                      <a:cubicBezTo>
                        <a:pt x="8" y="285"/>
                        <a:pt x="17" y="286"/>
                        <a:pt x="25" y="287"/>
                      </a:cubicBezTo>
                      <a:cubicBezTo>
                        <a:pt x="393" y="25"/>
                        <a:pt x="393" y="25"/>
                        <a:pt x="393" y="25"/>
                      </a:cubicBezTo>
                      <a:cubicBezTo>
                        <a:pt x="395" y="17"/>
                        <a:pt x="396" y="8"/>
                        <a:pt x="397" y="0"/>
                      </a:cubicBez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631">
                  <a:extLst>
                    <a:ext uri="{FF2B5EF4-FFF2-40B4-BE49-F238E27FC236}">
                      <a16:creationId xmlns:a16="http://schemas.microsoft.com/office/drawing/2014/main" id="{ADD9AAB6-C2F2-428F-89DF-BA8781403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5887147" y="3027317"/>
                  <a:ext cx="1763651" cy="1257762"/>
                </a:xfrm>
                <a:custGeom>
                  <a:avLst/>
                  <a:gdLst>
                    <a:gd name="T0" fmla="*/ 309 w 321"/>
                    <a:gd name="T1" fmla="*/ 31 h 229"/>
                    <a:gd name="T2" fmla="*/ 321 w 321"/>
                    <a:gd name="T3" fmla="*/ 0 h 229"/>
                    <a:gd name="T4" fmla="*/ 0 w 321"/>
                    <a:gd name="T5" fmla="*/ 229 h 229"/>
                    <a:gd name="T6" fmla="*/ 33 w 321"/>
                    <a:gd name="T7" fmla="*/ 228 h 229"/>
                    <a:gd name="T8" fmla="*/ 309 w 321"/>
                    <a:gd name="T9" fmla="*/ 3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229">
                      <a:moveTo>
                        <a:pt x="309" y="31"/>
                      </a:moveTo>
                      <a:cubicBezTo>
                        <a:pt x="314" y="21"/>
                        <a:pt x="317" y="11"/>
                        <a:pt x="321" y="0"/>
                      </a:cubicBezTo>
                      <a:cubicBezTo>
                        <a:pt x="0" y="229"/>
                        <a:pt x="0" y="229"/>
                        <a:pt x="0" y="229"/>
                      </a:cubicBezTo>
                      <a:cubicBezTo>
                        <a:pt x="11" y="229"/>
                        <a:pt x="22" y="229"/>
                        <a:pt x="33" y="228"/>
                      </a:cubicBezTo>
                      <a:lnTo>
                        <a:pt x="309" y="31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632">
                  <a:extLst>
                    <a:ext uri="{FF2B5EF4-FFF2-40B4-BE49-F238E27FC236}">
                      <a16:creationId xmlns:a16="http://schemas.microsoft.com/office/drawing/2014/main" id="{54841862-7019-45AA-9117-51834783D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4168748" y="3346399"/>
                  <a:ext cx="3009810" cy="2185999"/>
                </a:xfrm>
                <a:custGeom>
                  <a:avLst/>
                  <a:gdLst>
                    <a:gd name="T0" fmla="*/ 0 w 548"/>
                    <a:gd name="T1" fmla="*/ 384 h 398"/>
                    <a:gd name="T2" fmla="*/ 11 w 548"/>
                    <a:gd name="T3" fmla="*/ 398 h 398"/>
                    <a:gd name="T4" fmla="*/ 548 w 548"/>
                    <a:gd name="T5" fmla="*/ 16 h 398"/>
                    <a:gd name="T6" fmla="*/ 538 w 548"/>
                    <a:gd name="T7" fmla="*/ 0 h 398"/>
                    <a:gd name="T8" fmla="*/ 0 w 548"/>
                    <a:gd name="T9" fmla="*/ 384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8" h="398">
                      <a:moveTo>
                        <a:pt x="0" y="384"/>
                      </a:moveTo>
                      <a:cubicBezTo>
                        <a:pt x="4" y="389"/>
                        <a:pt x="7" y="394"/>
                        <a:pt x="11" y="398"/>
                      </a:cubicBezTo>
                      <a:cubicBezTo>
                        <a:pt x="548" y="16"/>
                        <a:pt x="548" y="16"/>
                        <a:pt x="548" y="16"/>
                      </a:cubicBezTo>
                      <a:cubicBezTo>
                        <a:pt x="545" y="11"/>
                        <a:pt x="542" y="5"/>
                        <a:pt x="538" y="0"/>
                      </a:cubicBezTo>
                      <a:lnTo>
                        <a:pt x="0" y="384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633">
                  <a:extLst>
                    <a:ext uri="{FF2B5EF4-FFF2-40B4-BE49-F238E27FC236}">
                      <a16:creationId xmlns:a16="http://schemas.microsoft.com/office/drawing/2014/main" id="{682D86C5-7F46-44F0-BCE1-865B567B5C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10860" y="4721350"/>
                  <a:ext cx="1763651" cy="1262403"/>
                </a:xfrm>
                <a:custGeom>
                  <a:avLst/>
                  <a:gdLst>
                    <a:gd name="T0" fmla="*/ 12 w 321"/>
                    <a:gd name="T1" fmla="*/ 199 h 230"/>
                    <a:gd name="T2" fmla="*/ 0 w 321"/>
                    <a:gd name="T3" fmla="*/ 230 h 230"/>
                    <a:gd name="T4" fmla="*/ 321 w 321"/>
                    <a:gd name="T5" fmla="*/ 1 h 230"/>
                    <a:gd name="T6" fmla="*/ 289 w 321"/>
                    <a:gd name="T7" fmla="*/ 2 h 230"/>
                    <a:gd name="T8" fmla="*/ 12 w 321"/>
                    <a:gd name="T9" fmla="*/ 199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1" h="230">
                      <a:moveTo>
                        <a:pt x="12" y="199"/>
                      </a:moveTo>
                      <a:cubicBezTo>
                        <a:pt x="8" y="209"/>
                        <a:pt x="4" y="219"/>
                        <a:pt x="0" y="230"/>
                      </a:cubicBezTo>
                      <a:cubicBezTo>
                        <a:pt x="321" y="1"/>
                        <a:pt x="321" y="1"/>
                        <a:pt x="321" y="1"/>
                      </a:cubicBezTo>
                      <a:cubicBezTo>
                        <a:pt x="310" y="0"/>
                        <a:pt x="299" y="1"/>
                        <a:pt x="289" y="2"/>
                      </a:cubicBezTo>
                      <a:lnTo>
                        <a:pt x="12" y="199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634">
                  <a:extLst>
                    <a:ext uri="{FF2B5EF4-FFF2-40B4-BE49-F238E27FC236}">
                      <a16:creationId xmlns:a16="http://schemas.microsoft.com/office/drawing/2014/main" id="{28DD0168-1C0E-4040-9AD9-8E0B42FD5C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15501" y="4180652"/>
                  <a:ext cx="2476074" cy="1807743"/>
                </a:xfrm>
                <a:custGeom>
                  <a:avLst/>
                  <a:gdLst>
                    <a:gd name="T0" fmla="*/ 0 w 451"/>
                    <a:gd name="T1" fmla="*/ 306 h 329"/>
                    <a:gd name="T2" fmla="*/ 0 w 451"/>
                    <a:gd name="T3" fmla="*/ 329 h 329"/>
                    <a:gd name="T4" fmla="*/ 451 w 451"/>
                    <a:gd name="T5" fmla="*/ 7 h 329"/>
                    <a:gd name="T6" fmla="*/ 430 w 451"/>
                    <a:gd name="T7" fmla="*/ 0 h 329"/>
                    <a:gd name="T8" fmla="*/ 0 w 451"/>
                    <a:gd name="T9" fmla="*/ 30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1" h="329">
                      <a:moveTo>
                        <a:pt x="0" y="306"/>
                      </a:moveTo>
                      <a:cubicBezTo>
                        <a:pt x="0" y="314"/>
                        <a:pt x="0" y="321"/>
                        <a:pt x="0" y="329"/>
                      </a:cubicBezTo>
                      <a:cubicBezTo>
                        <a:pt x="451" y="7"/>
                        <a:pt x="451" y="7"/>
                        <a:pt x="451" y="7"/>
                      </a:cubicBezTo>
                      <a:cubicBezTo>
                        <a:pt x="444" y="4"/>
                        <a:pt x="437" y="2"/>
                        <a:pt x="430" y="0"/>
                      </a:cubicBezTo>
                      <a:lnTo>
                        <a:pt x="0" y="306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635">
                  <a:extLst>
                    <a:ext uri="{FF2B5EF4-FFF2-40B4-BE49-F238E27FC236}">
                      <a16:creationId xmlns:a16="http://schemas.microsoft.com/office/drawing/2014/main" id="{269428AD-187F-491F-8EF3-5216051956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417403" y="3139866"/>
                  <a:ext cx="1081397" cy="768117"/>
                </a:xfrm>
                <a:custGeom>
                  <a:avLst/>
                  <a:gdLst>
                    <a:gd name="T0" fmla="*/ 0 w 197"/>
                    <a:gd name="T1" fmla="*/ 140 h 140"/>
                    <a:gd name="T2" fmla="*/ 112 w 197"/>
                    <a:gd name="T3" fmla="*/ 89 h 140"/>
                    <a:gd name="T4" fmla="*/ 197 w 197"/>
                    <a:gd name="T5" fmla="*/ 0 h 140"/>
                    <a:gd name="T6" fmla="*/ 0 w 197"/>
                    <a:gd name="T7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40">
                      <a:moveTo>
                        <a:pt x="0" y="140"/>
                      </a:moveTo>
                      <a:cubicBezTo>
                        <a:pt x="39" y="131"/>
                        <a:pt x="77" y="114"/>
                        <a:pt x="112" y="89"/>
                      </a:cubicBezTo>
                      <a:cubicBezTo>
                        <a:pt x="147" y="64"/>
                        <a:pt x="175" y="34"/>
                        <a:pt x="197" y="0"/>
                      </a:cubicBezTo>
                      <a:lnTo>
                        <a:pt x="0" y="140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636">
                  <a:extLst>
                    <a:ext uri="{FF2B5EF4-FFF2-40B4-BE49-F238E27FC236}">
                      <a16:creationId xmlns:a16="http://schemas.microsoft.com/office/drawing/2014/main" id="{A5B78669-03D3-4FD7-AFEA-B0BD28650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583958" y="3970638"/>
                  <a:ext cx="2701171" cy="1970185"/>
                </a:xfrm>
                <a:custGeom>
                  <a:avLst/>
                  <a:gdLst>
                    <a:gd name="T0" fmla="*/ 0 w 492"/>
                    <a:gd name="T1" fmla="*/ 339 h 359"/>
                    <a:gd name="T2" fmla="*/ 3 w 492"/>
                    <a:gd name="T3" fmla="*/ 359 h 359"/>
                    <a:gd name="T4" fmla="*/ 492 w 492"/>
                    <a:gd name="T5" fmla="*/ 10 h 359"/>
                    <a:gd name="T6" fmla="*/ 474 w 492"/>
                    <a:gd name="T7" fmla="*/ 0 h 359"/>
                    <a:gd name="T8" fmla="*/ 0 w 492"/>
                    <a:gd name="T9" fmla="*/ 33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2" h="359">
                      <a:moveTo>
                        <a:pt x="0" y="339"/>
                      </a:moveTo>
                      <a:cubicBezTo>
                        <a:pt x="1" y="345"/>
                        <a:pt x="2" y="352"/>
                        <a:pt x="3" y="359"/>
                      </a:cubicBezTo>
                      <a:cubicBezTo>
                        <a:pt x="492" y="10"/>
                        <a:pt x="492" y="10"/>
                        <a:pt x="492" y="10"/>
                      </a:cubicBezTo>
                      <a:cubicBezTo>
                        <a:pt x="486" y="7"/>
                        <a:pt x="480" y="3"/>
                        <a:pt x="474" y="0"/>
                      </a:cubicBezTo>
                      <a:lnTo>
                        <a:pt x="0" y="339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637">
                  <a:extLst>
                    <a:ext uri="{FF2B5EF4-FFF2-40B4-BE49-F238E27FC236}">
                      <a16:creationId xmlns:a16="http://schemas.microsoft.com/office/drawing/2014/main" id="{64FCD8BA-7863-4BF7-82DA-E462591B0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687225" y="3788471"/>
                  <a:ext cx="2861292" cy="2076932"/>
                </a:xfrm>
                <a:custGeom>
                  <a:avLst/>
                  <a:gdLst>
                    <a:gd name="T0" fmla="*/ 0 w 521"/>
                    <a:gd name="T1" fmla="*/ 360 h 378"/>
                    <a:gd name="T2" fmla="*/ 5 w 521"/>
                    <a:gd name="T3" fmla="*/ 378 h 378"/>
                    <a:gd name="T4" fmla="*/ 521 w 521"/>
                    <a:gd name="T5" fmla="*/ 11 h 378"/>
                    <a:gd name="T6" fmla="*/ 505 w 521"/>
                    <a:gd name="T7" fmla="*/ 0 h 378"/>
                    <a:gd name="T8" fmla="*/ 0 w 521"/>
                    <a:gd name="T9" fmla="*/ 360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1" h="378">
                      <a:moveTo>
                        <a:pt x="0" y="360"/>
                      </a:moveTo>
                      <a:cubicBezTo>
                        <a:pt x="1" y="366"/>
                        <a:pt x="3" y="372"/>
                        <a:pt x="5" y="378"/>
                      </a:cubicBezTo>
                      <a:cubicBezTo>
                        <a:pt x="521" y="11"/>
                        <a:pt x="521" y="11"/>
                        <a:pt x="521" y="11"/>
                      </a:cubicBezTo>
                      <a:cubicBezTo>
                        <a:pt x="516" y="7"/>
                        <a:pt x="510" y="3"/>
                        <a:pt x="505" y="0"/>
                      </a:cubicBez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638">
                  <a:extLst>
                    <a:ext uri="{FF2B5EF4-FFF2-40B4-BE49-F238E27FC236}">
                      <a16:creationId xmlns:a16="http://schemas.microsoft.com/office/drawing/2014/main" id="{1D0962A7-1450-4A92-B20A-18625B38F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981939" y="3477512"/>
                  <a:ext cx="3007489" cy="2185999"/>
                </a:xfrm>
                <a:custGeom>
                  <a:avLst/>
                  <a:gdLst>
                    <a:gd name="T0" fmla="*/ 0 w 548"/>
                    <a:gd name="T1" fmla="*/ 383 h 398"/>
                    <a:gd name="T2" fmla="*/ 10 w 548"/>
                    <a:gd name="T3" fmla="*/ 398 h 398"/>
                    <a:gd name="T4" fmla="*/ 548 w 548"/>
                    <a:gd name="T5" fmla="*/ 15 h 398"/>
                    <a:gd name="T6" fmla="*/ 537 w 548"/>
                    <a:gd name="T7" fmla="*/ 0 h 398"/>
                    <a:gd name="T8" fmla="*/ 0 w 548"/>
                    <a:gd name="T9" fmla="*/ 383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8" h="398">
                      <a:moveTo>
                        <a:pt x="0" y="383"/>
                      </a:moveTo>
                      <a:cubicBezTo>
                        <a:pt x="3" y="388"/>
                        <a:pt x="7" y="393"/>
                        <a:pt x="10" y="398"/>
                      </a:cubicBezTo>
                      <a:cubicBezTo>
                        <a:pt x="548" y="15"/>
                        <a:pt x="548" y="15"/>
                        <a:pt x="548" y="15"/>
                      </a:cubicBezTo>
                      <a:cubicBezTo>
                        <a:pt x="544" y="10"/>
                        <a:pt x="541" y="5"/>
                        <a:pt x="537" y="0"/>
                      </a:cubicBezTo>
                      <a:lnTo>
                        <a:pt x="0" y="383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639">
                  <a:extLst>
                    <a:ext uri="{FF2B5EF4-FFF2-40B4-BE49-F238E27FC236}">
                      <a16:creationId xmlns:a16="http://schemas.microsoft.com/office/drawing/2014/main" id="{661D131F-4F70-4E6B-BAF1-8755899B4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3825300" y="3622549"/>
                  <a:ext cx="2958757" cy="2153511"/>
                </a:xfrm>
                <a:custGeom>
                  <a:avLst/>
                  <a:gdLst>
                    <a:gd name="T0" fmla="*/ 0 w 539"/>
                    <a:gd name="T1" fmla="*/ 375 h 392"/>
                    <a:gd name="T2" fmla="*/ 8 w 539"/>
                    <a:gd name="T3" fmla="*/ 392 h 392"/>
                    <a:gd name="T4" fmla="*/ 539 w 539"/>
                    <a:gd name="T5" fmla="*/ 13 h 392"/>
                    <a:gd name="T6" fmla="*/ 526 w 539"/>
                    <a:gd name="T7" fmla="*/ 0 h 392"/>
                    <a:gd name="T8" fmla="*/ 0 w 539"/>
                    <a:gd name="T9" fmla="*/ 375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9" h="392">
                      <a:moveTo>
                        <a:pt x="0" y="375"/>
                      </a:moveTo>
                      <a:cubicBezTo>
                        <a:pt x="2" y="380"/>
                        <a:pt x="5" y="386"/>
                        <a:pt x="8" y="392"/>
                      </a:cubicBezTo>
                      <a:cubicBezTo>
                        <a:pt x="539" y="13"/>
                        <a:pt x="539" y="13"/>
                        <a:pt x="539" y="13"/>
                      </a:cubicBezTo>
                      <a:cubicBezTo>
                        <a:pt x="535" y="8"/>
                        <a:pt x="530" y="4"/>
                        <a:pt x="526" y="0"/>
                      </a:cubicBezTo>
                      <a:lnTo>
                        <a:pt x="0" y="375"/>
                      </a:lnTo>
                      <a:close/>
                    </a:path>
                  </a:pathLst>
                </a:custGeom>
                <a:solidFill>
                  <a:srgbClr val="FEE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02" name="组合 1301">
                <a:extLst>
                  <a:ext uri="{FF2B5EF4-FFF2-40B4-BE49-F238E27FC236}">
                    <a16:creationId xmlns:a16="http://schemas.microsoft.com/office/drawing/2014/main" id="{94FB3ECE-1E0A-4E48-96D6-856CB2576C42}"/>
                  </a:ext>
                </a:extLst>
              </p:cNvPr>
              <p:cNvGrpSpPr/>
              <p:nvPr/>
            </p:nvGrpSpPr>
            <p:grpSpPr>
              <a:xfrm>
                <a:off x="7841086" y="3955555"/>
                <a:ext cx="2478394" cy="2898421"/>
                <a:chOff x="7841086" y="3955555"/>
                <a:chExt cx="2478394" cy="2898421"/>
              </a:xfrm>
            </p:grpSpPr>
            <p:sp>
              <p:nvSpPr>
                <p:cNvPr id="50" name="Freeform 650">
                  <a:extLst>
                    <a:ext uri="{FF2B5EF4-FFF2-40B4-BE49-F238E27FC236}">
                      <a16:creationId xmlns:a16="http://schemas.microsoft.com/office/drawing/2014/main" id="{E726769C-019B-4F4A-96AE-B2DAF00739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796995" y="4647091"/>
                  <a:ext cx="401463" cy="313281"/>
                </a:xfrm>
                <a:custGeom>
                  <a:avLst/>
                  <a:gdLst>
                    <a:gd name="T0" fmla="*/ 4 w 73"/>
                    <a:gd name="T1" fmla="*/ 57 h 57"/>
                    <a:gd name="T2" fmla="*/ 1 w 73"/>
                    <a:gd name="T3" fmla="*/ 55 h 57"/>
                    <a:gd name="T4" fmla="*/ 2 w 73"/>
                    <a:gd name="T5" fmla="*/ 50 h 57"/>
                    <a:gd name="T6" fmla="*/ 66 w 73"/>
                    <a:gd name="T7" fmla="*/ 2 h 57"/>
                    <a:gd name="T8" fmla="*/ 72 w 73"/>
                    <a:gd name="T9" fmla="*/ 2 h 57"/>
                    <a:gd name="T10" fmla="*/ 71 w 73"/>
                    <a:gd name="T11" fmla="*/ 8 h 57"/>
                    <a:gd name="T12" fmla="*/ 7 w 73"/>
                    <a:gd name="T13" fmla="*/ 56 h 57"/>
                    <a:gd name="T14" fmla="*/ 4 w 73"/>
                    <a:gd name="T15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57">
                      <a:moveTo>
                        <a:pt x="4" y="57"/>
                      </a:moveTo>
                      <a:cubicBezTo>
                        <a:pt x="3" y="57"/>
                        <a:pt x="2" y="56"/>
                        <a:pt x="1" y="55"/>
                      </a:cubicBezTo>
                      <a:cubicBezTo>
                        <a:pt x="0" y="53"/>
                        <a:pt x="0" y="51"/>
                        <a:pt x="2" y="50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0"/>
                        <a:pt x="70" y="1"/>
                        <a:pt x="72" y="2"/>
                      </a:cubicBezTo>
                      <a:cubicBezTo>
                        <a:pt x="73" y="4"/>
                        <a:pt x="73" y="7"/>
                        <a:pt x="71" y="8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6" y="57"/>
                        <a:pt x="5" y="57"/>
                        <a:pt x="4" y="5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651">
                  <a:extLst>
                    <a:ext uri="{FF2B5EF4-FFF2-40B4-BE49-F238E27FC236}">
                      <a16:creationId xmlns:a16="http://schemas.microsoft.com/office/drawing/2014/main" id="{9EEEF843-669C-4936-843D-0D9D7DF1B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99619" y="5372277"/>
                  <a:ext cx="1044267" cy="791323"/>
                </a:xfrm>
                <a:custGeom>
                  <a:avLst/>
                  <a:gdLst>
                    <a:gd name="T0" fmla="*/ 5 w 190"/>
                    <a:gd name="T1" fmla="*/ 144 h 144"/>
                    <a:gd name="T2" fmla="*/ 1 w 190"/>
                    <a:gd name="T3" fmla="*/ 142 h 144"/>
                    <a:gd name="T4" fmla="*/ 2 w 190"/>
                    <a:gd name="T5" fmla="*/ 137 h 144"/>
                    <a:gd name="T6" fmla="*/ 183 w 190"/>
                    <a:gd name="T7" fmla="*/ 1 h 144"/>
                    <a:gd name="T8" fmla="*/ 188 w 190"/>
                    <a:gd name="T9" fmla="*/ 2 h 144"/>
                    <a:gd name="T10" fmla="*/ 187 w 190"/>
                    <a:gd name="T11" fmla="*/ 8 h 144"/>
                    <a:gd name="T12" fmla="*/ 7 w 190"/>
                    <a:gd name="T13" fmla="*/ 143 h 144"/>
                    <a:gd name="T14" fmla="*/ 5 w 190"/>
                    <a:gd name="T15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0" h="144">
                      <a:moveTo>
                        <a:pt x="5" y="144"/>
                      </a:moveTo>
                      <a:cubicBezTo>
                        <a:pt x="3" y="144"/>
                        <a:pt x="2" y="143"/>
                        <a:pt x="1" y="142"/>
                      </a:cubicBezTo>
                      <a:cubicBezTo>
                        <a:pt x="0" y="140"/>
                        <a:pt x="0" y="138"/>
                        <a:pt x="2" y="137"/>
                      </a:cubicBezTo>
                      <a:cubicBezTo>
                        <a:pt x="183" y="1"/>
                        <a:pt x="183" y="1"/>
                        <a:pt x="183" y="1"/>
                      </a:cubicBezTo>
                      <a:cubicBezTo>
                        <a:pt x="184" y="0"/>
                        <a:pt x="187" y="0"/>
                        <a:pt x="188" y="2"/>
                      </a:cubicBezTo>
                      <a:cubicBezTo>
                        <a:pt x="190" y="4"/>
                        <a:pt x="189" y="7"/>
                        <a:pt x="187" y="8"/>
                      </a:cubicBezTo>
                      <a:cubicBezTo>
                        <a:pt x="7" y="143"/>
                        <a:pt x="7" y="143"/>
                        <a:pt x="7" y="143"/>
                      </a:cubicBezTo>
                      <a:cubicBezTo>
                        <a:pt x="6" y="144"/>
                        <a:pt x="5" y="144"/>
                        <a:pt x="5" y="1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652">
                  <a:extLst>
                    <a:ext uri="{FF2B5EF4-FFF2-40B4-BE49-F238E27FC236}">
                      <a16:creationId xmlns:a16="http://schemas.microsoft.com/office/drawing/2014/main" id="{D8DEF7DC-D225-44D2-B59B-6CBA59FC7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249687" y="6563901"/>
                  <a:ext cx="327204" cy="252945"/>
                </a:xfrm>
                <a:custGeom>
                  <a:avLst/>
                  <a:gdLst>
                    <a:gd name="T0" fmla="*/ 5 w 60"/>
                    <a:gd name="T1" fmla="*/ 46 h 46"/>
                    <a:gd name="T2" fmla="*/ 1 w 60"/>
                    <a:gd name="T3" fmla="*/ 44 h 46"/>
                    <a:gd name="T4" fmla="*/ 2 w 60"/>
                    <a:gd name="T5" fmla="*/ 39 h 46"/>
                    <a:gd name="T6" fmla="*/ 53 w 60"/>
                    <a:gd name="T7" fmla="*/ 1 h 46"/>
                    <a:gd name="T8" fmla="*/ 58 w 60"/>
                    <a:gd name="T9" fmla="*/ 2 h 46"/>
                    <a:gd name="T10" fmla="*/ 57 w 60"/>
                    <a:gd name="T11" fmla="*/ 7 h 46"/>
                    <a:gd name="T12" fmla="*/ 7 w 60"/>
                    <a:gd name="T13" fmla="*/ 45 h 46"/>
                    <a:gd name="T14" fmla="*/ 5 w 60"/>
                    <a:gd name="T15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0" h="46">
                      <a:moveTo>
                        <a:pt x="5" y="46"/>
                      </a:moveTo>
                      <a:cubicBezTo>
                        <a:pt x="3" y="46"/>
                        <a:pt x="2" y="45"/>
                        <a:pt x="1" y="44"/>
                      </a:cubicBezTo>
                      <a:cubicBezTo>
                        <a:pt x="0" y="42"/>
                        <a:pt x="1" y="40"/>
                        <a:pt x="2" y="39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4" y="0"/>
                        <a:pt x="57" y="0"/>
                        <a:pt x="58" y="2"/>
                      </a:cubicBezTo>
                      <a:cubicBezTo>
                        <a:pt x="60" y="3"/>
                        <a:pt x="59" y="6"/>
                        <a:pt x="57" y="7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6" y="45"/>
                        <a:pt x="6" y="46"/>
                        <a:pt x="5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653">
                  <a:extLst>
                    <a:ext uri="{FF2B5EF4-FFF2-40B4-BE49-F238E27FC236}">
                      <a16:creationId xmlns:a16="http://schemas.microsoft.com/office/drawing/2014/main" id="{8FC62101-20CA-4F9F-BAA1-2647B6CE5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82643" y="4512496"/>
                  <a:ext cx="1025702" cy="779719"/>
                </a:xfrm>
                <a:custGeom>
                  <a:avLst/>
                  <a:gdLst>
                    <a:gd name="T0" fmla="*/ 5 w 187"/>
                    <a:gd name="T1" fmla="*/ 142 h 142"/>
                    <a:gd name="T2" fmla="*/ 2 w 187"/>
                    <a:gd name="T3" fmla="*/ 140 h 142"/>
                    <a:gd name="T4" fmla="*/ 2 w 187"/>
                    <a:gd name="T5" fmla="*/ 134 h 142"/>
                    <a:gd name="T6" fmla="*/ 74 w 187"/>
                    <a:gd name="T7" fmla="*/ 80 h 142"/>
                    <a:gd name="T8" fmla="*/ 181 w 187"/>
                    <a:gd name="T9" fmla="*/ 1 h 142"/>
                    <a:gd name="T10" fmla="*/ 186 w 187"/>
                    <a:gd name="T11" fmla="*/ 2 h 142"/>
                    <a:gd name="T12" fmla="*/ 185 w 187"/>
                    <a:gd name="T13" fmla="*/ 8 h 142"/>
                    <a:gd name="T14" fmla="*/ 79 w 187"/>
                    <a:gd name="T15" fmla="*/ 87 h 142"/>
                    <a:gd name="T16" fmla="*/ 7 w 187"/>
                    <a:gd name="T17" fmla="*/ 141 h 142"/>
                    <a:gd name="T18" fmla="*/ 5 w 187"/>
                    <a:gd name="T19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7" h="142">
                      <a:moveTo>
                        <a:pt x="5" y="142"/>
                      </a:moveTo>
                      <a:cubicBezTo>
                        <a:pt x="4" y="142"/>
                        <a:pt x="2" y="141"/>
                        <a:pt x="2" y="140"/>
                      </a:cubicBezTo>
                      <a:cubicBezTo>
                        <a:pt x="0" y="138"/>
                        <a:pt x="1" y="136"/>
                        <a:pt x="2" y="134"/>
                      </a:cubicBezTo>
                      <a:cubicBezTo>
                        <a:pt x="27" y="117"/>
                        <a:pt x="51" y="98"/>
                        <a:pt x="74" y="80"/>
                      </a:cubicBezTo>
                      <a:cubicBezTo>
                        <a:pt x="109" y="54"/>
                        <a:pt x="144" y="27"/>
                        <a:pt x="181" y="1"/>
                      </a:cubicBezTo>
                      <a:cubicBezTo>
                        <a:pt x="182" y="0"/>
                        <a:pt x="185" y="0"/>
                        <a:pt x="186" y="2"/>
                      </a:cubicBezTo>
                      <a:cubicBezTo>
                        <a:pt x="187" y="4"/>
                        <a:pt x="187" y="6"/>
                        <a:pt x="185" y="8"/>
                      </a:cubicBezTo>
                      <a:cubicBezTo>
                        <a:pt x="149" y="33"/>
                        <a:pt x="113" y="60"/>
                        <a:pt x="79" y="87"/>
                      </a:cubicBezTo>
                      <a:cubicBezTo>
                        <a:pt x="56" y="104"/>
                        <a:pt x="31" y="123"/>
                        <a:pt x="7" y="141"/>
                      </a:cubicBezTo>
                      <a:cubicBezTo>
                        <a:pt x="6" y="141"/>
                        <a:pt x="6" y="142"/>
                        <a:pt x="5" y="14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654">
                  <a:extLst>
                    <a:ext uri="{FF2B5EF4-FFF2-40B4-BE49-F238E27FC236}">
                      <a16:creationId xmlns:a16="http://schemas.microsoft.com/office/drawing/2014/main" id="{D2948460-56F6-48F9-8EA4-63604AA8E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924804" y="5767938"/>
                  <a:ext cx="993214" cy="751872"/>
                </a:xfrm>
                <a:custGeom>
                  <a:avLst/>
                  <a:gdLst>
                    <a:gd name="T0" fmla="*/ 5 w 181"/>
                    <a:gd name="T1" fmla="*/ 137 h 137"/>
                    <a:gd name="T2" fmla="*/ 2 w 181"/>
                    <a:gd name="T3" fmla="*/ 135 h 137"/>
                    <a:gd name="T4" fmla="*/ 3 w 181"/>
                    <a:gd name="T5" fmla="*/ 130 h 137"/>
                    <a:gd name="T6" fmla="*/ 91 w 181"/>
                    <a:gd name="T7" fmla="*/ 64 h 137"/>
                    <a:gd name="T8" fmla="*/ 175 w 181"/>
                    <a:gd name="T9" fmla="*/ 1 h 137"/>
                    <a:gd name="T10" fmla="*/ 180 w 181"/>
                    <a:gd name="T11" fmla="*/ 3 h 137"/>
                    <a:gd name="T12" fmla="*/ 179 w 181"/>
                    <a:gd name="T13" fmla="*/ 8 h 137"/>
                    <a:gd name="T14" fmla="*/ 96 w 181"/>
                    <a:gd name="T15" fmla="*/ 70 h 137"/>
                    <a:gd name="T16" fmla="*/ 7 w 181"/>
                    <a:gd name="T17" fmla="*/ 137 h 137"/>
                    <a:gd name="T18" fmla="*/ 5 w 181"/>
                    <a:gd name="T1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1" h="137">
                      <a:moveTo>
                        <a:pt x="5" y="137"/>
                      </a:moveTo>
                      <a:cubicBezTo>
                        <a:pt x="4" y="137"/>
                        <a:pt x="2" y="137"/>
                        <a:pt x="2" y="135"/>
                      </a:cubicBezTo>
                      <a:cubicBezTo>
                        <a:pt x="0" y="134"/>
                        <a:pt x="1" y="131"/>
                        <a:pt x="3" y="130"/>
                      </a:cubicBezTo>
                      <a:cubicBezTo>
                        <a:pt x="34" y="110"/>
                        <a:pt x="63" y="87"/>
                        <a:pt x="91" y="64"/>
                      </a:cubicBezTo>
                      <a:cubicBezTo>
                        <a:pt x="118" y="43"/>
                        <a:pt x="145" y="21"/>
                        <a:pt x="175" y="1"/>
                      </a:cubicBezTo>
                      <a:cubicBezTo>
                        <a:pt x="176" y="0"/>
                        <a:pt x="179" y="1"/>
                        <a:pt x="180" y="3"/>
                      </a:cubicBezTo>
                      <a:cubicBezTo>
                        <a:pt x="181" y="4"/>
                        <a:pt x="181" y="7"/>
                        <a:pt x="179" y="8"/>
                      </a:cubicBezTo>
                      <a:cubicBezTo>
                        <a:pt x="150" y="27"/>
                        <a:pt x="122" y="49"/>
                        <a:pt x="96" y="70"/>
                      </a:cubicBezTo>
                      <a:cubicBezTo>
                        <a:pt x="68" y="93"/>
                        <a:pt x="39" y="116"/>
                        <a:pt x="7" y="137"/>
                      </a:cubicBezTo>
                      <a:cubicBezTo>
                        <a:pt x="7" y="137"/>
                        <a:pt x="6" y="137"/>
                        <a:pt x="5" y="1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655">
                  <a:extLst>
                    <a:ext uri="{FF2B5EF4-FFF2-40B4-BE49-F238E27FC236}">
                      <a16:creationId xmlns:a16="http://schemas.microsoft.com/office/drawing/2014/main" id="{6CF7BF29-AD5C-423A-94B4-9C898E7AF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16808" y="4215460"/>
                  <a:ext cx="401463" cy="308640"/>
                </a:xfrm>
                <a:custGeom>
                  <a:avLst/>
                  <a:gdLst>
                    <a:gd name="T0" fmla="*/ 5 w 73"/>
                    <a:gd name="T1" fmla="*/ 56 h 56"/>
                    <a:gd name="T2" fmla="*/ 2 w 73"/>
                    <a:gd name="T3" fmla="*/ 55 h 56"/>
                    <a:gd name="T4" fmla="*/ 2 w 73"/>
                    <a:gd name="T5" fmla="*/ 49 h 56"/>
                    <a:gd name="T6" fmla="*/ 66 w 73"/>
                    <a:gd name="T7" fmla="*/ 2 h 56"/>
                    <a:gd name="T8" fmla="*/ 71 w 73"/>
                    <a:gd name="T9" fmla="*/ 3 h 56"/>
                    <a:gd name="T10" fmla="*/ 71 w 73"/>
                    <a:gd name="T11" fmla="*/ 8 h 56"/>
                    <a:gd name="T12" fmla="*/ 7 w 73"/>
                    <a:gd name="T13" fmla="*/ 56 h 56"/>
                    <a:gd name="T14" fmla="*/ 5 w 73"/>
                    <a:gd name="T15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56">
                      <a:moveTo>
                        <a:pt x="5" y="56"/>
                      </a:moveTo>
                      <a:cubicBezTo>
                        <a:pt x="4" y="56"/>
                        <a:pt x="2" y="56"/>
                        <a:pt x="2" y="55"/>
                      </a:cubicBezTo>
                      <a:cubicBezTo>
                        <a:pt x="0" y="53"/>
                        <a:pt x="1" y="51"/>
                        <a:pt x="2" y="49"/>
                      </a:cubicBezTo>
                      <a:cubicBezTo>
                        <a:pt x="66" y="2"/>
                        <a:pt x="66" y="2"/>
                        <a:pt x="66" y="2"/>
                      </a:cubicBezTo>
                      <a:cubicBezTo>
                        <a:pt x="68" y="0"/>
                        <a:pt x="70" y="1"/>
                        <a:pt x="71" y="3"/>
                      </a:cubicBezTo>
                      <a:cubicBezTo>
                        <a:pt x="73" y="4"/>
                        <a:pt x="72" y="7"/>
                        <a:pt x="71" y="8"/>
                      </a:cubicBezTo>
                      <a:cubicBezTo>
                        <a:pt x="7" y="56"/>
                        <a:pt x="7" y="56"/>
                        <a:pt x="7" y="56"/>
                      </a:cubicBezTo>
                      <a:cubicBezTo>
                        <a:pt x="6" y="56"/>
                        <a:pt x="6" y="56"/>
                        <a:pt x="5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656">
                  <a:extLst>
                    <a:ext uri="{FF2B5EF4-FFF2-40B4-BE49-F238E27FC236}">
                      <a16:creationId xmlns:a16="http://schemas.microsoft.com/office/drawing/2014/main" id="{F450BD34-0660-4796-800B-12BE3EB78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678821" y="4941807"/>
                  <a:ext cx="1213671" cy="911994"/>
                </a:xfrm>
                <a:custGeom>
                  <a:avLst/>
                  <a:gdLst>
                    <a:gd name="T0" fmla="*/ 5 w 221"/>
                    <a:gd name="T1" fmla="*/ 166 h 166"/>
                    <a:gd name="T2" fmla="*/ 2 w 221"/>
                    <a:gd name="T3" fmla="*/ 165 h 166"/>
                    <a:gd name="T4" fmla="*/ 2 w 221"/>
                    <a:gd name="T5" fmla="*/ 159 h 166"/>
                    <a:gd name="T6" fmla="*/ 75 w 221"/>
                    <a:gd name="T7" fmla="*/ 105 h 166"/>
                    <a:gd name="T8" fmla="*/ 214 w 221"/>
                    <a:gd name="T9" fmla="*/ 1 h 166"/>
                    <a:gd name="T10" fmla="*/ 220 w 221"/>
                    <a:gd name="T11" fmla="*/ 2 h 166"/>
                    <a:gd name="T12" fmla="*/ 219 w 221"/>
                    <a:gd name="T13" fmla="*/ 7 h 166"/>
                    <a:gd name="T14" fmla="*/ 80 w 221"/>
                    <a:gd name="T15" fmla="*/ 112 h 166"/>
                    <a:gd name="T16" fmla="*/ 7 w 221"/>
                    <a:gd name="T17" fmla="*/ 166 h 166"/>
                    <a:gd name="T18" fmla="*/ 5 w 221"/>
                    <a:gd name="T19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1" h="166">
                      <a:moveTo>
                        <a:pt x="5" y="166"/>
                      </a:moveTo>
                      <a:cubicBezTo>
                        <a:pt x="4" y="166"/>
                        <a:pt x="2" y="166"/>
                        <a:pt x="2" y="165"/>
                      </a:cubicBezTo>
                      <a:cubicBezTo>
                        <a:pt x="0" y="163"/>
                        <a:pt x="1" y="161"/>
                        <a:pt x="2" y="159"/>
                      </a:cubicBezTo>
                      <a:cubicBezTo>
                        <a:pt x="26" y="141"/>
                        <a:pt x="51" y="123"/>
                        <a:pt x="75" y="105"/>
                      </a:cubicBezTo>
                      <a:cubicBezTo>
                        <a:pt x="121" y="71"/>
                        <a:pt x="168" y="36"/>
                        <a:pt x="214" y="1"/>
                      </a:cubicBezTo>
                      <a:cubicBezTo>
                        <a:pt x="216" y="0"/>
                        <a:pt x="218" y="0"/>
                        <a:pt x="220" y="2"/>
                      </a:cubicBezTo>
                      <a:cubicBezTo>
                        <a:pt x="221" y="4"/>
                        <a:pt x="221" y="6"/>
                        <a:pt x="219" y="7"/>
                      </a:cubicBezTo>
                      <a:cubicBezTo>
                        <a:pt x="173" y="42"/>
                        <a:pt x="125" y="78"/>
                        <a:pt x="80" y="112"/>
                      </a:cubicBezTo>
                      <a:cubicBezTo>
                        <a:pt x="55" y="130"/>
                        <a:pt x="31" y="148"/>
                        <a:pt x="7" y="166"/>
                      </a:cubicBezTo>
                      <a:cubicBezTo>
                        <a:pt x="6" y="166"/>
                        <a:pt x="6" y="166"/>
                        <a:pt x="5" y="1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657">
                  <a:extLst>
                    <a:ext uri="{FF2B5EF4-FFF2-40B4-BE49-F238E27FC236}">
                      <a16:creationId xmlns:a16="http://schemas.microsoft.com/office/drawing/2014/main" id="{A056BA54-73AE-495C-BE42-A05F2DA13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904094" y="6264545"/>
                  <a:ext cx="171724" cy="143877"/>
                </a:xfrm>
                <a:custGeom>
                  <a:avLst/>
                  <a:gdLst>
                    <a:gd name="T0" fmla="*/ 4 w 31"/>
                    <a:gd name="T1" fmla="*/ 26 h 26"/>
                    <a:gd name="T2" fmla="*/ 1 w 31"/>
                    <a:gd name="T3" fmla="*/ 24 h 26"/>
                    <a:gd name="T4" fmla="*/ 2 w 31"/>
                    <a:gd name="T5" fmla="*/ 19 h 26"/>
                    <a:gd name="T6" fmla="*/ 25 w 31"/>
                    <a:gd name="T7" fmla="*/ 2 h 26"/>
                    <a:gd name="T8" fmla="*/ 30 w 31"/>
                    <a:gd name="T9" fmla="*/ 2 h 26"/>
                    <a:gd name="T10" fmla="*/ 29 w 31"/>
                    <a:gd name="T11" fmla="*/ 8 h 26"/>
                    <a:gd name="T12" fmla="*/ 7 w 31"/>
                    <a:gd name="T13" fmla="*/ 25 h 26"/>
                    <a:gd name="T14" fmla="*/ 4 w 31"/>
                    <a:gd name="T15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26">
                      <a:moveTo>
                        <a:pt x="4" y="26"/>
                      </a:moveTo>
                      <a:cubicBezTo>
                        <a:pt x="3" y="26"/>
                        <a:pt x="2" y="25"/>
                        <a:pt x="1" y="24"/>
                      </a:cubicBezTo>
                      <a:cubicBezTo>
                        <a:pt x="0" y="23"/>
                        <a:pt x="0" y="20"/>
                        <a:pt x="2" y="19"/>
                      </a:cubicBezTo>
                      <a:cubicBezTo>
                        <a:pt x="9" y="13"/>
                        <a:pt x="17" y="7"/>
                        <a:pt x="25" y="2"/>
                      </a:cubicBezTo>
                      <a:cubicBezTo>
                        <a:pt x="26" y="0"/>
                        <a:pt x="29" y="1"/>
                        <a:pt x="30" y="2"/>
                      </a:cubicBezTo>
                      <a:cubicBezTo>
                        <a:pt x="31" y="4"/>
                        <a:pt x="31" y="7"/>
                        <a:pt x="29" y="8"/>
                      </a:cubicBezTo>
                      <a:cubicBezTo>
                        <a:pt x="22" y="14"/>
                        <a:pt x="14" y="19"/>
                        <a:pt x="7" y="25"/>
                      </a:cubicBezTo>
                      <a:cubicBezTo>
                        <a:pt x="6" y="26"/>
                        <a:pt x="5" y="26"/>
                        <a:pt x="4" y="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658">
                  <a:extLst>
                    <a:ext uri="{FF2B5EF4-FFF2-40B4-BE49-F238E27FC236}">
                      <a16:creationId xmlns:a16="http://schemas.microsoft.com/office/drawing/2014/main" id="{91F76946-B998-4C22-9BEF-EC33C1B71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54884" y="4128439"/>
                  <a:ext cx="1410921" cy="1065153"/>
                </a:xfrm>
                <a:custGeom>
                  <a:avLst/>
                  <a:gdLst>
                    <a:gd name="T0" fmla="*/ 5 w 257"/>
                    <a:gd name="T1" fmla="*/ 194 h 194"/>
                    <a:gd name="T2" fmla="*/ 1 w 257"/>
                    <a:gd name="T3" fmla="*/ 193 h 194"/>
                    <a:gd name="T4" fmla="*/ 2 w 257"/>
                    <a:gd name="T5" fmla="*/ 187 h 194"/>
                    <a:gd name="T6" fmla="*/ 138 w 257"/>
                    <a:gd name="T7" fmla="*/ 85 h 194"/>
                    <a:gd name="T8" fmla="*/ 250 w 257"/>
                    <a:gd name="T9" fmla="*/ 1 h 194"/>
                    <a:gd name="T10" fmla="*/ 256 w 257"/>
                    <a:gd name="T11" fmla="*/ 2 h 194"/>
                    <a:gd name="T12" fmla="*/ 255 w 257"/>
                    <a:gd name="T13" fmla="*/ 8 h 194"/>
                    <a:gd name="T14" fmla="*/ 143 w 257"/>
                    <a:gd name="T15" fmla="*/ 91 h 194"/>
                    <a:gd name="T16" fmla="*/ 7 w 257"/>
                    <a:gd name="T17" fmla="*/ 193 h 194"/>
                    <a:gd name="T18" fmla="*/ 5 w 257"/>
                    <a:gd name="T19" fmla="*/ 194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7" h="194">
                      <a:moveTo>
                        <a:pt x="5" y="194"/>
                      </a:moveTo>
                      <a:cubicBezTo>
                        <a:pt x="3" y="194"/>
                        <a:pt x="2" y="194"/>
                        <a:pt x="1" y="193"/>
                      </a:cubicBezTo>
                      <a:cubicBezTo>
                        <a:pt x="0" y="191"/>
                        <a:pt x="0" y="188"/>
                        <a:pt x="2" y="187"/>
                      </a:cubicBezTo>
                      <a:cubicBezTo>
                        <a:pt x="47" y="153"/>
                        <a:pt x="94" y="118"/>
                        <a:pt x="138" y="85"/>
                      </a:cubicBezTo>
                      <a:cubicBezTo>
                        <a:pt x="175" y="57"/>
                        <a:pt x="213" y="29"/>
                        <a:pt x="250" y="1"/>
                      </a:cubicBezTo>
                      <a:cubicBezTo>
                        <a:pt x="252" y="0"/>
                        <a:pt x="254" y="0"/>
                        <a:pt x="256" y="2"/>
                      </a:cubicBezTo>
                      <a:cubicBezTo>
                        <a:pt x="257" y="4"/>
                        <a:pt x="257" y="6"/>
                        <a:pt x="255" y="8"/>
                      </a:cubicBezTo>
                      <a:cubicBezTo>
                        <a:pt x="218" y="36"/>
                        <a:pt x="180" y="64"/>
                        <a:pt x="143" y="91"/>
                      </a:cubicBezTo>
                      <a:cubicBezTo>
                        <a:pt x="98" y="125"/>
                        <a:pt x="52" y="159"/>
                        <a:pt x="7" y="193"/>
                      </a:cubicBezTo>
                      <a:cubicBezTo>
                        <a:pt x="6" y="194"/>
                        <a:pt x="5" y="194"/>
                        <a:pt x="5" y="1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659">
                  <a:extLst>
                    <a:ext uri="{FF2B5EF4-FFF2-40B4-BE49-F238E27FC236}">
                      <a16:creationId xmlns:a16="http://schemas.microsoft.com/office/drawing/2014/main" id="{FA47B8BC-FB13-426F-8290-FD8C45FE2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9760217" y="5647267"/>
                  <a:ext cx="635843" cy="482683"/>
                </a:xfrm>
                <a:custGeom>
                  <a:avLst/>
                  <a:gdLst>
                    <a:gd name="T0" fmla="*/ 5 w 116"/>
                    <a:gd name="T1" fmla="*/ 88 h 88"/>
                    <a:gd name="T2" fmla="*/ 2 w 116"/>
                    <a:gd name="T3" fmla="*/ 87 h 88"/>
                    <a:gd name="T4" fmla="*/ 2 w 116"/>
                    <a:gd name="T5" fmla="*/ 81 h 88"/>
                    <a:gd name="T6" fmla="*/ 109 w 116"/>
                    <a:gd name="T7" fmla="*/ 1 h 88"/>
                    <a:gd name="T8" fmla="*/ 115 w 116"/>
                    <a:gd name="T9" fmla="*/ 2 h 88"/>
                    <a:gd name="T10" fmla="*/ 114 w 116"/>
                    <a:gd name="T11" fmla="*/ 8 h 88"/>
                    <a:gd name="T12" fmla="*/ 7 w 116"/>
                    <a:gd name="T13" fmla="*/ 88 h 88"/>
                    <a:gd name="T14" fmla="*/ 5 w 116"/>
                    <a:gd name="T1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88">
                      <a:moveTo>
                        <a:pt x="5" y="88"/>
                      </a:moveTo>
                      <a:cubicBezTo>
                        <a:pt x="3" y="88"/>
                        <a:pt x="2" y="88"/>
                        <a:pt x="2" y="87"/>
                      </a:cubicBezTo>
                      <a:cubicBezTo>
                        <a:pt x="0" y="85"/>
                        <a:pt x="1" y="83"/>
                        <a:pt x="2" y="8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11" y="0"/>
                        <a:pt x="113" y="0"/>
                        <a:pt x="115" y="2"/>
                      </a:cubicBezTo>
                      <a:cubicBezTo>
                        <a:pt x="116" y="4"/>
                        <a:pt x="116" y="6"/>
                        <a:pt x="114" y="8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6" y="88"/>
                        <a:pt x="6" y="88"/>
                        <a:pt x="5" y="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2" name="Freeform 662">
                <a:extLst>
                  <a:ext uri="{FF2B5EF4-FFF2-40B4-BE49-F238E27FC236}">
                    <a16:creationId xmlns:a16="http://schemas.microsoft.com/office/drawing/2014/main" id="{2B981112-25E2-4BEB-A9C5-B8E1C8FD82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118574" y="4880311"/>
                <a:ext cx="670652" cy="589431"/>
              </a:xfrm>
              <a:custGeom>
                <a:avLst/>
                <a:gdLst>
                  <a:gd name="T0" fmla="*/ 0 w 289"/>
                  <a:gd name="T1" fmla="*/ 254 h 254"/>
                  <a:gd name="T2" fmla="*/ 145 w 289"/>
                  <a:gd name="T3" fmla="*/ 0 h 254"/>
                  <a:gd name="T4" fmla="*/ 289 w 289"/>
                  <a:gd name="T5" fmla="*/ 254 h 254"/>
                  <a:gd name="T6" fmla="*/ 0 w 289"/>
                  <a:gd name="T7" fmla="*/ 254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254">
                    <a:moveTo>
                      <a:pt x="0" y="254"/>
                    </a:moveTo>
                    <a:lnTo>
                      <a:pt x="145" y="0"/>
                    </a:lnTo>
                    <a:lnTo>
                      <a:pt x="289" y="254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F5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664">
                <a:extLst>
                  <a:ext uri="{FF2B5EF4-FFF2-40B4-BE49-F238E27FC236}">
                    <a16:creationId xmlns:a16="http://schemas.microsoft.com/office/drawing/2014/main" id="{F9AD8259-BFF5-4112-A56F-A4DA4297E66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5562264" y="6691534"/>
                <a:ext cx="417707" cy="362013"/>
              </a:xfrm>
              <a:custGeom>
                <a:avLst/>
                <a:gdLst>
                  <a:gd name="T0" fmla="*/ 0 w 180"/>
                  <a:gd name="T1" fmla="*/ 156 h 156"/>
                  <a:gd name="T2" fmla="*/ 90 w 180"/>
                  <a:gd name="T3" fmla="*/ 0 h 156"/>
                  <a:gd name="T4" fmla="*/ 180 w 180"/>
                  <a:gd name="T5" fmla="*/ 156 h 156"/>
                  <a:gd name="T6" fmla="*/ 0 w 180"/>
                  <a:gd name="T7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6">
                    <a:moveTo>
                      <a:pt x="0" y="156"/>
                    </a:moveTo>
                    <a:lnTo>
                      <a:pt x="90" y="0"/>
                    </a:lnTo>
                    <a:lnTo>
                      <a:pt x="180" y="156"/>
                    </a:lnTo>
                    <a:lnTo>
                      <a:pt x="0" y="156"/>
                    </a:ln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65">
                <a:extLst>
                  <a:ext uri="{FF2B5EF4-FFF2-40B4-BE49-F238E27FC236}">
                    <a16:creationId xmlns:a16="http://schemas.microsoft.com/office/drawing/2014/main" id="{81E8A392-1FC4-4025-8AF3-4591241DD1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9564128" y="4119156"/>
                <a:ext cx="675293" cy="580148"/>
              </a:xfrm>
              <a:custGeom>
                <a:avLst/>
                <a:gdLst>
                  <a:gd name="T0" fmla="*/ 0 w 291"/>
                  <a:gd name="T1" fmla="*/ 250 h 250"/>
                  <a:gd name="T2" fmla="*/ 147 w 291"/>
                  <a:gd name="T3" fmla="*/ 0 h 250"/>
                  <a:gd name="T4" fmla="*/ 291 w 291"/>
                  <a:gd name="T5" fmla="*/ 250 h 250"/>
                  <a:gd name="T6" fmla="*/ 0 w 291"/>
                  <a:gd name="T7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250">
                    <a:moveTo>
                      <a:pt x="0" y="250"/>
                    </a:moveTo>
                    <a:lnTo>
                      <a:pt x="147" y="0"/>
                    </a:lnTo>
                    <a:lnTo>
                      <a:pt x="291" y="250"/>
                    </a:lnTo>
                    <a:lnTo>
                      <a:pt x="0" y="25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CC01DB87-220E-4FA5-9C44-8223BA28D3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16200000">
                <a:off x="7892141" y="5575330"/>
                <a:ext cx="1294891" cy="1294891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303" name="组合 1302">
                <a:extLst>
                  <a:ext uri="{FF2B5EF4-FFF2-40B4-BE49-F238E27FC236}">
                    <a16:creationId xmlns:a16="http://schemas.microsoft.com/office/drawing/2014/main" id="{98EDC1A6-0FC6-465F-A623-9A99205BE3D1}"/>
                  </a:ext>
                </a:extLst>
              </p:cNvPr>
              <p:cNvGrpSpPr/>
              <p:nvPr/>
            </p:nvGrpSpPr>
            <p:grpSpPr>
              <a:xfrm>
                <a:off x="5908032" y="4609961"/>
                <a:ext cx="2566578" cy="2947154"/>
                <a:chOff x="5908032" y="4609961"/>
                <a:chExt cx="2566578" cy="2947154"/>
              </a:xfrm>
            </p:grpSpPr>
            <p:sp>
              <p:nvSpPr>
                <p:cNvPr id="326" name="Freeform 1035">
                  <a:extLst>
                    <a:ext uri="{FF2B5EF4-FFF2-40B4-BE49-F238E27FC236}">
                      <a16:creationId xmlns:a16="http://schemas.microsoft.com/office/drawing/2014/main" id="{28B2F946-C540-4864-AD67-A9D9907BE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72503" y="4628526"/>
                  <a:ext cx="88183" cy="92824"/>
                </a:xfrm>
                <a:custGeom>
                  <a:avLst/>
                  <a:gdLst>
                    <a:gd name="T0" fmla="*/ 9 w 16"/>
                    <a:gd name="T1" fmla="*/ 0 h 17"/>
                    <a:gd name="T2" fmla="*/ 8 w 16"/>
                    <a:gd name="T3" fmla="*/ 0 h 17"/>
                    <a:gd name="T4" fmla="*/ 0 w 16"/>
                    <a:gd name="T5" fmla="*/ 8 h 17"/>
                    <a:gd name="T6" fmla="*/ 8 w 16"/>
                    <a:gd name="T7" fmla="*/ 17 h 17"/>
                    <a:gd name="T8" fmla="*/ 16 w 16"/>
                    <a:gd name="T9" fmla="*/ 11 h 17"/>
                    <a:gd name="T10" fmla="*/ 14 w 16"/>
                    <a:gd name="T11" fmla="*/ 8 h 17"/>
                    <a:gd name="T12" fmla="*/ 9 w 16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9" y="0"/>
                      </a:move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3" y="0"/>
                        <a:pt x="0" y="4"/>
                        <a:pt x="0" y="8"/>
                      </a:cubicBezTo>
                      <a:cubicBezTo>
                        <a:pt x="0" y="13"/>
                        <a:pt x="3" y="17"/>
                        <a:pt x="8" y="17"/>
                      </a:cubicBezTo>
                      <a:cubicBezTo>
                        <a:pt x="11" y="17"/>
                        <a:pt x="14" y="14"/>
                        <a:pt x="16" y="11"/>
                      </a:cubicBezTo>
                      <a:cubicBezTo>
                        <a:pt x="14" y="8"/>
                        <a:pt x="14" y="8"/>
                        <a:pt x="14" y="8"/>
                      </a:cubicBez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Oval 1036">
                  <a:extLst>
                    <a:ext uri="{FF2B5EF4-FFF2-40B4-BE49-F238E27FC236}">
                      <a16:creationId xmlns:a16="http://schemas.microsoft.com/office/drawing/2014/main" id="{71E27B69-0AF4-40A4-9FFA-624CA131AD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9679" y="4721350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037">
                  <a:extLst>
                    <a:ext uri="{FF2B5EF4-FFF2-40B4-BE49-F238E27FC236}">
                      <a16:creationId xmlns:a16="http://schemas.microsoft.com/office/drawing/2014/main" id="{DBEC962C-2EDD-421D-9488-1F87F1CE3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40443" y="4763120"/>
                  <a:ext cx="37129" cy="60335"/>
                </a:xfrm>
                <a:custGeom>
                  <a:avLst/>
                  <a:gdLst>
                    <a:gd name="T0" fmla="*/ 7 w 7"/>
                    <a:gd name="T1" fmla="*/ 11 h 11"/>
                    <a:gd name="T2" fmla="*/ 1 w 7"/>
                    <a:gd name="T3" fmla="*/ 0 h 11"/>
                    <a:gd name="T4" fmla="*/ 0 w 7"/>
                    <a:gd name="T5" fmla="*/ 3 h 11"/>
                    <a:gd name="T6" fmla="*/ 7 w 7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7" y="1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7"/>
                        <a:pt x="3" y="11"/>
                        <a:pt x="7" y="1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Oval 1038">
                  <a:extLst>
                    <a:ext uri="{FF2B5EF4-FFF2-40B4-BE49-F238E27FC236}">
                      <a16:creationId xmlns:a16="http://schemas.microsoft.com/office/drawing/2014/main" id="{E6D8EEF7-4E3E-4311-9C89-6CB6E94E6F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2503" y="4809532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039">
                  <a:extLst>
                    <a:ext uri="{FF2B5EF4-FFF2-40B4-BE49-F238E27FC236}">
                      <a16:creationId xmlns:a16="http://schemas.microsoft.com/office/drawing/2014/main" id="{EED41848-830F-477F-B392-50620640D9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4759640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8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040">
                  <a:extLst>
                    <a:ext uri="{FF2B5EF4-FFF2-40B4-BE49-F238E27FC236}">
                      <a16:creationId xmlns:a16="http://schemas.microsoft.com/office/drawing/2014/main" id="{44DEEB35-5C55-4950-B3E7-5BF00CD198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68807" y="4608801"/>
                  <a:ext cx="4641" cy="696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041">
                  <a:extLst>
                    <a:ext uri="{FF2B5EF4-FFF2-40B4-BE49-F238E27FC236}">
                      <a16:creationId xmlns:a16="http://schemas.microsoft.com/office/drawing/2014/main" id="{213C638F-6FA5-409B-AD55-8D3373D80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568417" y="5086843"/>
                  <a:ext cx="76580" cy="88183"/>
                </a:xfrm>
                <a:custGeom>
                  <a:avLst/>
                  <a:gdLst>
                    <a:gd name="T0" fmla="*/ 8 w 14"/>
                    <a:gd name="T1" fmla="*/ 16 h 16"/>
                    <a:gd name="T2" fmla="*/ 14 w 14"/>
                    <a:gd name="T3" fmla="*/ 13 h 16"/>
                    <a:gd name="T4" fmla="*/ 6 w 14"/>
                    <a:gd name="T5" fmla="*/ 0 h 16"/>
                    <a:gd name="T6" fmla="*/ 0 w 14"/>
                    <a:gd name="T7" fmla="*/ 8 h 16"/>
                    <a:gd name="T8" fmla="*/ 8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8" y="16"/>
                      </a:moveTo>
                      <a:cubicBezTo>
                        <a:pt x="10" y="16"/>
                        <a:pt x="12" y="15"/>
                        <a:pt x="14" y="1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0" y="4"/>
                        <a:pt x="0" y="8"/>
                      </a:cubicBezTo>
                      <a:cubicBezTo>
                        <a:pt x="0" y="12"/>
                        <a:pt x="3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Oval 1042">
                  <a:extLst>
                    <a:ext uri="{FF2B5EF4-FFF2-40B4-BE49-F238E27FC236}">
                      <a16:creationId xmlns:a16="http://schemas.microsoft.com/office/drawing/2014/main" id="{0F53DF67-0CA3-4F0F-BBCB-488E746D62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48478" y="5171545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043">
                  <a:extLst>
                    <a:ext uri="{FF2B5EF4-FFF2-40B4-BE49-F238E27FC236}">
                      <a16:creationId xmlns:a16="http://schemas.microsoft.com/office/drawing/2014/main" id="{0488587A-D454-47B5-9DC4-12CEA5176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4992859"/>
                  <a:ext cx="88183" cy="88183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2 w 16"/>
                    <a:gd name="T5" fmla="*/ 2 h 16"/>
                    <a:gd name="T6" fmla="*/ 0 w 16"/>
                    <a:gd name="T7" fmla="*/ 8 h 16"/>
                    <a:gd name="T8" fmla="*/ 4 w 16"/>
                    <a:gd name="T9" fmla="*/ 15 h 16"/>
                    <a:gd name="T10" fmla="*/ 8 w 16"/>
                    <a:gd name="T11" fmla="*/ 16 h 16"/>
                    <a:gd name="T12" fmla="*/ 13 w 16"/>
                    <a:gd name="T13" fmla="*/ 15 h 16"/>
                    <a:gd name="T14" fmla="*/ 16 w 16"/>
                    <a:gd name="T15" fmla="*/ 8 h 16"/>
                    <a:gd name="T16" fmla="*/ 14 w 16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3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Oval 1044">
                  <a:extLst>
                    <a:ext uri="{FF2B5EF4-FFF2-40B4-BE49-F238E27FC236}">
                      <a16:creationId xmlns:a16="http://schemas.microsoft.com/office/drawing/2014/main" id="{2987B000-4A87-419A-A559-D672ECEAF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31805" y="4992859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Oval 1045">
                  <a:extLst>
                    <a:ext uri="{FF2B5EF4-FFF2-40B4-BE49-F238E27FC236}">
                      <a16:creationId xmlns:a16="http://schemas.microsoft.com/office/drawing/2014/main" id="{3AA799CF-6F42-4D94-8A6D-B19BBCCD5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8" y="5078721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046">
                  <a:extLst>
                    <a:ext uri="{FF2B5EF4-FFF2-40B4-BE49-F238E27FC236}">
                      <a16:creationId xmlns:a16="http://schemas.microsoft.com/office/drawing/2014/main" id="{FA96578F-F2B9-4E19-9228-92A55C9B95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19987" y="4900035"/>
                  <a:ext cx="92824" cy="92824"/>
                </a:xfrm>
                <a:custGeom>
                  <a:avLst/>
                  <a:gdLst>
                    <a:gd name="T0" fmla="*/ 9 w 17"/>
                    <a:gd name="T1" fmla="*/ 17 h 17"/>
                    <a:gd name="T2" fmla="*/ 17 w 17"/>
                    <a:gd name="T3" fmla="*/ 8 h 17"/>
                    <a:gd name="T4" fmla="*/ 13 w 17"/>
                    <a:gd name="T5" fmla="*/ 1 h 17"/>
                    <a:gd name="T6" fmla="*/ 9 w 17"/>
                    <a:gd name="T7" fmla="*/ 0 h 17"/>
                    <a:gd name="T8" fmla="*/ 0 w 17"/>
                    <a:gd name="T9" fmla="*/ 8 h 17"/>
                    <a:gd name="T10" fmla="*/ 9 w 17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7">
                      <a:moveTo>
                        <a:pt x="9" y="17"/>
                      </a:moveTo>
                      <a:cubicBezTo>
                        <a:pt x="13" y="17"/>
                        <a:pt x="17" y="13"/>
                        <a:pt x="17" y="8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7"/>
                        <a:pt x="9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Oval 1047">
                  <a:extLst>
                    <a:ext uri="{FF2B5EF4-FFF2-40B4-BE49-F238E27FC236}">
                      <a16:creationId xmlns:a16="http://schemas.microsoft.com/office/drawing/2014/main" id="{2DA3726C-D027-4C20-9759-FF570CF10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5078721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Oval 1048">
                  <a:extLst>
                    <a:ext uri="{FF2B5EF4-FFF2-40B4-BE49-F238E27FC236}">
                      <a16:creationId xmlns:a16="http://schemas.microsoft.com/office/drawing/2014/main" id="{4EC77BE5-7F1C-4012-BE03-D6EE0E723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9484" y="5171545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049">
                  <a:extLst>
                    <a:ext uri="{FF2B5EF4-FFF2-40B4-BE49-F238E27FC236}">
                      <a16:creationId xmlns:a16="http://schemas.microsoft.com/office/drawing/2014/main" id="{1BFA76FF-35CC-4203-9D09-55D9CF81E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678645" y="5020706"/>
                  <a:ext cx="48732" cy="71938"/>
                </a:xfrm>
                <a:custGeom>
                  <a:avLst/>
                  <a:gdLst>
                    <a:gd name="T0" fmla="*/ 8 w 9"/>
                    <a:gd name="T1" fmla="*/ 13 h 13"/>
                    <a:gd name="T2" fmla="*/ 9 w 9"/>
                    <a:gd name="T3" fmla="*/ 13 h 13"/>
                    <a:gd name="T4" fmla="*/ 4 w 9"/>
                    <a:gd name="T5" fmla="*/ 5 h 13"/>
                    <a:gd name="T6" fmla="*/ 2 w 9"/>
                    <a:gd name="T7" fmla="*/ 0 h 13"/>
                    <a:gd name="T8" fmla="*/ 0 w 9"/>
                    <a:gd name="T9" fmla="*/ 5 h 13"/>
                    <a:gd name="T10" fmla="*/ 8 w 9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8" y="13"/>
                      </a:move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10"/>
                        <a:pt x="4" y="13"/>
                        <a:pt x="8" y="1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Oval 1050">
                  <a:extLst>
                    <a:ext uri="{FF2B5EF4-FFF2-40B4-BE49-F238E27FC236}">
                      <a16:creationId xmlns:a16="http://schemas.microsoft.com/office/drawing/2014/main" id="{7CB27B6A-394E-4C5B-95DA-6780E5FDA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2503" y="4990539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" name="Oval 1051">
                  <a:extLst>
                    <a:ext uri="{FF2B5EF4-FFF2-40B4-BE49-F238E27FC236}">
                      <a16:creationId xmlns:a16="http://schemas.microsoft.com/office/drawing/2014/main" id="{9B8F1144-7E60-49F4-8DEF-C106B97545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1497" y="4809532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" name="Oval 1052">
                  <a:extLst>
                    <a:ext uri="{FF2B5EF4-FFF2-40B4-BE49-F238E27FC236}">
                      <a16:creationId xmlns:a16="http://schemas.microsoft.com/office/drawing/2014/main" id="{1F2D5690-22C2-4ECB-8431-619CE47B8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1497" y="4990539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" name="Oval 1053">
                  <a:extLst>
                    <a:ext uri="{FF2B5EF4-FFF2-40B4-BE49-F238E27FC236}">
                      <a16:creationId xmlns:a16="http://schemas.microsoft.com/office/drawing/2014/main" id="{233F524F-06B2-4A83-B5FF-F9CD505BEF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5081042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" name="Oval 1054">
                  <a:extLst>
                    <a:ext uri="{FF2B5EF4-FFF2-40B4-BE49-F238E27FC236}">
                      <a16:creationId xmlns:a16="http://schemas.microsoft.com/office/drawing/2014/main" id="{93B3EB58-E552-48C1-AF42-B1F56CA78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9679" y="490235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" name="Oval 1055">
                  <a:extLst>
                    <a:ext uri="{FF2B5EF4-FFF2-40B4-BE49-F238E27FC236}">
                      <a16:creationId xmlns:a16="http://schemas.microsoft.com/office/drawing/2014/main" id="{43053633-A178-4440-AD89-08B2494AA4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3" y="5081042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" name="Oval 1056">
                  <a:extLst>
                    <a:ext uri="{FF2B5EF4-FFF2-40B4-BE49-F238E27FC236}">
                      <a16:creationId xmlns:a16="http://schemas.microsoft.com/office/drawing/2014/main" id="{5737668D-89FE-4483-B180-814BDA1459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98673" y="490235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Oval 1057">
                  <a:extLst>
                    <a:ext uri="{FF2B5EF4-FFF2-40B4-BE49-F238E27FC236}">
                      <a16:creationId xmlns:a16="http://schemas.microsoft.com/office/drawing/2014/main" id="{E2575B02-4551-4E82-ABE3-050B0118C0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0182" y="5169224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058">
                  <a:extLst>
                    <a:ext uri="{FF2B5EF4-FFF2-40B4-BE49-F238E27FC236}">
                      <a16:creationId xmlns:a16="http://schemas.microsoft.com/office/drawing/2014/main" id="{ADD7B5F0-1CAE-48F1-94B5-6502B938D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20933" y="4819975"/>
                  <a:ext cx="71938" cy="88183"/>
                </a:xfrm>
                <a:custGeom>
                  <a:avLst/>
                  <a:gdLst>
                    <a:gd name="T0" fmla="*/ 3 w 13"/>
                    <a:gd name="T1" fmla="*/ 15 h 16"/>
                    <a:gd name="T2" fmla="*/ 8 w 13"/>
                    <a:gd name="T3" fmla="*/ 16 h 16"/>
                    <a:gd name="T4" fmla="*/ 13 w 13"/>
                    <a:gd name="T5" fmla="*/ 15 h 16"/>
                    <a:gd name="T6" fmla="*/ 13 w 13"/>
                    <a:gd name="T7" fmla="*/ 14 h 16"/>
                    <a:gd name="T8" fmla="*/ 9 w 13"/>
                    <a:gd name="T9" fmla="*/ 8 h 16"/>
                    <a:gd name="T10" fmla="*/ 8 w 13"/>
                    <a:gd name="T11" fmla="*/ 6 h 16"/>
                    <a:gd name="T12" fmla="*/ 5 w 13"/>
                    <a:gd name="T13" fmla="*/ 0 h 16"/>
                    <a:gd name="T14" fmla="*/ 2 w 13"/>
                    <a:gd name="T15" fmla="*/ 2 h 16"/>
                    <a:gd name="T16" fmla="*/ 0 w 13"/>
                    <a:gd name="T17" fmla="*/ 8 h 16"/>
                    <a:gd name="T18" fmla="*/ 3 w 13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6">
                      <a:moveTo>
                        <a:pt x="3" y="15"/>
                      </a:move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3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059">
                  <a:extLst>
                    <a:ext uri="{FF2B5EF4-FFF2-40B4-BE49-F238E27FC236}">
                      <a16:creationId xmlns:a16="http://schemas.microsoft.com/office/drawing/2014/main" id="{84BDFDC6-022A-482A-ACE6-A4C438C6F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5121652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060">
                  <a:extLst>
                    <a:ext uri="{FF2B5EF4-FFF2-40B4-BE49-F238E27FC236}">
                      <a16:creationId xmlns:a16="http://schemas.microsoft.com/office/drawing/2014/main" id="{EBA30A81-24E1-444A-9B74-058DBCD04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4940646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3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061">
                  <a:extLst>
                    <a:ext uri="{FF2B5EF4-FFF2-40B4-BE49-F238E27FC236}">
                      <a16:creationId xmlns:a16="http://schemas.microsoft.com/office/drawing/2014/main" id="{953894FD-E024-42B3-A6C2-4878F3BE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886163" y="5492947"/>
                  <a:ext cx="27847" cy="48732"/>
                </a:xfrm>
                <a:custGeom>
                  <a:avLst/>
                  <a:gdLst>
                    <a:gd name="T0" fmla="*/ 5 w 5"/>
                    <a:gd name="T1" fmla="*/ 9 h 9"/>
                    <a:gd name="T2" fmla="*/ 0 w 5"/>
                    <a:gd name="T3" fmla="*/ 0 h 9"/>
                    <a:gd name="T4" fmla="*/ 0 w 5"/>
                    <a:gd name="T5" fmla="*/ 1 h 9"/>
                    <a:gd name="T6" fmla="*/ 5 w 5"/>
                    <a:gd name="T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Oval 1062">
                  <a:extLst>
                    <a:ext uri="{FF2B5EF4-FFF2-40B4-BE49-F238E27FC236}">
                      <a16:creationId xmlns:a16="http://schemas.microsoft.com/office/drawing/2014/main" id="{A259A563-DB67-4670-B215-0924D9DBF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7625" y="5349070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063">
                  <a:extLst>
                    <a:ext uri="{FF2B5EF4-FFF2-40B4-BE49-F238E27FC236}">
                      <a16:creationId xmlns:a16="http://schemas.microsoft.com/office/drawing/2014/main" id="{2334CBA2-2712-4E7D-BFEF-61552E8FA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08940" y="5351391"/>
                  <a:ext cx="88183" cy="95144"/>
                </a:xfrm>
                <a:custGeom>
                  <a:avLst/>
                  <a:gdLst>
                    <a:gd name="T0" fmla="*/ 9 w 16"/>
                    <a:gd name="T1" fmla="*/ 17 h 17"/>
                    <a:gd name="T2" fmla="*/ 16 w 16"/>
                    <a:gd name="T3" fmla="*/ 13 h 17"/>
                    <a:gd name="T4" fmla="*/ 9 w 16"/>
                    <a:gd name="T5" fmla="*/ 0 h 17"/>
                    <a:gd name="T6" fmla="*/ 9 w 16"/>
                    <a:gd name="T7" fmla="*/ 0 h 17"/>
                    <a:gd name="T8" fmla="*/ 0 w 16"/>
                    <a:gd name="T9" fmla="*/ 9 h 17"/>
                    <a:gd name="T10" fmla="*/ 9 w 16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7">
                      <a:moveTo>
                        <a:pt x="9" y="17"/>
                      </a:moveTo>
                      <a:cubicBezTo>
                        <a:pt x="12" y="17"/>
                        <a:pt x="14" y="15"/>
                        <a:pt x="16" y="1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4" y="17"/>
                        <a:pt x="9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Oval 1064">
                  <a:extLst>
                    <a:ext uri="{FF2B5EF4-FFF2-40B4-BE49-F238E27FC236}">
                      <a16:creationId xmlns:a16="http://schemas.microsoft.com/office/drawing/2014/main" id="{0BD1E444-9537-43DA-8FE9-77C75B644B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9443" y="5444215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065">
                  <a:extLst>
                    <a:ext uri="{FF2B5EF4-FFF2-40B4-BE49-F238E27FC236}">
                      <a16:creationId xmlns:a16="http://schemas.microsoft.com/office/drawing/2014/main" id="{6450DEE5-746B-4B50-9F80-A83A19D35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220328" y="5284094"/>
                  <a:ext cx="55694" cy="76580"/>
                </a:xfrm>
                <a:custGeom>
                  <a:avLst/>
                  <a:gdLst>
                    <a:gd name="T0" fmla="*/ 8 w 10"/>
                    <a:gd name="T1" fmla="*/ 14 h 14"/>
                    <a:gd name="T2" fmla="*/ 10 w 10"/>
                    <a:gd name="T3" fmla="*/ 14 h 14"/>
                    <a:gd name="T4" fmla="*/ 2 w 10"/>
                    <a:gd name="T5" fmla="*/ 0 h 14"/>
                    <a:gd name="T6" fmla="*/ 0 w 10"/>
                    <a:gd name="T7" fmla="*/ 6 h 14"/>
                    <a:gd name="T8" fmla="*/ 8 w 10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4">
                      <a:moveTo>
                        <a:pt x="8" y="14"/>
                      </a:move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4"/>
                        <a:pt x="0" y="6"/>
                      </a:cubicBezTo>
                      <a:cubicBezTo>
                        <a:pt x="0" y="11"/>
                        <a:pt x="3" y="14"/>
                        <a:pt x="8" y="14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Oval 1066">
                  <a:extLst>
                    <a:ext uri="{FF2B5EF4-FFF2-40B4-BE49-F238E27FC236}">
                      <a16:creationId xmlns:a16="http://schemas.microsoft.com/office/drawing/2014/main" id="{4EF0E4AF-689A-463F-8020-E93A9E75EF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7276" y="544305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" name="Oval 1067">
                  <a:extLst>
                    <a:ext uri="{FF2B5EF4-FFF2-40B4-BE49-F238E27FC236}">
                      <a16:creationId xmlns:a16="http://schemas.microsoft.com/office/drawing/2014/main" id="{98196C59-038A-4DBF-BD14-BC90A818AC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7625" y="5530077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Oval 1068">
                  <a:extLst>
                    <a:ext uri="{FF2B5EF4-FFF2-40B4-BE49-F238E27FC236}">
                      <a16:creationId xmlns:a16="http://schemas.microsoft.com/office/drawing/2014/main" id="{A5D09B28-3D89-496E-B582-A7337B866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06619" y="5530077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Oval 1069">
                  <a:extLst>
                    <a:ext uri="{FF2B5EF4-FFF2-40B4-BE49-F238E27FC236}">
                      <a16:creationId xmlns:a16="http://schemas.microsoft.com/office/drawing/2014/main" id="{BE00FB34-E914-4F0E-B32E-C98C58C226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48478" y="5352551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Oval 1070">
                  <a:extLst>
                    <a:ext uri="{FF2B5EF4-FFF2-40B4-BE49-F238E27FC236}">
                      <a16:creationId xmlns:a16="http://schemas.microsoft.com/office/drawing/2014/main" id="{C1C0A727-E4FF-417D-AEC1-12C3A329BE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6311" y="5172705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Oval 1071">
                  <a:extLst>
                    <a:ext uri="{FF2B5EF4-FFF2-40B4-BE49-F238E27FC236}">
                      <a16:creationId xmlns:a16="http://schemas.microsoft.com/office/drawing/2014/main" id="{9447F75A-9F25-46F3-8D71-27F9629A9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6311" y="5353711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Oval 1072">
                  <a:extLst>
                    <a:ext uri="{FF2B5EF4-FFF2-40B4-BE49-F238E27FC236}">
                      <a16:creationId xmlns:a16="http://schemas.microsoft.com/office/drawing/2014/main" id="{A5886DC9-B7F3-4698-B5E8-C25516B8A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9135" y="5439573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" name="Oval 1073">
                  <a:extLst>
                    <a:ext uri="{FF2B5EF4-FFF2-40B4-BE49-F238E27FC236}">
                      <a16:creationId xmlns:a16="http://schemas.microsoft.com/office/drawing/2014/main" id="{D38D623E-9828-4BFC-B28C-26FE72D07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9135" y="5258567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Oval 1074">
                  <a:extLst>
                    <a:ext uri="{FF2B5EF4-FFF2-40B4-BE49-F238E27FC236}">
                      <a16:creationId xmlns:a16="http://schemas.microsoft.com/office/drawing/2014/main" id="{8C1801A9-D777-4DC7-9F38-363E64C5AC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1609" y="544305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Oval 1075">
                  <a:extLst>
                    <a:ext uri="{FF2B5EF4-FFF2-40B4-BE49-F238E27FC236}">
                      <a16:creationId xmlns:a16="http://schemas.microsoft.com/office/drawing/2014/main" id="{BD504901-BD0E-427F-923F-7B83C0AD9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1609" y="526204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Oval 1076">
                  <a:extLst>
                    <a:ext uri="{FF2B5EF4-FFF2-40B4-BE49-F238E27FC236}">
                      <a16:creationId xmlns:a16="http://schemas.microsoft.com/office/drawing/2014/main" id="{587ABC61-A16F-4D07-9D86-09D1DD4E9B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48478" y="5533557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Oval 1077">
                  <a:extLst>
                    <a:ext uri="{FF2B5EF4-FFF2-40B4-BE49-F238E27FC236}">
                      <a16:creationId xmlns:a16="http://schemas.microsoft.com/office/drawing/2014/main" id="{92FBC0EE-9A01-40EC-9795-938FB4F6A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6311" y="5534718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1078">
                  <a:extLst>
                    <a:ext uri="{FF2B5EF4-FFF2-40B4-BE49-F238E27FC236}">
                      <a16:creationId xmlns:a16="http://schemas.microsoft.com/office/drawing/2014/main" id="{E295016E-FF07-4589-8E92-84771EE61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347961" y="5240002"/>
                  <a:ext cx="16244" cy="27847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1" y="2"/>
                        <a:pt x="2" y="3"/>
                        <a:pt x="3" y="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1079">
                  <a:extLst>
                    <a:ext uri="{FF2B5EF4-FFF2-40B4-BE49-F238E27FC236}">
                      <a16:creationId xmlns:a16="http://schemas.microsoft.com/office/drawing/2014/main" id="{E9CEB59C-73F3-4FB0-BA9F-72A46DB6D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0490" y="5352551"/>
                  <a:ext cx="92824" cy="88183"/>
                </a:xfrm>
                <a:custGeom>
                  <a:avLst/>
                  <a:gdLst>
                    <a:gd name="T0" fmla="*/ 14 w 17"/>
                    <a:gd name="T1" fmla="*/ 2 h 16"/>
                    <a:gd name="T2" fmla="*/ 9 w 17"/>
                    <a:gd name="T3" fmla="*/ 0 h 16"/>
                    <a:gd name="T4" fmla="*/ 3 w 17"/>
                    <a:gd name="T5" fmla="*/ 2 h 16"/>
                    <a:gd name="T6" fmla="*/ 0 w 17"/>
                    <a:gd name="T7" fmla="*/ 8 h 16"/>
                    <a:gd name="T8" fmla="*/ 4 w 17"/>
                    <a:gd name="T9" fmla="*/ 15 h 16"/>
                    <a:gd name="T10" fmla="*/ 9 w 17"/>
                    <a:gd name="T11" fmla="*/ 16 h 16"/>
                    <a:gd name="T12" fmla="*/ 13 w 17"/>
                    <a:gd name="T13" fmla="*/ 15 h 16"/>
                    <a:gd name="T14" fmla="*/ 17 w 17"/>
                    <a:gd name="T15" fmla="*/ 8 h 16"/>
                    <a:gd name="T16" fmla="*/ 14 w 17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14" y="2"/>
                      </a:move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5"/>
                        <a:pt x="7" y="16"/>
                        <a:pt x="9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Oval 1080">
                  <a:extLst>
                    <a:ext uri="{FF2B5EF4-FFF2-40B4-BE49-F238E27FC236}">
                      <a16:creationId xmlns:a16="http://schemas.microsoft.com/office/drawing/2014/main" id="{B041CE74-4B52-4BD7-AE3C-3004DF08E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9484" y="5352551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Oval 1081">
                  <a:extLst>
                    <a:ext uri="{FF2B5EF4-FFF2-40B4-BE49-F238E27FC236}">
                      <a16:creationId xmlns:a16="http://schemas.microsoft.com/office/drawing/2014/main" id="{82B1AFBE-1EF9-4A16-958E-CBEB9FF15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8" y="5440734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Oval 1082">
                  <a:extLst>
                    <a:ext uri="{FF2B5EF4-FFF2-40B4-BE49-F238E27FC236}">
                      <a16:creationId xmlns:a16="http://schemas.microsoft.com/office/drawing/2014/main" id="{58E89822-3D1C-415F-8C92-9C7B10221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8" y="5259727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Oval 1083">
                  <a:extLst>
                    <a:ext uri="{FF2B5EF4-FFF2-40B4-BE49-F238E27FC236}">
                      <a16:creationId xmlns:a16="http://schemas.microsoft.com/office/drawing/2014/main" id="{8D14558A-0138-4852-B29B-D779B00BF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5440734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Oval 1084">
                  <a:extLst>
                    <a:ext uri="{FF2B5EF4-FFF2-40B4-BE49-F238E27FC236}">
                      <a16:creationId xmlns:a16="http://schemas.microsoft.com/office/drawing/2014/main" id="{0B76CEA5-F953-4652-855C-234065D31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5259727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Oval 1085">
                  <a:extLst>
                    <a:ext uri="{FF2B5EF4-FFF2-40B4-BE49-F238E27FC236}">
                      <a16:creationId xmlns:a16="http://schemas.microsoft.com/office/drawing/2014/main" id="{C320E58B-6BA7-4270-B3DF-54A458941D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0182" y="5350231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Oval 1086">
                  <a:extLst>
                    <a:ext uri="{FF2B5EF4-FFF2-40B4-BE49-F238E27FC236}">
                      <a16:creationId xmlns:a16="http://schemas.microsoft.com/office/drawing/2014/main" id="{CED2E6B5-A982-4576-AE10-B7A12D029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9176" y="5169224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Oval 1087">
                  <a:extLst>
                    <a:ext uri="{FF2B5EF4-FFF2-40B4-BE49-F238E27FC236}">
                      <a16:creationId xmlns:a16="http://schemas.microsoft.com/office/drawing/2014/main" id="{D8A45960-B8E4-4D93-806E-67651E9F52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9176" y="5350231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Oval 1088">
                  <a:extLst>
                    <a:ext uri="{FF2B5EF4-FFF2-40B4-BE49-F238E27FC236}">
                      <a16:creationId xmlns:a16="http://schemas.microsoft.com/office/drawing/2014/main" id="{E401E871-F5BD-4C44-A9D0-C9C4A23F43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544305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Oval 1089">
                  <a:extLst>
                    <a:ext uri="{FF2B5EF4-FFF2-40B4-BE49-F238E27FC236}">
                      <a16:creationId xmlns:a16="http://schemas.microsoft.com/office/drawing/2014/main" id="{426FF4C7-7301-4E6D-9681-11D516F35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526204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Oval 1090">
                  <a:extLst>
                    <a:ext uri="{FF2B5EF4-FFF2-40B4-BE49-F238E27FC236}">
                      <a16:creationId xmlns:a16="http://schemas.microsoft.com/office/drawing/2014/main" id="{ABECFF62-9A6A-4F1E-AD01-314630AC32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3" y="544305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Oval 1091">
                  <a:extLst>
                    <a:ext uri="{FF2B5EF4-FFF2-40B4-BE49-F238E27FC236}">
                      <a16:creationId xmlns:a16="http://schemas.microsoft.com/office/drawing/2014/main" id="{FDFFBCEE-C753-4B94-A87E-945DC347AF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3" y="526204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Oval 1092">
                  <a:extLst>
                    <a:ext uri="{FF2B5EF4-FFF2-40B4-BE49-F238E27FC236}">
                      <a16:creationId xmlns:a16="http://schemas.microsoft.com/office/drawing/2014/main" id="{8CA1DE31-175A-4EAA-9C57-C6AAD502F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0182" y="5531237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1093">
                  <a:extLst>
                    <a:ext uri="{FF2B5EF4-FFF2-40B4-BE49-F238E27FC236}">
                      <a16:creationId xmlns:a16="http://schemas.microsoft.com/office/drawing/2014/main" id="{3A8702EA-E328-4F41-9579-CC326B66C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0490" y="5171545"/>
                  <a:ext cx="92824" cy="88183"/>
                </a:xfrm>
                <a:custGeom>
                  <a:avLst/>
                  <a:gdLst>
                    <a:gd name="T0" fmla="*/ 4 w 17"/>
                    <a:gd name="T1" fmla="*/ 15 h 16"/>
                    <a:gd name="T2" fmla="*/ 8 w 17"/>
                    <a:gd name="T3" fmla="*/ 16 h 16"/>
                    <a:gd name="T4" fmla="*/ 13 w 17"/>
                    <a:gd name="T5" fmla="*/ 15 h 16"/>
                    <a:gd name="T6" fmla="*/ 17 w 17"/>
                    <a:gd name="T7" fmla="*/ 8 h 16"/>
                    <a:gd name="T8" fmla="*/ 14 w 17"/>
                    <a:gd name="T9" fmla="*/ 2 h 16"/>
                    <a:gd name="T10" fmla="*/ 8 w 17"/>
                    <a:gd name="T11" fmla="*/ 0 h 16"/>
                    <a:gd name="T12" fmla="*/ 3 w 17"/>
                    <a:gd name="T13" fmla="*/ 2 h 16"/>
                    <a:gd name="T14" fmla="*/ 0 w 17"/>
                    <a:gd name="T15" fmla="*/ 8 h 16"/>
                    <a:gd name="T16" fmla="*/ 4 w 17"/>
                    <a:gd name="T17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4" y="15"/>
                      </a:moveTo>
                      <a:cubicBezTo>
                        <a:pt x="5" y="15"/>
                        <a:pt x="7" y="16"/>
                        <a:pt x="8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4" y="2"/>
                      </a:cubicBezTo>
                      <a:cubicBezTo>
                        <a:pt x="13" y="0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1094">
                  <a:extLst>
                    <a:ext uri="{FF2B5EF4-FFF2-40B4-BE49-F238E27FC236}">
                      <a16:creationId xmlns:a16="http://schemas.microsoft.com/office/drawing/2014/main" id="{6478F329-A232-4D92-8ACC-1EAD680F9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5479023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1095">
                  <a:extLst>
                    <a:ext uri="{FF2B5EF4-FFF2-40B4-BE49-F238E27FC236}">
                      <a16:creationId xmlns:a16="http://schemas.microsoft.com/office/drawing/2014/main" id="{92229153-F603-4C00-91A4-531B6AA09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5302658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Oval 1096">
                  <a:extLst>
                    <a:ext uri="{FF2B5EF4-FFF2-40B4-BE49-F238E27FC236}">
                      <a16:creationId xmlns:a16="http://schemas.microsoft.com/office/drawing/2014/main" id="{11E10045-E835-4127-AE47-884045735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567081" y="5712243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97">
                  <a:extLst>
                    <a:ext uri="{FF2B5EF4-FFF2-40B4-BE49-F238E27FC236}">
                      <a16:creationId xmlns:a16="http://schemas.microsoft.com/office/drawing/2014/main" id="{E8B232EE-C5AB-41D3-84F1-B3CDA7313F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425525" y="5751693"/>
                  <a:ext cx="37129" cy="60335"/>
                </a:xfrm>
                <a:custGeom>
                  <a:avLst/>
                  <a:gdLst>
                    <a:gd name="T0" fmla="*/ 7 w 7"/>
                    <a:gd name="T1" fmla="*/ 11 h 11"/>
                    <a:gd name="T2" fmla="*/ 1 w 7"/>
                    <a:gd name="T3" fmla="*/ 0 h 11"/>
                    <a:gd name="T4" fmla="*/ 0 w 7"/>
                    <a:gd name="T5" fmla="*/ 3 h 11"/>
                    <a:gd name="T6" fmla="*/ 7 w 7"/>
                    <a:gd name="T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7" y="1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8"/>
                        <a:pt x="3" y="11"/>
                        <a:pt x="7" y="1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Oval 1098">
                  <a:extLst>
                    <a:ext uri="{FF2B5EF4-FFF2-40B4-BE49-F238E27FC236}">
                      <a16:creationId xmlns:a16="http://schemas.microsoft.com/office/drawing/2014/main" id="{5E5AE6DE-1F97-4841-B697-3BF0272631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477738" y="5803907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99">
                  <a:extLst>
                    <a:ext uri="{FF2B5EF4-FFF2-40B4-BE49-F238E27FC236}">
                      <a16:creationId xmlns:a16="http://schemas.microsoft.com/office/drawing/2014/main" id="{F8EE631B-665F-4B20-B0D1-21F07D0D3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303694" y="5810868"/>
                  <a:ext cx="76580" cy="88183"/>
                </a:xfrm>
                <a:custGeom>
                  <a:avLst/>
                  <a:gdLst>
                    <a:gd name="T0" fmla="*/ 8 w 14"/>
                    <a:gd name="T1" fmla="*/ 16 h 16"/>
                    <a:gd name="T2" fmla="*/ 14 w 14"/>
                    <a:gd name="T3" fmla="*/ 14 h 16"/>
                    <a:gd name="T4" fmla="*/ 6 w 14"/>
                    <a:gd name="T5" fmla="*/ 0 h 16"/>
                    <a:gd name="T6" fmla="*/ 0 w 14"/>
                    <a:gd name="T7" fmla="*/ 8 h 16"/>
                    <a:gd name="T8" fmla="*/ 8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8" y="16"/>
                      </a:move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0" y="4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100">
                  <a:extLst>
                    <a:ext uri="{FF2B5EF4-FFF2-40B4-BE49-F238E27FC236}">
                      <a16:creationId xmlns:a16="http://schemas.microsoft.com/office/drawing/2014/main" id="{78911CC5-9B84-4D10-BD4F-BD41134FDC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567081" y="5893249"/>
                  <a:ext cx="88183" cy="88183"/>
                </a:xfrm>
                <a:custGeom>
                  <a:avLst/>
                  <a:gdLst>
                    <a:gd name="T0" fmla="*/ 8 w 16"/>
                    <a:gd name="T1" fmla="*/ 0 h 16"/>
                    <a:gd name="T2" fmla="*/ 0 w 16"/>
                    <a:gd name="T3" fmla="*/ 8 h 16"/>
                    <a:gd name="T4" fmla="*/ 8 w 16"/>
                    <a:gd name="T5" fmla="*/ 16 h 16"/>
                    <a:gd name="T6" fmla="*/ 14 w 16"/>
                    <a:gd name="T7" fmla="*/ 14 h 16"/>
                    <a:gd name="T8" fmla="*/ 16 w 16"/>
                    <a:gd name="T9" fmla="*/ 8 h 16"/>
                    <a:gd name="T10" fmla="*/ 14 w 16"/>
                    <a:gd name="T11" fmla="*/ 2 h 16"/>
                    <a:gd name="T12" fmla="*/ 8 w 16"/>
                    <a:gd name="T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101">
                  <a:extLst>
                    <a:ext uri="{FF2B5EF4-FFF2-40B4-BE49-F238E27FC236}">
                      <a16:creationId xmlns:a16="http://schemas.microsoft.com/office/drawing/2014/main" id="{78EC03B5-D22A-4AF2-801A-F0507CED2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389556" y="5889769"/>
                  <a:ext cx="88183" cy="95144"/>
                </a:xfrm>
                <a:custGeom>
                  <a:avLst/>
                  <a:gdLst>
                    <a:gd name="T0" fmla="*/ 14 w 16"/>
                    <a:gd name="T1" fmla="*/ 3 h 17"/>
                    <a:gd name="T2" fmla="*/ 8 w 16"/>
                    <a:gd name="T3" fmla="*/ 0 h 17"/>
                    <a:gd name="T4" fmla="*/ 0 w 16"/>
                    <a:gd name="T5" fmla="*/ 8 h 17"/>
                    <a:gd name="T6" fmla="*/ 8 w 16"/>
                    <a:gd name="T7" fmla="*/ 17 h 17"/>
                    <a:gd name="T8" fmla="*/ 14 w 16"/>
                    <a:gd name="T9" fmla="*/ 14 h 17"/>
                    <a:gd name="T10" fmla="*/ 16 w 16"/>
                    <a:gd name="T11" fmla="*/ 8 h 17"/>
                    <a:gd name="T12" fmla="*/ 14 w 16"/>
                    <a:gd name="T1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14" y="3"/>
                      </a:move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7"/>
                        <a:pt x="8" y="17"/>
                      </a:cubicBez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102">
                  <a:extLst>
                    <a:ext uri="{FF2B5EF4-FFF2-40B4-BE49-F238E27FC236}">
                      <a16:creationId xmlns:a16="http://schemas.microsoft.com/office/drawing/2014/main" id="{78C9569B-F487-4681-8215-FAD957931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27933" y="5534718"/>
                  <a:ext cx="92824" cy="85862"/>
                </a:xfrm>
                <a:custGeom>
                  <a:avLst/>
                  <a:gdLst>
                    <a:gd name="T0" fmla="*/ 3 w 17"/>
                    <a:gd name="T1" fmla="*/ 2 h 16"/>
                    <a:gd name="T2" fmla="*/ 0 w 17"/>
                    <a:gd name="T3" fmla="*/ 8 h 16"/>
                    <a:gd name="T4" fmla="*/ 3 w 17"/>
                    <a:gd name="T5" fmla="*/ 14 h 16"/>
                    <a:gd name="T6" fmla="*/ 9 w 17"/>
                    <a:gd name="T7" fmla="*/ 16 h 16"/>
                    <a:gd name="T8" fmla="*/ 15 w 17"/>
                    <a:gd name="T9" fmla="*/ 14 h 16"/>
                    <a:gd name="T10" fmla="*/ 17 w 17"/>
                    <a:gd name="T11" fmla="*/ 8 h 16"/>
                    <a:gd name="T12" fmla="*/ 15 w 17"/>
                    <a:gd name="T13" fmla="*/ 2 h 16"/>
                    <a:gd name="T14" fmla="*/ 9 w 17"/>
                    <a:gd name="T15" fmla="*/ 0 h 16"/>
                    <a:gd name="T16" fmla="*/ 3 w 17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3" y="2"/>
                      </a:move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3" y="14"/>
                      </a:cubicBezTo>
                      <a:cubicBezTo>
                        <a:pt x="4" y="15"/>
                        <a:pt x="6" y="16"/>
                        <a:pt x="9" y="16"/>
                      </a:cubicBezTo>
                      <a:cubicBezTo>
                        <a:pt x="11" y="16"/>
                        <a:pt x="13" y="15"/>
                        <a:pt x="15" y="14"/>
                      </a:cubicBezTo>
                      <a:cubicBezTo>
                        <a:pt x="16" y="12"/>
                        <a:pt x="17" y="10"/>
                        <a:pt x="17" y="8"/>
                      </a:cubicBezTo>
                      <a:cubicBezTo>
                        <a:pt x="17" y="6"/>
                        <a:pt x="16" y="3"/>
                        <a:pt x="15" y="2"/>
                      </a:cubicBezTo>
                      <a:cubicBezTo>
                        <a:pt x="13" y="1"/>
                        <a:pt x="11" y="0"/>
                        <a:pt x="9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103">
                  <a:extLst>
                    <a:ext uri="{FF2B5EF4-FFF2-40B4-BE49-F238E27FC236}">
                      <a16:creationId xmlns:a16="http://schemas.microsoft.com/office/drawing/2014/main" id="{71065C47-1F65-4350-B656-F3D1AC735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30254" y="5713403"/>
                  <a:ext cx="88183" cy="85862"/>
                </a:xfrm>
                <a:custGeom>
                  <a:avLst/>
                  <a:gdLst>
                    <a:gd name="T0" fmla="*/ 8 w 16"/>
                    <a:gd name="T1" fmla="*/ 0 h 16"/>
                    <a:gd name="T2" fmla="*/ 2 w 16"/>
                    <a:gd name="T3" fmla="*/ 2 h 16"/>
                    <a:gd name="T4" fmla="*/ 0 w 16"/>
                    <a:gd name="T5" fmla="*/ 8 h 16"/>
                    <a:gd name="T6" fmla="*/ 2 w 16"/>
                    <a:gd name="T7" fmla="*/ 14 h 16"/>
                    <a:gd name="T8" fmla="*/ 8 w 16"/>
                    <a:gd name="T9" fmla="*/ 16 h 16"/>
                    <a:gd name="T10" fmla="*/ 14 w 16"/>
                    <a:gd name="T11" fmla="*/ 14 h 16"/>
                    <a:gd name="T12" fmla="*/ 16 w 16"/>
                    <a:gd name="T13" fmla="*/ 8 h 16"/>
                    <a:gd name="T14" fmla="*/ 14 w 16"/>
                    <a:gd name="T15" fmla="*/ 2 h 16"/>
                    <a:gd name="T16" fmla="*/ 8 w 16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2" y="14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3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104">
                  <a:extLst>
                    <a:ext uri="{FF2B5EF4-FFF2-40B4-BE49-F238E27FC236}">
                      <a16:creationId xmlns:a16="http://schemas.microsoft.com/office/drawing/2014/main" id="{D5D52F21-2E94-4215-8B3F-FDB4B768FF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760851" y="5548641"/>
                  <a:ext cx="69618" cy="81221"/>
                </a:xfrm>
                <a:custGeom>
                  <a:avLst/>
                  <a:gdLst>
                    <a:gd name="T0" fmla="*/ 9 w 13"/>
                    <a:gd name="T1" fmla="*/ 15 h 15"/>
                    <a:gd name="T2" fmla="*/ 13 w 13"/>
                    <a:gd name="T3" fmla="*/ 14 h 15"/>
                    <a:gd name="T4" fmla="*/ 9 w 13"/>
                    <a:gd name="T5" fmla="*/ 7 h 15"/>
                    <a:gd name="T6" fmla="*/ 4 w 13"/>
                    <a:gd name="T7" fmla="*/ 0 h 15"/>
                    <a:gd name="T8" fmla="*/ 0 w 13"/>
                    <a:gd name="T9" fmla="*/ 7 h 15"/>
                    <a:gd name="T10" fmla="*/ 9 w 13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9" y="15"/>
                      </a:moveTo>
                      <a:cubicBezTo>
                        <a:pt x="10" y="15"/>
                        <a:pt x="11" y="15"/>
                        <a:pt x="13" y="14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0" y="4"/>
                        <a:pt x="0" y="7"/>
                      </a:cubicBezTo>
                      <a:cubicBezTo>
                        <a:pt x="0" y="11"/>
                        <a:pt x="4" y="15"/>
                        <a:pt x="9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Oval 1105">
                  <a:extLst>
                    <a:ext uri="{FF2B5EF4-FFF2-40B4-BE49-F238E27FC236}">
                      <a16:creationId xmlns:a16="http://schemas.microsoft.com/office/drawing/2014/main" id="{266D4197-EEF0-442F-872E-C664C201A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749248" y="5713403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" name="Oval 1106">
                  <a:extLst>
                    <a:ext uri="{FF2B5EF4-FFF2-40B4-BE49-F238E27FC236}">
                      <a16:creationId xmlns:a16="http://schemas.microsoft.com/office/drawing/2014/main" id="{74B4B9D9-DA84-4198-A354-85C3F62F4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37430" y="5799265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" name="Oval 1107">
                  <a:extLst>
                    <a:ext uri="{FF2B5EF4-FFF2-40B4-BE49-F238E27FC236}">
                      <a16:creationId xmlns:a16="http://schemas.microsoft.com/office/drawing/2014/main" id="{9D07AEB7-AA3E-4B01-A215-81C5E4D00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39751" y="5620580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" name="Oval 1108">
                  <a:extLst>
                    <a:ext uri="{FF2B5EF4-FFF2-40B4-BE49-F238E27FC236}">
                      <a16:creationId xmlns:a16="http://schemas.microsoft.com/office/drawing/2014/main" id="{BE5C4420-EF4E-497F-BE96-B8D1B4E54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656424" y="5799265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09">
                  <a:extLst>
                    <a:ext uri="{FF2B5EF4-FFF2-40B4-BE49-F238E27FC236}">
                      <a16:creationId xmlns:a16="http://schemas.microsoft.com/office/drawing/2014/main" id="{DFAE7027-D8F1-474B-A6DE-6EE7CA77B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658744" y="5620580"/>
                  <a:ext cx="88183" cy="95144"/>
                </a:xfrm>
                <a:custGeom>
                  <a:avLst/>
                  <a:gdLst>
                    <a:gd name="T0" fmla="*/ 8 w 16"/>
                    <a:gd name="T1" fmla="*/ 17 h 17"/>
                    <a:gd name="T2" fmla="*/ 16 w 16"/>
                    <a:gd name="T3" fmla="*/ 11 h 17"/>
                    <a:gd name="T4" fmla="*/ 11 w 16"/>
                    <a:gd name="T5" fmla="*/ 1 h 17"/>
                    <a:gd name="T6" fmla="*/ 8 w 16"/>
                    <a:gd name="T7" fmla="*/ 0 h 17"/>
                    <a:gd name="T8" fmla="*/ 0 w 16"/>
                    <a:gd name="T9" fmla="*/ 9 h 17"/>
                    <a:gd name="T10" fmla="*/ 8 w 16"/>
                    <a:gd name="T1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7">
                      <a:moveTo>
                        <a:pt x="8" y="17"/>
                      </a:moveTo>
                      <a:cubicBezTo>
                        <a:pt x="12" y="17"/>
                        <a:pt x="15" y="14"/>
                        <a:pt x="16" y="1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4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10">
                  <a:extLst>
                    <a:ext uri="{FF2B5EF4-FFF2-40B4-BE49-F238E27FC236}">
                      <a16:creationId xmlns:a16="http://schemas.microsoft.com/office/drawing/2014/main" id="{7129431B-5737-4442-A020-ED9CE17508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30254" y="5894410"/>
                  <a:ext cx="88183" cy="85862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2 w 16"/>
                    <a:gd name="T5" fmla="*/ 2 h 16"/>
                    <a:gd name="T6" fmla="*/ 0 w 16"/>
                    <a:gd name="T7" fmla="*/ 8 h 16"/>
                    <a:gd name="T8" fmla="*/ 2 w 16"/>
                    <a:gd name="T9" fmla="*/ 14 h 16"/>
                    <a:gd name="T10" fmla="*/ 8 w 16"/>
                    <a:gd name="T11" fmla="*/ 16 h 16"/>
                    <a:gd name="T12" fmla="*/ 14 w 16"/>
                    <a:gd name="T13" fmla="*/ 14 h 16"/>
                    <a:gd name="T14" fmla="*/ 16 w 16"/>
                    <a:gd name="T15" fmla="*/ 8 h 16"/>
                    <a:gd name="T16" fmla="*/ 14 w 16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2" y="14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11">
                  <a:extLst>
                    <a:ext uri="{FF2B5EF4-FFF2-40B4-BE49-F238E27FC236}">
                      <a16:creationId xmlns:a16="http://schemas.microsoft.com/office/drawing/2014/main" id="{09D848DA-616E-4372-A8D6-BBD063B712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749248" y="5894410"/>
                  <a:ext cx="88183" cy="85862"/>
                </a:xfrm>
                <a:custGeom>
                  <a:avLst/>
                  <a:gdLst>
                    <a:gd name="T0" fmla="*/ 8 w 16"/>
                    <a:gd name="T1" fmla="*/ 0 h 16"/>
                    <a:gd name="T2" fmla="*/ 0 w 16"/>
                    <a:gd name="T3" fmla="*/ 8 h 16"/>
                    <a:gd name="T4" fmla="*/ 8 w 16"/>
                    <a:gd name="T5" fmla="*/ 16 h 16"/>
                    <a:gd name="T6" fmla="*/ 14 w 16"/>
                    <a:gd name="T7" fmla="*/ 14 h 16"/>
                    <a:gd name="T8" fmla="*/ 16 w 16"/>
                    <a:gd name="T9" fmla="*/ 8 h 16"/>
                    <a:gd name="T10" fmla="*/ 14 w 16"/>
                    <a:gd name="T11" fmla="*/ 2 h 16"/>
                    <a:gd name="T12" fmla="*/ 8 w 16"/>
                    <a:gd name="T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cubicBezTo>
                        <a:pt x="4" y="0"/>
                        <a:pt x="0" y="3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" name="Oval 1112">
                  <a:extLst>
                    <a:ext uri="{FF2B5EF4-FFF2-40B4-BE49-F238E27FC236}">
                      <a16:creationId xmlns:a16="http://schemas.microsoft.com/office/drawing/2014/main" id="{CD09C6C2-949F-4ED3-A16B-31A7285BAB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9946" y="5708762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" name="Oval 1113">
                  <a:extLst>
                    <a:ext uri="{FF2B5EF4-FFF2-40B4-BE49-F238E27FC236}">
                      <a16:creationId xmlns:a16="http://schemas.microsoft.com/office/drawing/2014/main" id="{C4D65417-4EDA-40DE-B501-1C37C1673B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08940" y="5708762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" name="Oval 1114">
                  <a:extLst>
                    <a:ext uri="{FF2B5EF4-FFF2-40B4-BE49-F238E27FC236}">
                      <a16:creationId xmlns:a16="http://schemas.microsoft.com/office/drawing/2014/main" id="{CDFBE525-08DD-4A2B-B234-19B80225DD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7122" y="5803907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" name="Oval 1115">
                  <a:extLst>
                    <a:ext uri="{FF2B5EF4-FFF2-40B4-BE49-F238E27FC236}">
                      <a16:creationId xmlns:a16="http://schemas.microsoft.com/office/drawing/2014/main" id="{E65E4746-CD2B-4EA5-A38B-4B63C0558C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9443" y="5625221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" name="Oval 1116">
                  <a:extLst>
                    <a:ext uri="{FF2B5EF4-FFF2-40B4-BE49-F238E27FC236}">
                      <a16:creationId xmlns:a16="http://schemas.microsoft.com/office/drawing/2014/main" id="{5F43C023-AC72-4F7E-A3C8-08EEE5A5E8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4956" y="580274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" name="Oval 1117">
                  <a:extLst>
                    <a:ext uri="{FF2B5EF4-FFF2-40B4-BE49-F238E27FC236}">
                      <a16:creationId xmlns:a16="http://schemas.microsoft.com/office/drawing/2014/main" id="{8EEBFE99-22C0-420C-9E4E-4C08FC7F8D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7276" y="5624061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118">
                  <a:extLst>
                    <a:ext uri="{FF2B5EF4-FFF2-40B4-BE49-F238E27FC236}">
                      <a16:creationId xmlns:a16="http://schemas.microsoft.com/office/drawing/2014/main" id="{03B93CC7-7DDE-4357-B565-C8F4D7F7C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08940" y="5889769"/>
                  <a:ext cx="88183" cy="95144"/>
                </a:xfrm>
                <a:custGeom>
                  <a:avLst/>
                  <a:gdLst>
                    <a:gd name="T0" fmla="*/ 8 w 16"/>
                    <a:gd name="T1" fmla="*/ 0 h 17"/>
                    <a:gd name="T2" fmla="*/ 0 w 16"/>
                    <a:gd name="T3" fmla="*/ 9 h 17"/>
                    <a:gd name="T4" fmla="*/ 8 w 16"/>
                    <a:gd name="T5" fmla="*/ 17 h 17"/>
                    <a:gd name="T6" fmla="*/ 14 w 16"/>
                    <a:gd name="T7" fmla="*/ 14 h 17"/>
                    <a:gd name="T8" fmla="*/ 16 w 16"/>
                    <a:gd name="T9" fmla="*/ 9 h 17"/>
                    <a:gd name="T10" fmla="*/ 14 w 16"/>
                    <a:gd name="T11" fmla="*/ 3 h 17"/>
                    <a:gd name="T12" fmla="*/ 8 w 16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4" y="17"/>
                        <a:pt x="8" y="17"/>
                      </a:cubicBez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" name="Oval 1119">
                  <a:extLst>
                    <a:ext uri="{FF2B5EF4-FFF2-40B4-BE49-F238E27FC236}">
                      <a16:creationId xmlns:a16="http://schemas.microsoft.com/office/drawing/2014/main" id="{5F5B3A0B-B3D4-46E5-A3E0-B918136200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8632" y="5713403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" name="Oval 1120">
                  <a:extLst>
                    <a:ext uri="{FF2B5EF4-FFF2-40B4-BE49-F238E27FC236}">
                      <a16:creationId xmlns:a16="http://schemas.microsoft.com/office/drawing/2014/main" id="{2D7B0CE3-430E-42CA-B454-B0E6EF5B32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6814" y="5799265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" name="Oval 1121">
                  <a:extLst>
                    <a:ext uri="{FF2B5EF4-FFF2-40B4-BE49-F238E27FC236}">
                      <a16:creationId xmlns:a16="http://schemas.microsoft.com/office/drawing/2014/main" id="{D90ADBBA-918D-4C1C-B5D4-E9B6369EB5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9135" y="5620580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" name="Oval 1122">
                  <a:extLst>
                    <a:ext uri="{FF2B5EF4-FFF2-40B4-BE49-F238E27FC236}">
                      <a16:creationId xmlns:a16="http://schemas.microsoft.com/office/drawing/2014/main" id="{984C717E-5B59-46DB-A7A0-D00163846F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79289" y="580274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" name="Oval 1123">
                  <a:extLst>
                    <a:ext uri="{FF2B5EF4-FFF2-40B4-BE49-F238E27FC236}">
                      <a16:creationId xmlns:a16="http://schemas.microsoft.com/office/drawing/2014/main" id="{57C19A79-98E3-4049-A594-F5B8F42EF3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1609" y="5624061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124">
                  <a:extLst>
                    <a:ext uri="{FF2B5EF4-FFF2-40B4-BE49-F238E27FC236}">
                      <a16:creationId xmlns:a16="http://schemas.microsoft.com/office/drawing/2014/main" id="{6F34CD9C-69C8-4078-B719-81350CCED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650798" y="5893249"/>
                  <a:ext cx="88183" cy="88183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0 w 16"/>
                    <a:gd name="T5" fmla="*/ 8 h 16"/>
                    <a:gd name="T6" fmla="*/ 8 w 16"/>
                    <a:gd name="T7" fmla="*/ 16 h 16"/>
                    <a:gd name="T8" fmla="*/ 14 w 16"/>
                    <a:gd name="T9" fmla="*/ 14 h 16"/>
                    <a:gd name="T10" fmla="*/ 16 w 16"/>
                    <a:gd name="T11" fmla="*/ 8 h 16"/>
                    <a:gd name="T12" fmla="*/ 14 w 16"/>
                    <a:gd name="T13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125">
                  <a:extLst>
                    <a:ext uri="{FF2B5EF4-FFF2-40B4-BE49-F238E27FC236}">
                      <a16:creationId xmlns:a16="http://schemas.microsoft.com/office/drawing/2014/main" id="{74DEA05E-7DF3-43E0-863E-215EC9235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5712243"/>
                  <a:ext cx="88183" cy="88183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2 w 16"/>
                    <a:gd name="T5" fmla="*/ 2 h 16"/>
                    <a:gd name="T6" fmla="*/ 0 w 16"/>
                    <a:gd name="T7" fmla="*/ 8 h 16"/>
                    <a:gd name="T8" fmla="*/ 3 w 16"/>
                    <a:gd name="T9" fmla="*/ 15 h 16"/>
                    <a:gd name="T10" fmla="*/ 8 w 16"/>
                    <a:gd name="T11" fmla="*/ 16 h 16"/>
                    <a:gd name="T12" fmla="*/ 12 w 16"/>
                    <a:gd name="T13" fmla="*/ 15 h 16"/>
                    <a:gd name="T14" fmla="*/ 16 w 16"/>
                    <a:gd name="T15" fmla="*/ 8 h 16"/>
                    <a:gd name="T16" fmla="*/ 14 w 16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2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" name="Oval 1126">
                  <a:extLst>
                    <a:ext uri="{FF2B5EF4-FFF2-40B4-BE49-F238E27FC236}">
                      <a16:creationId xmlns:a16="http://schemas.microsoft.com/office/drawing/2014/main" id="{22A30F5B-BFB0-4252-9676-9574494479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9484" y="5533557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" name="Oval 1127">
                  <a:extLst>
                    <a:ext uri="{FF2B5EF4-FFF2-40B4-BE49-F238E27FC236}">
                      <a16:creationId xmlns:a16="http://schemas.microsoft.com/office/drawing/2014/main" id="{0754C80D-C886-46EA-899D-15EE4636A8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31805" y="5712243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" name="Oval 1128">
                  <a:extLst>
                    <a:ext uri="{FF2B5EF4-FFF2-40B4-BE49-F238E27FC236}">
                      <a16:creationId xmlns:a16="http://schemas.microsoft.com/office/drawing/2014/main" id="{A4340FEE-D6C7-4E90-A4C4-3327F9C425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19987" y="5800426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" name="Oval 1129">
                  <a:extLst>
                    <a:ext uri="{FF2B5EF4-FFF2-40B4-BE49-F238E27FC236}">
                      <a16:creationId xmlns:a16="http://schemas.microsoft.com/office/drawing/2014/main" id="{8C92472B-CAA7-4A98-A350-B747FDD8AA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8" y="5621740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" name="Oval 1130">
                  <a:extLst>
                    <a:ext uri="{FF2B5EF4-FFF2-40B4-BE49-F238E27FC236}">
                      <a16:creationId xmlns:a16="http://schemas.microsoft.com/office/drawing/2014/main" id="{DDF7F6BF-CBAE-4A8E-9370-BB931E838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38981" y="5800426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" name="Oval 1131">
                  <a:extLst>
                    <a:ext uri="{FF2B5EF4-FFF2-40B4-BE49-F238E27FC236}">
                      <a16:creationId xmlns:a16="http://schemas.microsoft.com/office/drawing/2014/main" id="{CC5C225E-8DFD-45A0-918A-F07ACD6843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5621740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" name="Oval 1132">
                  <a:extLst>
                    <a:ext uri="{FF2B5EF4-FFF2-40B4-BE49-F238E27FC236}">
                      <a16:creationId xmlns:a16="http://schemas.microsoft.com/office/drawing/2014/main" id="{3A47DFEC-987C-4B2E-8191-BFDF6AC30F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50798" y="5712243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" name="Oval 1133">
                  <a:extLst>
                    <a:ext uri="{FF2B5EF4-FFF2-40B4-BE49-F238E27FC236}">
                      <a16:creationId xmlns:a16="http://schemas.microsoft.com/office/drawing/2014/main" id="{4E6F916F-104B-4CDC-826F-F93B39B8FD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2503" y="5709923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" name="Oval 1134">
                  <a:extLst>
                    <a:ext uri="{FF2B5EF4-FFF2-40B4-BE49-F238E27FC236}">
                      <a16:creationId xmlns:a16="http://schemas.microsoft.com/office/drawing/2014/main" id="{61161C03-0342-45FC-802E-6CB74F7169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9176" y="5531237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" name="Oval 1135">
                  <a:extLst>
                    <a:ext uri="{FF2B5EF4-FFF2-40B4-BE49-F238E27FC236}">
                      <a16:creationId xmlns:a16="http://schemas.microsoft.com/office/drawing/2014/main" id="{42B57F58-DEAC-4484-B904-AED02EEA0C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1497" y="5709923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" name="Oval 1136">
                  <a:extLst>
                    <a:ext uri="{FF2B5EF4-FFF2-40B4-BE49-F238E27FC236}">
                      <a16:creationId xmlns:a16="http://schemas.microsoft.com/office/drawing/2014/main" id="{EE2C4037-2B94-443B-8B50-6F9EDC2675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9679" y="580274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8" name="Oval 1137">
                  <a:extLst>
                    <a:ext uri="{FF2B5EF4-FFF2-40B4-BE49-F238E27FC236}">
                      <a16:creationId xmlns:a16="http://schemas.microsoft.com/office/drawing/2014/main" id="{3645F419-8027-4ED6-B525-B413BCABEA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5624061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9" name="Oval 1138">
                  <a:extLst>
                    <a:ext uri="{FF2B5EF4-FFF2-40B4-BE49-F238E27FC236}">
                      <a16:creationId xmlns:a16="http://schemas.microsoft.com/office/drawing/2014/main" id="{A75A5FAF-0264-4233-8C3E-672BB6E5FA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98673" y="5802746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0" name="Oval 1139">
                  <a:extLst>
                    <a:ext uri="{FF2B5EF4-FFF2-40B4-BE49-F238E27FC236}">
                      <a16:creationId xmlns:a16="http://schemas.microsoft.com/office/drawing/2014/main" id="{081366F1-2D81-4B3F-9268-FEFFB6B94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3" y="5624061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140">
                  <a:extLst>
                    <a:ext uri="{FF2B5EF4-FFF2-40B4-BE49-F238E27FC236}">
                      <a16:creationId xmlns:a16="http://schemas.microsoft.com/office/drawing/2014/main" id="{899966C1-20BA-4A12-B73A-DCB043504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72503" y="5890929"/>
                  <a:ext cx="88183" cy="92824"/>
                </a:xfrm>
                <a:custGeom>
                  <a:avLst/>
                  <a:gdLst>
                    <a:gd name="T0" fmla="*/ 8 w 16"/>
                    <a:gd name="T1" fmla="*/ 0 h 17"/>
                    <a:gd name="T2" fmla="*/ 0 w 16"/>
                    <a:gd name="T3" fmla="*/ 8 h 17"/>
                    <a:gd name="T4" fmla="*/ 8 w 16"/>
                    <a:gd name="T5" fmla="*/ 17 h 17"/>
                    <a:gd name="T6" fmla="*/ 14 w 16"/>
                    <a:gd name="T7" fmla="*/ 14 h 17"/>
                    <a:gd name="T8" fmla="*/ 16 w 16"/>
                    <a:gd name="T9" fmla="*/ 8 h 17"/>
                    <a:gd name="T10" fmla="*/ 14 w 16"/>
                    <a:gd name="T11" fmla="*/ 3 h 17"/>
                    <a:gd name="T12" fmla="*/ 8 w 16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7"/>
                        <a:pt x="8" y="17"/>
                      </a:cubicBez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1"/>
                        <a:pt x="10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141">
                  <a:extLst>
                    <a:ext uri="{FF2B5EF4-FFF2-40B4-BE49-F238E27FC236}">
                      <a16:creationId xmlns:a16="http://schemas.microsoft.com/office/drawing/2014/main" id="{C58C792B-8B01-4908-85A8-BE4B5EBF67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0490" y="5533557"/>
                  <a:ext cx="92824" cy="88183"/>
                </a:xfrm>
                <a:custGeom>
                  <a:avLst/>
                  <a:gdLst>
                    <a:gd name="T0" fmla="*/ 4 w 17"/>
                    <a:gd name="T1" fmla="*/ 15 h 16"/>
                    <a:gd name="T2" fmla="*/ 9 w 17"/>
                    <a:gd name="T3" fmla="*/ 16 h 16"/>
                    <a:gd name="T4" fmla="*/ 13 w 17"/>
                    <a:gd name="T5" fmla="*/ 15 h 16"/>
                    <a:gd name="T6" fmla="*/ 17 w 17"/>
                    <a:gd name="T7" fmla="*/ 8 h 16"/>
                    <a:gd name="T8" fmla="*/ 15 w 17"/>
                    <a:gd name="T9" fmla="*/ 2 h 16"/>
                    <a:gd name="T10" fmla="*/ 9 w 17"/>
                    <a:gd name="T11" fmla="*/ 0 h 16"/>
                    <a:gd name="T12" fmla="*/ 3 w 17"/>
                    <a:gd name="T13" fmla="*/ 2 h 16"/>
                    <a:gd name="T14" fmla="*/ 0 w 17"/>
                    <a:gd name="T15" fmla="*/ 8 h 16"/>
                    <a:gd name="T16" fmla="*/ 4 w 17"/>
                    <a:gd name="T17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4" y="15"/>
                      </a:moveTo>
                      <a:cubicBezTo>
                        <a:pt x="5" y="15"/>
                        <a:pt x="7" y="16"/>
                        <a:pt x="9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5" y="2"/>
                      </a:cubicBez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142">
                  <a:extLst>
                    <a:ext uri="{FF2B5EF4-FFF2-40B4-BE49-F238E27FC236}">
                      <a16:creationId xmlns:a16="http://schemas.microsoft.com/office/drawing/2014/main" id="{3A21759B-D9D3-4507-B8FC-7B921BAFF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5841036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143">
                  <a:extLst>
                    <a:ext uri="{FF2B5EF4-FFF2-40B4-BE49-F238E27FC236}">
                      <a16:creationId xmlns:a16="http://schemas.microsoft.com/office/drawing/2014/main" id="{5FD1C12D-D746-4765-8D96-3D5B7E668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5660030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5" name="Oval 1144">
                  <a:extLst>
                    <a:ext uri="{FF2B5EF4-FFF2-40B4-BE49-F238E27FC236}">
                      <a16:creationId xmlns:a16="http://schemas.microsoft.com/office/drawing/2014/main" id="{2672AEC9-DE5D-42B7-8E25-B8E9F9804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207389" y="6071935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6" name="Oval 1145">
                  <a:extLst>
                    <a:ext uri="{FF2B5EF4-FFF2-40B4-BE49-F238E27FC236}">
                      <a16:creationId xmlns:a16="http://schemas.microsoft.com/office/drawing/2014/main" id="{4F16ADF6-BEC7-4218-ABDF-1DD0B9B50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026383" y="6071935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146">
                  <a:extLst>
                    <a:ext uri="{FF2B5EF4-FFF2-40B4-BE49-F238E27FC236}">
                      <a16:creationId xmlns:a16="http://schemas.microsoft.com/office/drawing/2014/main" id="{E9779EC8-5B8B-48F9-8E23-72EF9A048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119206" y="6160118"/>
                  <a:ext cx="83541" cy="88183"/>
                </a:xfrm>
                <a:custGeom>
                  <a:avLst/>
                  <a:gdLst>
                    <a:gd name="T0" fmla="*/ 7 w 15"/>
                    <a:gd name="T1" fmla="*/ 16 h 16"/>
                    <a:gd name="T2" fmla="*/ 15 w 15"/>
                    <a:gd name="T3" fmla="*/ 8 h 16"/>
                    <a:gd name="T4" fmla="*/ 7 w 15"/>
                    <a:gd name="T5" fmla="*/ 0 h 16"/>
                    <a:gd name="T6" fmla="*/ 0 w 15"/>
                    <a:gd name="T7" fmla="*/ 12 h 16"/>
                    <a:gd name="T8" fmla="*/ 7 w 15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6">
                      <a:moveTo>
                        <a:pt x="7" y="16"/>
                      </a:moveTo>
                      <a:cubicBezTo>
                        <a:pt x="11" y="16"/>
                        <a:pt x="15" y="13"/>
                        <a:pt x="15" y="8"/>
                      </a:cubicBezTo>
                      <a:cubicBezTo>
                        <a:pt x="15" y="4"/>
                        <a:pt x="11" y="0"/>
                        <a:pt x="7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5"/>
                        <a:pt x="4" y="16"/>
                        <a:pt x="7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8" name="Oval 1147">
                  <a:extLst>
                    <a:ext uri="{FF2B5EF4-FFF2-40B4-BE49-F238E27FC236}">
                      <a16:creationId xmlns:a16="http://schemas.microsoft.com/office/drawing/2014/main" id="{90B3013D-7455-4675-BB43-F7FD5F177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114565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8">
                  <a:extLst>
                    <a:ext uri="{FF2B5EF4-FFF2-40B4-BE49-F238E27FC236}">
                      <a16:creationId xmlns:a16="http://schemas.microsoft.com/office/drawing/2014/main" id="{438DF97D-6E96-48A8-822E-E01F7EF951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5961406" y="6011600"/>
                  <a:ext cx="53374" cy="71938"/>
                </a:xfrm>
                <a:custGeom>
                  <a:avLst/>
                  <a:gdLst>
                    <a:gd name="T0" fmla="*/ 9 w 10"/>
                    <a:gd name="T1" fmla="*/ 13 h 13"/>
                    <a:gd name="T2" fmla="*/ 10 w 10"/>
                    <a:gd name="T3" fmla="*/ 13 h 13"/>
                    <a:gd name="T4" fmla="*/ 2 w 10"/>
                    <a:gd name="T5" fmla="*/ 0 h 13"/>
                    <a:gd name="T6" fmla="*/ 0 w 10"/>
                    <a:gd name="T7" fmla="*/ 5 h 13"/>
                    <a:gd name="T8" fmla="*/ 9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9" y="13"/>
                      </a:moveTo>
                      <a:cubicBezTo>
                        <a:pt x="9" y="13"/>
                        <a:pt x="10" y="13"/>
                        <a:pt x="10" y="13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10"/>
                        <a:pt x="4" y="13"/>
                        <a:pt x="9" y="1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49">
                  <a:extLst>
                    <a:ext uri="{FF2B5EF4-FFF2-40B4-BE49-F238E27FC236}">
                      <a16:creationId xmlns:a16="http://schemas.microsoft.com/office/drawing/2014/main" id="{525B78D4-8BAF-4CC7-880D-A51E9B2A7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5911513" y="6077737"/>
                  <a:ext cx="20885" cy="27847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5 h 5"/>
                    <a:gd name="T6" fmla="*/ 4 w 4"/>
                    <a:gd name="T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1" name="Oval 1150">
                  <a:extLst>
                    <a:ext uri="{FF2B5EF4-FFF2-40B4-BE49-F238E27FC236}">
                      <a16:creationId xmlns:a16="http://schemas.microsoft.com/office/drawing/2014/main" id="{A6F50346-2135-42B3-B817-CB5E1734F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567081" y="6074256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2" name="Oval 1151">
                  <a:extLst>
                    <a:ext uri="{FF2B5EF4-FFF2-40B4-BE49-F238E27FC236}">
                      <a16:creationId xmlns:a16="http://schemas.microsoft.com/office/drawing/2014/main" id="{E926B0B9-D90E-4B95-9B51-085EC6D26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389556" y="6070775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3" name="Oval 1152">
                  <a:extLst>
                    <a:ext uri="{FF2B5EF4-FFF2-40B4-BE49-F238E27FC236}">
                      <a16:creationId xmlns:a16="http://schemas.microsoft.com/office/drawing/2014/main" id="{EF545B25-2137-47F8-B64F-FDAC0C77F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480059" y="6163599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4" name="Oval 1153">
                  <a:extLst>
                    <a:ext uri="{FF2B5EF4-FFF2-40B4-BE49-F238E27FC236}">
                      <a16:creationId xmlns:a16="http://schemas.microsoft.com/office/drawing/2014/main" id="{E656809B-8450-4F35-8BC5-849BE5506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477738" y="5984913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5" name="Oval 1154">
                  <a:extLst>
                    <a:ext uri="{FF2B5EF4-FFF2-40B4-BE49-F238E27FC236}">
                      <a16:creationId xmlns:a16="http://schemas.microsoft.com/office/drawing/2014/main" id="{582572A6-04DC-412D-A49F-D7F4A88CE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297892" y="616243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6" name="Oval 1155">
                  <a:extLst>
                    <a:ext uri="{FF2B5EF4-FFF2-40B4-BE49-F238E27FC236}">
                      <a16:creationId xmlns:a16="http://schemas.microsoft.com/office/drawing/2014/main" id="{10CB2012-151D-4637-8EA1-D172E2BB58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295572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7" name="Oval 1156">
                  <a:extLst>
                    <a:ext uri="{FF2B5EF4-FFF2-40B4-BE49-F238E27FC236}">
                      <a16:creationId xmlns:a16="http://schemas.microsoft.com/office/drawing/2014/main" id="{74C15692-C1DE-4D41-8576-E81F0B5C2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564760" y="6252941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157">
                  <a:extLst>
                    <a:ext uri="{FF2B5EF4-FFF2-40B4-BE49-F238E27FC236}">
                      <a16:creationId xmlns:a16="http://schemas.microsoft.com/office/drawing/2014/main" id="{A2434B4F-C59B-4AF5-BA3C-4624EC46E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207389" y="5890929"/>
                  <a:ext cx="88183" cy="92824"/>
                </a:xfrm>
                <a:custGeom>
                  <a:avLst/>
                  <a:gdLst>
                    <a:gd name="T0" fmla="*/ 8 w 16"/>
                    <a:gd name="T1" fmla="*/ 17 h 17"/>
                    <a:gd name="T2" fmla="*/ 14 w 16"/>
                    <a:gd name="T3" fmla="*/ 14 h 17"/>
                    <a:gd name="T4" fmla="*/ 16 w 16"/>
                    <a:gd name="T5" fmla="*/ 9 h 17"/>
                    <a:gd name="T6" fmla="*/ 16 w 16"/>
                    <a:gd name="T7" fmla="*/ 8 h 17"/>
                    <a:gd name="T8" fmla="*/ 13 w 16"/>
                    <a:gd name="T9" fmla="*/ 2 h 17"/>
                    <a:gd name="T10" fmla="*/ 8 w 16"/>
                    <a:gd name="T11" fmla="*/ 0 h 17"/>
                    <a:gd name="T12" fmla="*/ 0 w 16"/>
                    <a:gd name="T13" fmla="*/ 9 h 17"/>
                    <a:gd name="T14" fmla="*/ 8 w 16"/>
                    <a:gd name="T1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7">
                      <a:moveTo>
                        <a:pt x="8" y="17"/>
                      </a:move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4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158">
                  <a:extLst>
                    <a:ext uri="{FF2B5EF4-FFF2-40B4-BE49-F238E27FC236}">
                      <a16:creationId xmlns:a16="http://schemas.microsoft.com/office/drawing/2014/main" id="{EEE17D00-7F4D-455D-8053-A92B42E7F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229435" y="6242499"/>
                  <a:ext cx="60335" cy="76580"/>
                </a:xfrm>
                <a:custGeom>
                  <a:avLst/>
                  <a:gdLst>
                    <a:gd name="T0" fmla="*/ 11 w 11"/>
                    <a:gd name="T1" fmla="*/ 6 h 14"/>
                    <a:gd name="T2" fmla="*/ 8 w 11"/>
                    <a:gd name="T3" fmla="*/ 0 h 14"/>
                    <a:gd name="T4" fmla="*/ 5 w 11"/>
                    <a:gd name="T5" fmla="*/ 6 h 14"/>
                    <a:gd name="T6" fmla="*/ 2 w 11"/>
                    <a:gd name="T7" fmla="*/ 9 h 14"/>
                    <a:gd name="T8" fmla="*/ 0 w 11"/>
                    <a:gd name="T9" fmla="*/ 13 h 14"/>
                    <a:gd name="T10" fmla="*/ 2 w 11"/>
                    <a:gd name="T11" fmla="*/ 14 h 14"/>
                    <a:gd name="T12" fmla="*/ 11 w 11"/>
                    <a:gd name="T13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4">
                      <a:moveTo>
                        <a:pt x="11" y="6"/>
                      </a:moveTo>
                      <a:cubicBezTo>
                        <a:pt x="11" y="3"/>
                        <a:pt x="10" y="1"/>
                        <a:pt x="8" y="0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4"/>
                        <a:pt x="2" y="14"/>
                        <a:pt x="2" y="14"/>
                      </a:cubicBezTo>
                      <a:cubicBezTo>
                        <a:pt x="7" y="14"/>
                        <a:pt x="11" y="10"/>
                        <a:pt x="11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159">
                  <a:extLst>
                    <a:ext uri="{FF2B5EF4-FFF2-40B4-BE49-F238E27FC236}">
                      <a16:creationId xmlns:a16="http://schemas.microsoft.com/office/drawing/2014/main" id="{C8D1A37F-54B4-4571-94EA-E19827B23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30254" y="6075416"/>
                  <a:ext cx="88183" cy="85862"/>
                </a:xfrm>
                <a:custGeom>
                  <a:avLst/>
                  <a:gdLst>
                    <a:gd name="T0" fmla="*/ 8 w 16"/>
                    <a:gd name="T1" fmla="*/ 0 h 16"/>
                    <a:gd name="T2" fmla="*/ 2 w 16"/>
                    <a:gd name="T3" fmla="*/ 2 h 16"/>
                    <a:gd name="T4" fmla="*/ 0 w 16"/>
                    <a:gd name="T5" fmla="*/ 8 h 16"/>
                    <a:gd name="T6" fmla="*/ 2 w 16"/>
                    <a:gd name="T7" fmla="*/ 14 h 16"/>
                    <a:gd name="T8" fmla="*/ 8 w 16"/>
                    <a:gd name="T9" fmla="*/ 16 h 16"/>
                    <a:gd name="T10" fmla="*/ 14 w 16"/>
                    <a:gd name="T11" fmla="*/ 14 h 16"/>
                    <a:gd name="T12" fmla="*/ 16 w 16"/>
                    <a:gd name="T13" fmla="*/ 8 h 16"/>
                    <a:gd name="T14" fmla="*/ 14 w 16"/>
                    <a:gd name="T15" fmla="*/ 2 h 16"/>
                    <a:gd name="T16" fmla="*/ 8 w 16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2" y="14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1" y="16"/>
                        <a:pt x="13" y="15"/>
                        <a:pt x="14" y="14"/>
                      </a:cubicBezTo>
                      <a:cubicBezTo>
                        <a:pt x="16" y="12"/>
                        <a:pt x="16" y="10"/>
                        <a:pt x="16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1" name="Oval 1160">
                  <a:extLst>
                    <a:ext uri="{FF2B5EF4-FFF2-40B4-BE49-F238E27FC236}">
                      <a16:creationId xmlns:a16="http://schemas.microsoft.com/office/drawing/2014/main" id="{DC29C4C8-88DA-4184-AA8E-5BE17BB69F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749248" y="6075416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2" name="Oval 1161">
                  <a:extLst>
                    <a:ext uri="{FF2B5EF4-FFF2-40B4-BE49-F238E27FC236}">
                      <a16:creationId xmlns:a16="http://schemas.microsoft.com/office/drawing/2014/main" id="{8628E914-D680-409C-8DE4-45E6A9A3F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39751" y="6158957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3" name="Oval 1162">
                  <a:extLst>
                    <a:ext uri="{FF2B5EF4-FFF2-40B4-BE49-F238E27FC236}">
                      <a16:creationId xmlns:a16="http://schemas.microsoft.com/office/drawing/2014/main" id="{E8B6A236-4B19-4486-A319-E093FCD6C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37430" y="5980272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4" name="Oval 1163">
                  <a:extLst>
                    <a:ext uri="{FF2B5EF4-FFF2-40B4-BE49-F238E27FC236}">
                      <a16:creationId xmlns:a16="http://schemas.microsoft.com/office/drawing/2014/main" id="{819D9796-A8B6-4B8E-82D8-98AA8E7CE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658744" y="6158957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5" name="Oval 1164">
                  <a:extLst>
                    <a:ext uri="{FF2B5EF4-FFF2-40B4-BE49-F238E27FC236}">
                      <a16:creationId xmlns:a16="http://schemas.microsoft.com/office/drawing/2014/main" id="{CEB57D33-4DFC-4572-99DC-3689BEE2ED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656424" y="5980272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165">
                  <a:extLst>
                    <a:ext uri="{FF2B5EF4-FFF2-40B4-BE49-F238E27FC236}">
                      <a16:creationId xmlns:a16="http://schemas.microsoft.com/office/drawing/2014/main" id="{2C1BA4C2-E7D1-4F32-ACBA-3194A3253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27933" y="6254102"/>
                  <a:ext cx="92824" cy="85862"/>
                </a:xfrm>
                <a:custGeom>
                  <a:avLst/>
                  <a:gdLst>
                    <a:gd name="T0" fmla="*/ 8 w 17"/>
                    <a:gd name="T1" fmla="*/ 0 h 16"/>
                    <a:gd name="T2" fmla="*/ 3 w 17"/>
                    <a:gd name="T3" fmla="*/ 2 h 16"/>
                    <a:gd name="T4" fmla="*/ 0 w 17"/>
                    <a:gd name="T5" fmla="*/ 8 h 16"/>
                    <a:gd name="T6" fmla="*/ 3 w 17"/>
                    <a:gd name="T7" fmla="*/ 14 h 16"/>
                    <a:gd name="T8" fmla="*/ 8 w 17"/>
                    <a:gd name="T9" fmla="*/ 16 h 16"/>
                    <a:gd name="T10" fmla="*/ 14 w 17"/>
                    <a:gd name="T11" fmla="*/ 14 h 16"/>
                    <a:gd name="T12" fmla="*/ 17 w 17"/>
                    <a:gd name="T13" fmla="*/ 8 h 16"/>
                    <a:gd name="T14" fmla="*/ 14 w 17"/>
                    <a:gd name="T15" fmla="*/ 2 h 16"/>
                    <a:gd name="T16" fmla="*/ 8 w 17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8" y="0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3" y="14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1" y="16"/>
                        <a:pt x="13" y="15"/>
                        <a:pt x="14" y="14"/>
                      </a:cubicBezTo>
                      <a:cubicBezTo>
                        <a:pt x="16" y="12"/>
                        <a:pt x="17" y="10"/>
                        <a:pt x="17" y="8"/>
                      </a:cubicBezTo>
                      <a:cubicBezTo>
                        <a:pt x="17" y="6"/>
                        <a:pt x="16" y="3"/>
                        <a:pt x="14" y="2"/>
                      </a:cubicBezTo>
                      <a:cubicBezTo>
                        <a:pt x="13" y="1"/>
                        <a:pt x="11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7" name="Oval 1166">
                  <a:extLst>
                    <a:ext uri="{FF2B5EF4-FFF2-40B4-BE49-F238E27FC236}">
                      <a16:creationId xmlns:a16="http://schemas.microsoft.com/office/drawing/2014/main" id="{A4422F70-6169-4CA6-8B8B-4978C63995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08940" y="6070775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8" name="Oval 1167">
                  <a:extLst>
                    <a:ext uri="{FF2B5EF4-FFF2-40B4-BE49-F238E27FC236}">
                      <a16:creationId xmlns:a16="http://schemas.microsoft.com/office/drawing/2014/main" id="{8B1C01CB-D004-4DE9-BCCF-4D98AD77B4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9443" y="6163599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9" name="Oval 1168">
                  <a:extLst>
                    <a:ext uri="{FF2B5EF4-FFF2-40B4-BE49-F238E27FC236}">
                      <a16:creationId xmlns:a16="http://schemas.microsoft.com/office/drawing/2014/main" id="{8B1FC2D6-CF33-4C75-9A78-A8D1AD4FAB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7122" y="5984913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0" name="Oval 1169">
                  <a:extLst>
                    <a:ext uri="{FF2B5EF4-FFF2-40B4-BE49-F238E27FC236}">
                      <a16:creationId xmlns:a16="http://schemas.microsoft.com/office/drawing/2014/main" id="{B21957F8-CC37-4BC2-8FA2-A269A2D3C3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7276" y="616243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1" name="Oval 1170">
                  <a:extLst>
                    <a:ext uri="{FF2B5EF4-FFF2-40B4-BE49-F238E27FC236}">
                      <a16:creationId xmlns:a16="http://schemas.microsoft.com/office/drawing/2014/main" id="{48985E99-621F-4189-A241-A53C67AC0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4956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2" name="Oval 1171">
                  <a:extLst>
                    <a:ext uri="{FF2B5EF4-FFF2-40B4-BE49-F238E27FC236}">
                      <a16:creationId xmlns:a16="http://schemas.microsoft.com/office/drawing/2014/main" id="{37D94650-1732-4F03-9457-B7087BE986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7625" y="6249461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172">
                  <a:extLst>
                    <a:ext uri="{FF2B5EF4-FFF2-40B4-BE49-F238E27FC236}">
                      <a16:creationId xmlns:a16="http://schemas.microsoft.com/office/drawing/2014/main" id="{78A6A070-E209-4223-8B00-5F943BAE2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68632" y="5894410"/>
                  <a:ext cx="88183" cy="85862"/>
                </a:xfrm>
                <a:custGeom>
                  <a:avLst/>
                  <a:gdLst>
                    <a:gd name="T0" fmla="*/ 8 w 16"/>
                    <a:gd name="T1" fmla="*/ 16 h 16"/>
                    <a:gd name="T2" fmla="*/ 14 w 16"/>
                    <a:gd name="T3" fmla="*/ 14 h 16"/>
                    <a:gd name="T4" fmla="*/ 16 w 16"/>
                    <a:gd name="T5" fmla="*/ 8 h 16"/>
                    <a:gd name="T6" fmla="*/ 14 w 16"/>
                    <a:gd name="T7" fmla="*/ 2 h 16"/>
                    <a:gd name="T8" fmla="*/ 8 w 16"/>
                    <a:gd name="T9" fmla="*/ 0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0" y="16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4" name="Oval 1173">
                  <a:extLst>
                    <a:ext uri="{FF2B5EF4-FFF2-40B4-BE49-F238E27FC236}">
                      <a16:creationId xmlns:a16="http://schemas.microsoft.com/office/drawing/2014/main" id="{F5AE17E4-9628-437F-93AA-33FD3E6D60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8632" y="6075416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5" name="Oval 1174">
                  <a:extLst>
                    <a:ext uri="{FF2B5EF4-FFF2-40B4-BE49-F238E27FC236}">
                      <a16:creationId xmlns:a16="http://schemas.microsoft.com/office/drawing/2014/main" id="{6E2C3D40-F489-4C1A-9676-99E2C34A13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9135" y="6158957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6" name="Oval 1175">
                  <a:extLst>
                    <a:ext uri="{FF2B5EF4-FFF2-40B4-BE49-F238E27FC236}">
                      <a16:creationId xmlns:a16="http://schemas.microsoft.com/office/drawing/2014/main" id="{7EC328E7-788F-4C67-BDB9-321D6A0B91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6814" y="5980272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7" name="Oval 1176">
                  <a:extLst>
                    <a:ext uri="{FF2B5EF4-FFF2-40B4-BE49-F238E27FC236}">
                      <a16:creationId xmlns:a16="http://schemas.microsoft.com/office/drawing/2014/main" id="{F331C586-6971-427A-A1F9-F50B322785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1609" y="616243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8" name="Oval 1177">
                  <a:extLst>
                    <a:ext uri="{FF2B5EF4-FFF2-40B4-BE49-F238E27FC236}">
                      <a16:creationId xmlns:a16="http://schemas.microsoft.com/office/drawing/2014/main" id="{1098DB46-8530-4778-A156-FA0150481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79289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9" name="Oval 1178">
                  <a:extLst>
                    <a:ext uri="{FF2B5EF4-FFF2-40B4-BE49-F238E27FC236}">
                      <a16:creationId xmlns:a16="http://schemas.microsoft.com/office/drawing/2014/main" id="{9A05AA8B-B833-4A81-8106-287D318DF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48478" y="6252941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179">
                  <a:extLst>
                    <a:ext uri="{FF2B5EF4-FFF2-40B4-BE49-F238E27FC236}">
                      <a16:creationId xmlns:a16="http://schemas.microsoft.com/office/drawing/2014/main" id="{16F8B0AE-CB45-445D-AFD0-B12E0A826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289946" y="5889769"/>
                  <a:ext cx="88183" cy="95144"/>
                </a:xfrm>
                <a:custGeom>
                  <a:avLst/>
                  <a:gdLst>
                    <a:gd name="T0" fmla="*/ 8 w 16"/>
                    <a:gd name="T1" fmla="*/ 17 h 17"/>
                    <a:gd name="T2" fmla="*/ 14 w 16"/>
                    <a:gd name="T3" fmla="*/ 14 h 17"/>
                    <a:gd name="T4" fmla="*/ 16 w 16"/>
                    <a:gd name="T5" fmla="*/ 8 h 17"/>
                    <a:gd name="T6" fmla="*/ 14 w 16"/>
                    <a:gd name="T7" fmla="*/ 3 h 17"/>
                    <a:gd name="T8" fmla="*/ 8 w 16"/>
                    <a:gd name="T9" fmla="*/ 0 h 17"/>
                    <a:gd name="T10" fmla="*/ 0 w 16"/>
                    <a:gd name="T11" fmla="*/ 8 h 17"/>
                    <a:gd name="T12" fmla="*/ 8 w 16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17"/>
                      </a:move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8"/>
                      </a:cubicBezTo>
                      <a:cubicBezTo>
                        <a:pt x="0" y="13"/>
                        <a:pt x="4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1" name="Oval 1180">
                  <a:extLst>
                    <a:ext uri="{FF2B5EF4-FFF2-40B4-BE49-F238E27FC236}">
                      <a16:creationId xmlns:a16="http://schemas.microsoft.com/office/drawing/2014/main" id="{305D56D7-FE4C-4475-A8A6-BA81FB5A7B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9946" y="6070775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181">
                  <a:extLst>
                    <a:ext uri="{FF2B5EF4-FFF2-40B4-BE49-F238E27FC236}">
                      <a16:creationId xmlns:a16="http://schemas.microsoft.com/office/drawing/2014/main" id="{210C3726-1197-4B9A-8C8C-C25BC6185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6074256"/>
                  <a:ext cx="88183" cy="88183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2 w 16"/>
                    <a:gd name="T5" fmla="*/ 2 h 16"/>
                    <a:gd name="T6" fmla="*/ 0 w 16"/>
                    <a:gd name="T7" fmla="*/ 8 h 16"/>
                    <a:gd name="T8" fmla="*/ 4 w 16"/>
                    <a:gd name="T9" fmla="*/ 15 h 16"/>
                    <a:gd name="T10" fmla="*/ 8 w 16"/>
                    <a:gd name="T11" fmla="*/ 16 h 16"/>
                    <a:gd name="T12" fmla="*/ 13 w 16"/>
                    <a:gd name="T13" fmla="*/ 15 h 16"/>
                    <a:gd name="T14" fmla="*/ 16 w 16"/>
                    <a:gd name="T15" fmla="*/ 8 h 16"/>
                    <a:gd name="T16" fmla="*/ 14 w 16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3" y="0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5" y="15"/>
                        <a:pt x="7" y="16"/>
                        <a:pt x="8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6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182">
                  <a:extLst>
                    <a:ext uri="{FF2B5EF4-FFF2-40B4-BE49-F238E27FC236}">
                      <a16:creationId xmlns:a16="http://schemas.microsoft.com/office/drawing/2014/main" id="{73BFCA7E-5A3B-41AE-AC4D-4F221E07D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831805" y="5893249"/>
                  <a:ext cx="88183" cy="88183"/>
                </a:xfrm>
                <a:custGeom>
                  <a:avLst/>
                  <a:gdLst>
                    <a:gd name="T0" fmla="*/ 8 w 16"/>
                    <a:gd name="T1" fmla="*/ 16 h 16"/>
                    <a:gd name="T2" fmla="*/ 14 w 16"/>
                    <a:gd name="T3" fmla="*/ 14 h 16"/>
                    <a:gd name="T4" fmla="*/ 16 w 16"/>
                    <a:gd name="T5" fmla="*/ 8 h 16"/>
                    <a:gd name="T6" fmla="*/ 14 w 16"/>
                    <a:gd name="T7" fmla="*/ 2 h 16"/>
                    <a:gd name="T8" fmla="*/ 8 w 16"/>
                    <a:gd name="T9" fmla="*/ 0 h 16"/>
                    <a:gd name="T10" fmla="*/ 0 w 16"/>
                    <a:gd name="T11" fmla="*/ 8 h 16"/>
                    <a:gd name="T12" fmla="*/ 8 w 16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3"/>
                        <a:pt x="0" y="8"/>
                      </a:cubicBezTo>
                      <a:cubicBezTo>
                        <a:pt x="0" y="12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4" name="Oval 1183">
                  <a:extLst>
                    <a:ext uri="{FF2B5EF4-FFF2-40B4-BE49-F238E27FC236}">
                      <a16:creationId xmlns:a16="http://schemas.microsoft.com/office/drawing/2014/main" id="{B201FA7F-4CFF-4608-B441-E83393E1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31805" y="6074256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5" name="Oval 1184">
                  <a:extLst>
                    <a:ext uri="{FF2B5EF4-FFF2-40B4-BE49-F238E27FC236}">
                      <a16:creationId xmlns:a16="http://schemas.microsoft.com/office/drawing/2014/main" id="{33A6C5EC-62F9-45CF-900B-385DACE4A2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8" y="6160118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6" name="Oval 1185">
                  <a:extLst>
                    <a:ext uri="{FF2B5EF4-FFF2-40B4-BE49-F238E27FC236}">
                      <a16:creationId xmlns:a16="http://schemas.microsoft.com/office/drawing/2014/main" id="{8397C9FF-CC96-490D-84E2-269E3FD90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19987" y="5981432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7" name="Oval 1186">
                  <a:extLst>
                    <a:ext uri="{FF2B5EF4-FFF2-40B4-BE49-F238E27FC236}">
                      <a16:creationId xmlns:a16="http://schemas.microsoft.com/office/drawing/2014/main" id="{BD612CAD-8DD2-4AD4-8A20-017AF9EEE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6160118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8" name="Oval 1187">
                  <a:extLst>
                    <a:ext uri="{FF2B5EF4-FFF2-40B4-BE49-F238E27FC236}">
                      <a16:creationId xmlns:a16="http://schemas.microsoft.com/office/drawing/2014/main" id="{0553E51E-FE16-4723-A110-F9275099A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38981" y="5981432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9" name="Oval 1188">
                  <a:extLst>
                    <a:ext uri="{FF2B5EF4-FFF2-40B4-BE49-F238E27FC236}">
                      <a16:creationId xmlns:a16="http://schemas.microsoft.com/office/drawing/2014/main" id="{381389F8-787B-4F6C-9601-207918C11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50798" y="6074256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0" name="Oval 1189">
                  <a:extLst>
                    <a:ext uri="{FF2B5EF4-FFF2-40B4-BE49-F238E27FC236}">
                      <a16:creationId xmlns:a16="http://schemas.microsoft.com/office/drawing/2014/main" id="{11F86319-ADEF-43D6-A715-57D1B60CD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2503" y="6071935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190">
                  <a:extLst>
                    <a:ext uri="{FF2B5EF4-FFF2-40B4-BE49-F238E27FC236}">
                      <a16:creationId xmlns:a16="http://schemas.microsoft.com/office/drawing/2014/main" id="{29F64D71-5259-4D7C-B2C1-BB56C8FD82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91497" y="5890929"/>
                  <a:ext cx="88183" cy="92824"/>
                </a:xfrm>
                <a:custGeom>
                  <a:avLst/>
                  <a:gdLst>
                    <a:gd name="T0" fmla="*/ 8 w 16"/>
                    <a:gd name="T1" fmla="*/ 17 h 17"/>
                    <a:gd name="T2" fmla="*/ 14 w 16"/>
                    <a:gd name="T3" fmla="*/ 14 h 17"/>
                    <a:gd name="T4" fmla="*/ 16 w 16"/>
                    <a:gd name="T5" fmla="*/ 9 h 17"/>
                    <a:gd name="T6" fmla="*/ 14 w 16"/>
                    <a:gd name="T7" fmla="*/ 3 h 17"/>
                    <a:gd name="T8" fmla="*/ 8 w 16"/>
                    <a:gd name="T9" fmla="*/ 0 h 17"/>
                    <a:gd name="T10" fmla="*/ 0 w 16"/>
                    <a:gd name="T11" fmla="*/ 9 h 17"/>
                    <a:gd name="T12" fmla="*/ 8 w 16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17"/>
                      </a:moveTo>
                      <a:cubicBezTo>
                        <a:pt x="10" y="17"/>
                        <a:pt x="12" y="16"/>
                        <a:pt x="14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16" y="6"/>
                        <a:pt x="15" y="4"/>
                        <a:pt x="14" y="3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4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2" name="Oval 1191">
                  <a:extLst>
                    <a:ext uri="{FF2B5EF4-FFF2-40B4-BE49-F238E27FC236}">
                      <a16:creationId xmlns:a16="http://schemas.microsoft.com/office/drawing/2014/main" id="{0C2B1EF5-0736-4798-90B1-033BDC17F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1497" y="6071935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3" name="Oval 1192">
                  <a:extLst>
                    <a:ext uri="{FF2B5EF4-FFF2-40B4-BE49-F238E27FC236}">
                      <a16:creationId xmlns:a16="http://schemas.microsoft.com/office/drawing/2014/main" id="{C3F9F25E-C4C4-4012-80D5-E563FEEC8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616243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4" name="Oval 1193">
                  <a:extLst>
                    <a:ext uri="{FF2B5EF4-FFF2-40B4-BE49-F238E27FC236}">
                      <a16:creationId xmlns:a16="http://schemas.microsoft.com/office/drawing/2014/main" id="{7CAAFE18-AE65-4A83-8344-B07D6C2720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9679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5" name="Oval 1194">
                  <a:extLst>
                    <a:ext uri="{FF2B5EF4-FFF2-40B4-BE49-F238E27FC236}">
                      <a16:creationId xmlns:a16="http://schemas.microsoft.com/office/drawing/2014/main" id="{B0D1230A-1F42-470B-A046-EEC34E0C90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3" y="616243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6" name="Oval 1195">
                  <a:extLst>
                    <a:ext uri="{FF2B5EF4-FFF2-40B4-BE49-F238E27FC236}">
                      <a16:creationId xmlns:a16="http://schemas.microsoft.com/office/drawing/2014/main" id="{CF6EFC01-70CA-4AA0-B23E-4A6F61B329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98673" y="5983753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7" name="Oval 1196">
                  <a:extLst>
                    <a:ext uri="{FF2B5EF4-FFF2-40B4-BE49-F238E27FC236}">
                      <a16:creationId xmlns:a16="http://schemas.microsoft.com/office/drawing/2014/main" id="{29731D86-DEC6-4EBB-A3D9-D0DBBBF965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0182" y="6250621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197">
                  <a:extLst>
                    <a:ext uri="{FF2B5EF4-FFF2-40B4-BE49-F238E27FC236}">
                      <a16:creationId xmlns:a16="http://schemas.microsoft.com/office/drawing/2014/main" id="{B2EBDADB-B9C0-469B-B17E-F77E2B950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5893249"/>
                  <a:ext cx="88183" cy="88183"/>
                </a:xfrm>
                <a:custGeom>
                  <a:avLst/>
                  <a:gdLst>
                    <a:gd name="T0" fmla="*/ 3 w 16"/>
                    <a:gd name="T1" fmla="*/ 15 h 16"/>
                    <a:gd name="T2" fmla="*/ 8 w 16"/>
                    <a:gd name="T3" fmla="*/ 16 h 16"/>
                    <a:gd name="T4" fmla="*/ 13 w 16"/>
                    <a:gd name="T5" fmla="*/ 15 h 16"/>
                    <a:gd name="T6" fmla="*/ 14 w 16"/>
                    <a:gd name="T7" fmla="*/ 14 h 16"/>
                    <a:gd name="T8" fmla="*/ 16 w 16"/>
                    <a:gd name="T9" fmla="*/ 8 h 16"/>
                    <a:gd name="T10" fmla="*/ 14 w 16"/>
                    <a:gd name="T11" fmla="*/ 2 h 16"/>
                    <a:gd name="T12" fmla="*/ 8 w 16"/>
                    <a:gd name="T13" fmla="*/ 0 h 16"/>
                    <a:gd name="T14" fmla="*/ 2 w 16"/>
                    <a:gd name="T15" fmla="*/ 2 h 16"/>
                    <a:gd name="T16" fmla="*/ 0 w 16"/>
                    <a:gd name="T17" fmla="*/ 8 h 16"/>
                    <a:gd name="T18" fmla="*/ 3 w 16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6">
                      <a:moveTo>
                        <a:pt x="3" y="15"/>
                      </a:move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198">
                  <a:extLst>
                    <a:ext uri="{FF2B5EF4-FFF2-40B4-BE49-F238E27FC236}">
                      <a16:creationId xmlns:a16="http://schemas.microsoft.com/office/drawing/2014/main" id="{404401D2-EC22-4E2A-A7D4-0B54D604F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203049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199">
                  <a:extLst>
                    <a:ext uri="{FF2B5EF4-FFF2-40B4-BE49-F238E27FC236}">
                      <a16:creationId xmlns:a16="http://schemas.microsoft.com/office/drawing/2014/main" id="{4FBA475F-661E-4B51-A21B-300FDB69E7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022042"/>
                  <a:ext cx="60335" cy="11603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1" name="Oval 1200">
                  <a:extLst>
                    <a:ext uri="{FF2B5EF4-FFF2-40B4-BE49-F238E27FC236}">
                      <a16:creationId xmlns:a16="http://schemas.microsoft.com/office/drawing/2014/main" id="{0A805B01-8A33-40B1-A701-3CCCE2D58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387235" y="6249461"/>
                  <a:ext cx="92824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2" name="Oval 1201">
                  <a:extLst>
                    <a:ext uri="{FF2B5EF4-FFF2-40B4-BE49-F238E27FC236}">
                      <a16:creationId xmlns:a16="http://schemas.microsoft.com/office/drawing/2014/main" id="{CFB51874-5F01-4632-96A5-94E28D10C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480059" y="6344605"/>
                  <a:ext cx="88183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202">
                  <a:extLst>
                    <a:ext uri="{FF2B5EF4-FFF2-40B4-BE49-F238E27FC236}">
                      <a16:creationId xmlns:a16="http://schemas.microsoft.com/office/drawing/2014/main" id="{7318AF6A-E994-4E04-9499-58E45F0D2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359388" y="6337643"/>
                  <a:ext cx="11603" cy="23206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0 h 4"/>
                    <a:gd name="T4" fmla="*/ 0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1" y="3"/>
                        <a:pt x="1" y="2"/>
                        <a:pt x="2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4" name="Oval 1203">
                  <a:extLst>
                    <a:ext uri="{FF2B5EF4-FFF2-40B4-BE49-F238E27FC236}">
                      <a16:creationId xmlns:a16="http://schemas.microsoft.com/office/drawing/2014/main" id="{039AA029-36FA-4106-ACED-CFE93E5BC8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746927" y="6254102"/>
                  <a:ext cx="9282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5" name="Oval 1204">
                  <a:extLst>
                    <a:ext uri="{FF2B5EF4-FFF2-40B4-BE49-F238E27FC236}">
                      <a16:creationId xmlns:a16="http://schemas.microsoft.com/office/drawing/2014/main" id="{C4826531-E947-4DDA-BD7F-7758BD4ACD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745767" y="6436268"/>
                  <a:ext cx="95144" cy="85862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6" name="Oval 1205">
                  <a:extLst>
                    <a:ext uri="{FF2B5EF4-FFF2-40B4-BE49-F238E27FC236}">
                      <a16:creationId xmlns:a16="http://schemas.microsoft.com/office/drawing/2014/main" id="{2DFD1453-695D-4A82-8E78-A6394AC9F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40911" y="6522130"/>
                  <a:ext cx="85862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7" name="Oval 1206">
                  <a:extLst>
                    <a:ext uri="{FF2B5EF4-FFF2-40B4-BE49-F238E27FC236}">
                      <a16:creationId xmlns:a16="http://schemas.microsoft.com/office/drawing/2014/main" id="{EF8CF5A4-F1FA-4001-A8DB-76C2597367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839751" y="6339964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207">
                  <a:extLst>
                    <a:ext uri="{FF2B5EF4-FFF2-40B4-BE49-F238E27FC236}">
                      <a16:creationId xmlns:a16="http://schemas.microsoft.com/office/drawing/2014/main" id="{321EE59C-2116-43C7-8C2B-26ACE2C21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693553" y="6511688"/>
                  <a:ext cx="41771" cy="71938"/>
                </a:xfrm>
                <a:custGeom>
                  <a:avLst/>
                  <a:gdLst>
                    <a:gd name="T0" fmla="*/ 8 w 8"/>
                    <a:gd name="T1" fmla="*/ 5 h 13"/>
                    <a:gd name="T2" fmla="*/ 7 w 8"/>
                    <a:gd name="T3" fmla="*/ 0 h 13"/>
                    <a:gd name="T4" fmla="*/ 0 w 8"/>
                    <a:gd name="T5" fmla="*/ 13 h 13"/>
                    <a:gd name="T6" fmla="*/ 0 w 8"/>
                    <a:gd name="T7" fmla="*/ 13 h 13"/>
                    <a:gd name="T8" fmla="*/ 8 w 8"/>
                    <a:gd name="T9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5"/>
                      </a:move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5" y="13"/>
                        <a:pt x="8" y="9"/>
                        <a:pt x="8" y="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9" name="Oval 1208">
                  <a:extLst>
                    <a:ext uri="{FF2B5EF4-FFF2-40B4-BE49-F238E27FC236}">
                      <a16:creationId xmlns:a16="http://schemas.microsoft.com/office/drawing/2014/main" id="{BECB910C-1DA2-4C6F-9F4E-F8E48CAF92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6658744" y="6339964"/>
                  <a:ext cx="88183" cy="9514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209">
                  <a:extLst>
                    <a:ext uri="{FF2B5EF4-FFF2-40B4-BE49-F238E27FC236}">
                      <a16:creationId xmlns:a16="http://schemas.microsoft.com/office/drawing/2014/main" id="{E1DA6665-FC17-4BDB-AF19-AD241FC5B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572883" y="6425826"/>
                  <a:ext cx="76580" cy="88183"/>
                </a:xfrm>
                <a:custGeom>
                  <a:avLst/>
                  <a:gdLst>
                    <a:gd name="T0" fmla="*/ 14 w 14"/>
                    <a:gd name="T1" fmla="*/ 8 h 16"/>
                    <a:gd name="T2" fmla="*/ 7 w 14"/>
                    <a:gd name="T3" fmla="*/ 0 h 16"/>
                    <a:gd name="T4" fmla="*/ 3 w 14"/>
                    <a:gd name="T5" fmla="*/ 8 h 16"/>
                    <a:gd name="T6" fmla="*/ 0 w 14"/>
                    <a:gd name="T7" fmla="*/ 14 h 16"/>
                    <a:gd name="T8" fmla="*/ 6 w 14"/>
                    <a:gd name="T9" fmla="*/ 16 h 16"/>
                    <a:gd name="T10" fmla="*/ 14 w 14"/>
                    <a:gd name="T11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6">
                      <a:moveTo>
                        <a:pt x="14" y="8"/>
                      </a:moveTo>
                      <a:cubicBezTo>
                        <a:pt x="14" y="4"/>
                        <a:pt x="11" y="1"/>
                        <a:pt x="7" y="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3" y="16"/>
                        <a:pt x="6" y="16"/>
                      </a:cubicBezTo>
                      <a:cubicBezTo>
                        <a:pt x="10" y="16"/>
                        <a:pt x="14" y="13"/>
                        <a:pt x="14" y="8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0" name="Oval 1211">
                  <a:extLst>
                    <a:ext uri="{FF2B5EF4-FFF2-40B4-BE49-F238E27FC236}">
                      <a16:creationId xmlns:a16="http://schemas.microsoft.com/office/drawing/2014/main" id="{1C518DED-D9C3-4929-B9CA-77FE7B8EE1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6464" y="6431626"/>
                  <a:ext cx="95145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1" name="Oval 1212">
                  <a:extLst>
                    <a:ext uri="{FF2B5EF4-FFF2-40B4-BE49-F238E27FC236}">
                      <a16:creationId xmlns:a16="http://schemas.microsoft.com/office/drawing/2014/main" id="{D933437E-7FAE-4C9E-ACD6-C33699AFC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06619" y="6249461"/>
                  <a:ext cx="92824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2" name="Oval 1213">
                  <a:extLst>
                    <a:ext uri="{FF2B5EF4-FFF2-40B4-BE49-F238E27FC236}">
                      <a16:creationId xmlns:a16="http://schemas.microsoft.com/office/drawing/2014/main" id="{2F232295-B9FA-4B39-B3C8-A35847E22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05458" y="6431626"/>
                  <a:ext cx="95145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3" name="Oval 1214">
                  <a:extLst>
                    <a:ext uri="{FF2B5EF4-FFF2-40B4-BE49-F238E27FC236}">
                      <a16:creationId xmlns:a16="http://schemas.microsoft.com/office/drawing/2014/main" id="{A514633E-C47F-455D-BCA0-A329564A3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00603" y="6526772"/>
                  <a:ext cx="85863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4" name="Oval 1215">
                  <a:extLst>
                    <a:ext uri="{FF2B5EF4-FFF2-40B4-BE49-F238E27FC236}">
                      <a16:creationId xmlns:a16="http://schemas.microsoft.com/office/drawing/2014/main" id="{0FD299AE-F438-4E72-8A38-1633FC6FA1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9443" y="6344605"/>
                  <a:ext cx="88183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5" name="Oval 1216">
                  <a:extLst>
                    <a:ext uri="{FF2B5EF4-FFF2-40B4-BE49-F238E27FC236}">
                      <a16:creationId xmlns:a16="http://schemas.microsoft.com/office/drawing/2014/main" id="{3F191CB9-060C-4947-A238-91B3A54228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8436" y="6525611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6" name="Oval 1217">
                  <a:extLst>
                    <a:ext uri="{FF2B5EF4-FFF2-40B4-BE49-F238E27FC236}">
                      <a16:creationId xmlns:a16="http://schemas.microsoft.com/office/drawing/2014/main" id="{36F3EB16-EDEF-4380-9F72-E7891565F6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017276" y="634344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7" name="Freeform 1218">
                  <a:extLst>
                    <a:ext uri="{FF2B5EF4-FFF2-40B4-BE49-F238E27FC236}">
                      <a16:creationId xmlns:a16="http://schemas.microsoft.com/office/drawing/2014/main" id="{565ECBDE-7C88-4F12-AD0E-113C58CB0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08939" y="6609152"/>
                  <a:ext cx="88183" cy="95145"/>
                </a:xfrm>
                <a:custGeom>
                  <a:avLst/>
                  <a:gdLst>
                    <a:gd name="T0" fmla="*/ 8 w 16"/>
                    <a:gd name="T1" fmla="*/ 0 h 17"/>
                    <a:gd name="T2" fmla="*/ 3 w 16"/>
                    <a:gd name="T3" fmla="*/ 2 h 17"/>
                    <a:gd name="T4" fmla="*/ 0 w 16"/>
                    <a:gd name="T5" fmla="*/ 9 h 17"/>
                    <a:gd name="T6" fmla="*/ 3 w 16"/>
                    <a:gd name="T7" fmla="*/ 15 h 17"/>
                    <a:gd name="T8" fmla="*/ 8 w 16"/>
                    <a:gd name="T9" fmla="*/ 17 h 17"/>
                    <a:gd name="T10" fmla="*/ 16 w 16"/>
                    <a:gd name="T11" fmla="*/ 9 h 17"/>
                    <a:gd name="T12" fmla="*/ 8 w 16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9"/>
                      </a:cubicBezTo>
                      <a:cubicBezTo>
                        <a:pt x="0" y="11"/>
                        <a:pt x="1" y="14"/>
                        <a:pt x="3" y="15"/>
                      </a:cubicBezTo>
                      <a:cubicBezTo>
                        <a:pt x="4" y="16"/>
                        <a:pt x="6" y="17"/>
                        <a:pt x="8" y="17"/>
                      </a:cubicBezTo>
                      <a:cubicBezTo>
                        <a:pt x="12" y="17"/>
                        <a:pt x="16" y="13"/>
                        <a:pt x="16" y="9"/>
                      </a:cubicBezTo>
                      <a:cubicBezTo>
                        <a:pt x="16" y="4"/>
                        <a:pt x="12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8" name="Freeform 1219">
                  <a:extLst>
                    <a:ext uri="{FF2B5EF4-FFF2-40B4-BE49-F238E27FC236}">
                      <a16:creationId xmlns:a16="http://schemas.microsoft.com/office/drawing/2014/main" id="{31B5B823-E3BA-439D-A034-0972DE26A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26773" y="6436268"/>
                  <a:ext cx="95145" cy="85863"/>
                </a:xfrm>
                <a:custGeom>
                  <a:avLst/>
                  <a:gdLst>
                    <a:gd name="T0" fmla="*/ 3 w 17"/>
                    <a:gd name="T1" fmla="*/ 14 h 16"/>
                    <a:gd name="T2" fmla="*/ 9 w 17"/>
                    <a:gd name="T3" fmla="*/ 16 h 16"/>
                    <a:gd name="T4" fmla="*/ 14 w 17"/>
                    <a:gd name="T5" fmla="*/ 14 h 16"/>
                    <a:gd name="T6" fmla="*/ 17 w 17"/>
                    <a:gd name="T7" fmla="*/ 8 h 16"/>
                    <a:gd name="T8" fmla="*/ 14 w 17"/>
                    <a:gd name="T9" fmla="*/ 2 h 16"/>
                    <a:gd name="T10" fmla="*/ 9 w 17"/>
                    <a:gd name="T11" fmla="*/ 0 h 16"/>
                    <a:gd name="T12" fmla="*/ 3 w 17"/>
                    <a:gd name="T13" fmla="*/ 2 h 16"/>
                    <a:gd name="T14" fmla="*/ 0 w 17"/>
                    <a:gd name="T15" fmla="*/ 8 h 16"/>
                    <a:gd name="T16" fmla="*/ 3 w 17"/>
                    <a:gd name="T1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3" y="14"/>
                      </a:moveTo>
                      <a:cubicBezTo>
                        <a:pt x="4" y="15"/>
                        <a:pt x="6" y="16"/>
                        <a:pt x="9" y="16"/>
                      </a:cubicBezTo>
                      <a:cubicBezTo>
                        <a:pt x="11" y="16"/>
                        <a:pt x="13" y="15"/>
                        <a:pt x="14" y="14"/>
                      </a:cubicBezTo>
                      <a:cubicBezTo>
                        <a:pt x="16" y="12"/>
                        <a:pt x="17" y="10"/>
                        <a:pt x="17" y="8"/>
                      </a:cubicBezTo>
                      <a:cubicBezTo>
                        <a:pt x="17" y="6"/>
                        <a:pt x="16" y="3"/>
                        <a:pt x="14" y="2"/>
                      </a:cubicBezTo>
                      <a:cubicBezTo>
                        <a:pt x="13" y="1"/>
                        <a:pt x="11" y="0"/>
                        <a:pt x="9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0"/>
                        <a:pt x="1" y="12"/>
                        <a:pt x="3" y="14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9" name="Oval 1220">
                  <a:extLst>
                    <a:ext uri="{FF2B5EF4-FFF2-40B4-BE49-F238E27FC236}">
                      <a16:creationId xmlns:a16="http://schemas.microsoft.com/office/drawing/2014/main" id="{F4782451-203C-4FA0-8C4E-096E785997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6310" y="6254102"/>
                  <a:ext cx="92824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" name="Oval 1221">
                  <a:extLst>
                    <a:ext uri="{FF2B5EF4-FFF2-40B4-BE49-F238E27FC236}">
                      <a16:creationId xmlns:a16="http://schemas.microsoft.com/office/drawing/2014/main" id="{0A81A1C9-4C0E-4069-963E-6C10C2013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5151" y="6436268"/>
                  <a:ext cx="95145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" name="Oval 1222">
                  <a:extLst>
                    <a:ext uri="{FF2B5EF4-FFF2-40B4-BE49-F238E27FC236}">
                      <a16:creationId xmlns:a16="http://schemas.microsoft.com/office/drawing/2014/main" id="{4B8B116E-7A4C-4DA1-92D3-A274D1F65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60295" y="6522130"/>
                  <a:ext cx="85863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" name="Oval 1223">
                  <a:extLst>
                    <a:ext uri="{FF2B5EF4-FFF2-40B4-BE49-F238E27FC236}">
                      <a16:creationId xmlns:a16="http://schemas.microsoft.com/office/drawing/2014/main" id="{EBD6BA58-F569-43D9-BC88-EBF35561B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9134" y="6339963"/>
                  <a:ext cx="88183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" name="Oval 1224">
                  <a:extLst>
                    <a:ext uri="{FF2B5EF4-FFF2-40B4-BE49-F238E27FC236}">
                      <a16:creationId xmlns:a16="http://schemas.microsoft.com/office/drawing/2014/main" id="{9C1A6683-E515-4767-AAE6-D53360886C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2769" y="6525611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" name="Oval 1225">
                  <a:extLst>
                    <a:ext uri="{FF2B5EF4-FFF2-40B4-BE49-F238E27FC236}">
                      <a16:creationId xmlns:a16="http://schemas.microsoft.com/office/drawing/2014/main" id="{5FC8B365-B47D-4476-8DCE-433A8B7BC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81610" y="634344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" name="Freeform 1226">
                  <a:extLst>
                    <a:ext uri="{FF2B5EF4-FFF2-40B4-BE49-F238E27FC236}">
                      <a16:creationId xmlns:a16="http://schemas.microsoft.com/office/drawing/2014/main" id="{6C6E9D9A-F850-458C-A735-ABE11FCD6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650798" y="6612633"/>
                  <a:ext cx="88183" cy="88183"/>
                </a:xfrm>
                <a:custGeom>
                  <a:avLst/>
                  <a:gdLst>
                    <a:gd name="T0" fmla="*/ 8 w 16"/>
                    <a:gd name="T1" fmla="*/ 0 h 16"/>
                    <a:gd name="T2" fmla="*/ 3 w 16"/>
                    <a:gd name="T3" fmla="*/ 1 h 16"/>
                    <a:gd name="T4" fmla="*/ 0 w 16"/>
                    <a:gd name="T5" fmla="*/ 8 h 16"/>
                    <a:gd name="T6" fmla="*/ 3 w 16"/>
                    <a:gd name="T7" fmla="*/ 15 h 16"/>
                    <a:gd name="T8" fmla="*/ 8 w 16"/>
                    <a:gd name="T9" fmla="*/ 16 h 16"/>
                    <a:gd name="T10" fmla="*/ 16 w 16"/>
                    <a:gd name="T11" fmla="*/ 8 h 16"/>
                    <a:gd name="T12" fmla="*/ 8 w 16"/>
                    <a:gd name="T1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8" y="0"/>
                      </a:move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ubicBezTo>
                        <a:pt x="4" y="16"/>
                        <a:pt x="6" y="16"/>
                        <a:pt x="8" y="16"/>
                      </a:cubicBezTo>
                      <a:cubicBezTo>
                        <a:pt x="12" y="16"/>
                        <a:pt x="16" y="13"/>
                        <a:pt x="16" y="8"/>
                      </a:cubicBezTo>
                      <a:cubicBezTo>
                        <a:pt x="16" y="4"/>
                        <a:pt x="12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" name="Freeform 1227">
                  <a:extLst>
                    <a:ext uri="{FF2B5EF4-FFF2-40B4-BE49-F238E27FC236}">
                      <a16:creationId xmlns:a16="http://schemas.microsoft.com/office/drawing/2014/main" id="{906CD835-F6D9-4223-A8C3-FCCEB8AEB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09329" y="6435108"/>
                  <a:ext cx="95145" cy="88183"/>
                </a:xfrm>
                <a:custGeom>
                  <a:avLst/>
                  <a:gdLst>
                    <a:gd name="T0" fmla="*/ 14 w 17"/>
                    <a:gd name="T1" fmla="*/ 2 h 16"/>
                    <a:gd name="T2" fmla="*/ 9 w 17"/>
                    <a:gd name="T3" fmla="*/ 0 h 16"/>
                    <a:gd name="T4" fmla="*/ 3 w 17"/>
                    <a:gd name="T5" fmla="*/ 2 h 16"/>
                    <a:gd name="T6" fmla="*/ 0 w 17"/>
                    <a:gd name="T7" fmla="*/ 8 h 16"/>
                    <a:gd name="T8" fmla="*/ 4 w 17"/>
                    <a:gd name="T9" fmla="*/ 15 h 16"/>
                    <a:gd name="T10" fmla="*/ 9 w 17"/>
                    <a:gd name="T11" fmla="*/ 16 h 16"/>
                    <a:gd name="T12" fmla="*/ 13 w 17"/>
                    <a:gd name="T13" fmla="*/ 15 h 16"/>
                    <a:gd name="T14" fmla="*/ 17 w 17"/>
                    <a:gd name="T15" fmla="*/ 8 h 16"/>
                    <a:gd name="T16" fmla="*/ 14 w 17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14" y="2"/>
                      </a:move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5"/>
                        <a:pt x="7" y="16"/>
                        <a:pt x="9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" name="Oval 1228">
                  <a:extLst>
                    <a:ext uri="{FF2B5EF4-FFF2-40B4-BE49-F238E27FC236}">
                      <a16:creationId xmlns:a16="http://schemas.microsoft.com/office/drawing/2014/main" id="{55406834-34DD-4417-90A3-BDF115AA9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9483" y="6252942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" name="Oval 1229">
                  <a:extLst>
                    <a:ext uri="{FF2B5EF4-FFF2-40B4-BE49-F238E27FC236}">
                      <a16:creationId xmlns:a16="http://schemas.microsoft.com/office/drawing/2014/main" id="{C99BC308-4291-41D4-857B-C58848BBD1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28323" y="6435108"/>
                  <a:ext cx="95145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" name="Oval 1230">
                  <a:extLst>
                    <a:ext uri="{FF2B5EF4-FFF2-40B4-BE49-F238E27FC236}">
                      <a16:creationId xmlns:a16="http://schemas.microsoft.com/office/drawing/2014/main" id="{647C8DD9-CE64-4030-B229-691B1F4466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3468" y="6523291"/>
                  <a:ext cx="8586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" name="Oval 1231">
                  <a:extLst>
                    <a:ext uri="{FF2B5EF4-FFF2-40B4-BE49-F238E27FC236}">
                      <a16:creationId xmlns:a16="http://schemas.microsoft.com/office/drawing/2014/main" id="{CBDC5803-417F-4B5C-A62F-A611D4A214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7" y="6341124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" name="Oval 1232">
                  <a:extLst>
                    <a:ext uri="{FF2B5EF4-FFF2-40B4-BE49-F238E27FC236}">
                      <a16:creationId xmlns:a16="http://schemas.microsoft.com/office/drawing/2014/main" id="{B4042034-B6E0-48F9-8D9D-3255F6A4FB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2461" y="6523291"/>
                  <a:ext cx="8586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" name="Oval 1233">
                  <a:extLst>
                    <a:ext uri="{FF2B5EF4-FFF2-40B4-BE49-F238E27FC236}">
                      <a16:creationId xmlns:a16="http://schemas.microsoft.com/office/drawing/2014/main" id="{C57D4FA6-7ECD-4736-9324-95AA05F83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6341124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" name="Oval 1234">
                  <a:extLst>
                    <a:ext uri="{FF2B5EF4-FFF2-40B4-BE49-F238E27FC236}">
                      <a16:creationId xmlns:a16="http://schemas.microsoft.com/office/drawing/2014/main" id="{62D928FC-61F9-47A9-880F-D2038EFDC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47316" y="6435108"/>
                  <a:ext cx="95145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" name="Oval 1235">
                  <a:extLst>
                    <a:ext uri="{FF2B5EF4-FFF2-40B4-BE49-F238E27FC236}">
                      <a16:creationId xmlns:a16="http://schemas.microsoft.com/office/drawing/2014/main" id="{2D8C5127-69C3-4A82-8450-D532C84BA7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69022" y="6432787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" name="Oval 1236">
                  <a:extLst>
                    <a:ext uri="{FF2B5EF4-FFF2-40B4-BE49-F238E27FC236}">
                      <a16:creationId xmlns:a16="http://schemas.microsoft.com/office/drawing/2014/main" id="{931303C0-C971-4BD8-8FAB-FF212A069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9176" y="6250620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" name="Oval 1237">
                  <a:extLst>
                    <a:ext uri="{FF2B5EF4-FFF2-40B4-BE49-F238E27FC236}">
                      <a16:creationId xmlns:a16="http://schemas.microsoft.com/office/drawing/2014/main" id="{44EF9396-6EA1-4280-9C30-11E1EE4D64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8015" y="6432787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" name="Oval 1238">
                  <a:extLst>
                    <a:ext uri="{FF2B5EF4-FFF2-40B4-BE49-F238E27FC236}">
                      <a16:creationId xmlns:a16="http://schemas.microsoft.com/office/drawing/2014/main" id="{15CEB728-EF86-471D-AD28-00D12EA01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3159" y="6525611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" name="Oval 1239">
                  <a:extLst>
                    <a:ext uri="{FF2B5EF4-FFF2-40B4-BE49-F238E27FC236}">
                      <a16:creationId xmlns:a16="http://schemas.microsoft.com/office/drawing/2014/main" id="{9D4A3836-D273-4BF7-9C22-E79511D5BB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634344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" name="Oval 1240">
                  <a:extLst>
                    <a:ext uri="{FF2B5EF4-FFF2-40B4-BE49-F238E27FC236}">
                      <a16:creationId xmlns:a16="http://schemas.microsoft.com/office/drawing/2014/main" id="{93D89E71-CFD8-48CF-A8B1-EE7C5185DF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2153" y="6525611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" name="Oval 1241">
                  <a:extLst>
                    <a:ext uri="{FF2B5EF4-FFF2-40B4-BE49-F238E27FC236}">
                      <a16:creationId xmlns:a16="http://schemas.microsoft.com/office/drawing/2014/main" id="{1DA93F90-43BD-4CC5-B6BD-DDDE3F6A70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4" y="6343444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" name="Freeform 1242">
                  <a:extLst>
                    <a:ext uri="{FF2B5EF4-FFF2-40B4-BE49-F238E27FC236}">
                      <a16:creationId xmlns:a16="http://schemas.microsoft.com/office/drawing/2014/main" id="{2B91A2BE-AC3D-4FAA-8CE9-AC0AA7B2B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372502" y="6610313"/>
                  <a:ext cx="88183" cy="92824"/>
                </a:xfrm>
                <a:custGeom>
                  <a:avLst/>
                  <a:gdLst>
                    <a:gd name="T0" fmla="*/ 8 w 16"/>
                    <a:gd name="T1" fmla="*/ 0 h 17"/>
                    <a:gd name="T2" fmla="*/ 3 w 16"/>
                    <a:gd name="T3" fmla="*/ 2 h 17"/>
                    <a:gd name="T4" fmla="*/ 0 w 16"/>
                    <a:gd name="T5" fmla="*/ 8 h 17"/>
                    <a:gd name="T6" fmla="*/ 3 w 16"/>
                    <a:gd name="T7" fmla="*/ 15 h 17"/>
                    <a:gd name="T8" fmla="*/ 8 w 16"/>
                    <a:gd name="T9" fmla="*/ 17 h 17"/>
                    <a:gd name="T10" fmla="*/ 16 w 16"/>
                    <a:gd name="T11" fmla="*/ 8 h 17"/>
                    <a:gd name="T12" fmla="*/ 8 w 16"/>
                    <a:gd name="T1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8" y="0"/>
                      </a:move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1"/>
                        <a:pt x="1" y="14"/>
                        <a:pt x="3" y="15"/>
                      </a:cubicBezTo>
                      <a:cubicBezTo>
                        <a:pt x="4" y="16"/>
                        <a:pt x="6" y="17"/>
                        <a:pt x="8" y="17"/>
                      </a:cubicBezTo>
                      <a:cubicBezTo>
                        <a:pt x="12" y="17"/>
                        <a:pt x="16" y="13"/>
                        <a:pt x="16" y="8"/>
                      </a:cubicBezTo>
                      <a:cubicBezTo>
                        <a:pt x="16" y="4"/>
                        <a:pt x="12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" name="Freeform 1243">
                  <a:extLst>
                    <a:ext uri="{FF2B5EF4-FFF2-40B4-BE49-F238E27FC236}">
                      <a16:creationId xmlns:a16="http://schemas.microsoft.com/office/drawing/2014/main" id="{DE9B1EC4-38E3-4605-905C-F1CAF35AD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0490" y="6252942"/>
                  <a:ext cx="92824" cy="88183"/>
                </a:xfrm>
                <a:custGeom>
                  <a:avLst/>
                  <a:gdLst>
                    <a:gd name="T0" fmla="*/ 4 w 17"/>
                    <a:gd name="T1" fmla="*/ 15 h 16"/>
                    <a:gd name="T2" fmla="*/ 8 w 17"/>
                    <a:gd name="T3" fmla="*/ 16 h 16"/>
                    <a:gd name="T4" fmla="*/ 13 w 17"/>
                    <a:gd name="T5" fmla="*/ 15 h 16"/>
                    <a:gd name="T6" fmla="*/ 17 w 17"/>
                    <a:gd name="T7" fmla="*/ 8 h 16"/>
                    <a:gd name="T8" fmla="*/ 14 w 17"/>
                    <a:gd name="T9" fmla="*/ 2 h 16"/>
                    <a:gd name="T10" fmla="*/ 8 w 17"/>
                    <a:gd name="T11" fmla="*/ 0 h 16"/>
                    <a:gd name="T12" fmla="*/ 3 w 17"/>
                    <a:gd name="T13" fmla="*/ 2 h 16"/>
                    <a:gd name="T14" fmla="*/ 0 w 17"/>
                    <a:gd name="T15" fmla="*/ 8 h 16"/>
                    <a:gd name="T16" fmla="*/ 4 w 17"/>
                    <a:gd name="T17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4" y="15"/>
                      </a:moveTo>
                      <a:cubicBezTo>
                        <a:pt x="5" y="15"/>
                        <a:pt x="7" y="16"/>
                        <a:pt x="8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4" y="2"/>
                      </a:cubicBezTo>
                      <a:cubicBezTo>
                        <a:pt x="13" y="0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" name="Freeform 1244">
                  <a:extLst>
                    <a:ext uri="{FF2B5EF4-FFF2-40B4-BE49-F238E27FC236}">
                      <a16:creationId xmlns:a16="http://schemas.microsoft.com/office/drawing/2014/main" id="{EC0B1241-8723-4ADA-8F99-A251E8CB1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560420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" name="Freeform 1245">
                  <a:extLst>
                    <a:ext uri="{FF2B5EF4-FFF2-40B4-BE49-F238E27FC236}">
                      <a16:creationId xmlns:a16="http://schemas.microsoft.com/office/drawing/2014/main" id="{7F9DAD34-8BA1-4F51-9427-C6772D2AF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379414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" name="Freeform 1246">
                  <a:extLst>
                    <a:ext uri="{FF2B5EF4-FFF2-40B4-BE49-F238E27FC236}">
                      <a16:creationId xmlns:a16="http://schemas.microsoft.com/office/drawing/2014/main" id="{419710DE-63DA-4300-9763-5FC31B95B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150709" y="6783197"/>
                  <a:ext cx="39451" cy="60335"/>
                </a:xfrm>
                <a:custGeom>
                  <a:avLst/>
                  <a:gdLst>
                    <a:gd name="T0" fmla="*/ 7 w 7"/>
                    <a:gd name="T1" fmla="*/ 3 h 11"/>
                    <a:gd name="T2" fmla="*/ 7 w 7"/>
                    <a:gd name="T3" fmla="*/ 0 h 11"/>
                    <a:gd name="T4" fmla="*/ 0 w 7"/>
                    <a:gd name="T5" fmla="*/ 11 h 11"/>
                    <a:gd name="T6" fmla="*/ 7 w 7"/>
                    <a:gd name="T7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1">
                      <a:moveTo>
                        <a:pt x="7" y="3"/>
                      </a:moveTo>
                      <a:cubicBezTo>
                        <a:pt x="7" y="2"/>
                        <a:pt x="7" y="1"/>
                        <a:pt x="7" y="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10"/>
                        <a:pt x="7" y="7"/>
                        <a:pt x="7" y="3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" name="Oval 1247">
                  <a:extLst>
                    <a:ext uri="{FF2B5EF4-FFF2-40B4-BE49-F238E27FC236}">
                      <a16:creationId xmlns:a16="http://schemas.microsoft.com/office/drawing/2014/main" id="{5285FE11-DA66-4BB6-8C30-F46BD9589A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197121" y="6704297"/>
                  <a:ext cx="92824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" name="Freeform 1248">
                  <a:extLst>
                    <a:ext uri="{FF2B5EF4-FFF2-40B4-BE49-F238E27FC236}">
                      <a16:creationId xmlns:a16="http://schemas.microsoft.com/office/drawing/2014/main" id="{7F8B38EC-E30D-4467-BEB3-E745B436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028879" y="6696174"/>
                  <a:ext cx="71939" cy="81222"/>
                </a:xfrm>
                <a:custGeom>
                  <a:avLst/>
                  <a:gdLst>
                    <a:gd name="T0" fmla="*/ 13 w 13"/>
                    <a:gd name="T1" fmla="*/ 7 h 15"/>
                    <a:gd name="T2" fmla="*/ 8 w 13"/>
                    <a:gd name="T3" fmla="*/ 0 h 15"/>
                    <a:gd name="T4" fmla="*/ 0 w 13"/>
                    <a:gd name="T5" fmla="*/ 14 h 15"/>
                    <a:gd name="T6" fmla="*/ 4 w 13"/>
                    <a:gd name="T7" fmla="*/ 15 h 15"/>
                    <a:gd name="T8" fmla="*/ 13 w 13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5">
                      <a:moveTo>
                        <a:pt x="13" y="7"/>
                      </a:moveTo>
                      <a:cubicBezTo>
                        <a:pt x="13" y="4"/>
                        <a:pt x="11" y="1"/>
                        <a:pt x="8" y="0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3" y="15"/>
                        <a:pt x="4" y="15"/>
                      </a:cubicBezTo>
                      <a:cubicBezTo>
                        <a:pt x="9" y="15"/>
                        <a:pt x="13" y="12"/>
                        <a:pt x="13" y="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" name="Freeform 1249">
                  <a:extLst>
                    <a:ext uri="{FF2B5EF4-FFF2-40B4-BE49-F238E27FC236}">
                      <a16:creationId xmlns:a16="http://schemas.microsoft.com/office/drawing/2014/main" id="{DD066C1C-F5E5-419F-9DF1-08C7BD3FB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6930254" y="6613793"/>
                  <a:ext cx="88183" cy="85863"/>
                </a:xfrm>
                <a:custGeom>
                  <a:avLst/>
                  <a:gdLst>
                    <a:gd name="T0" fmla="*/ 3 w 16"/>
                    <a:gd name="T1" fmla="*/ 15 h 16"/>
                    <a:gd name="T2" fmla="*/ 8 w 16"/>
                    <a:gd name="T3" fmla="*/ 16 h 16"/>
                    <a:gd name="T4" fmla="*/ 14 w 16"/>
                    <a:gd name="T5" fmla="*/ 14 h 16"/>
                    <a:gd name="T6" fmla="*/ 16 w 16"/>
                    <a:gd name="T7" fmla="*/ 8 h 16"/>
                    <a:gd name="T8" fmla="*/ 14 w 16"/>
                    <a:gd name="T9" fmla="*/ 2 h 16"/>
                    <a:gd name="T10" fmla="*/ 8 w 16"/>
                    <a:gd name="T11" fmla="*/ 0 h 16"/>
                    <a:gd name="T12" fmla="*/ 4 w 16"/>
                    <a:gd name="T13" fmla="*/ 0 h 16"/>
                    <a:gd name="T14" fmla="*/ 0 w 16"/>
                    <a:gd name="T15" fmla="*/ 8 h 16"/>
                    <a:gd name="T16" fmla="*/ 0 w 16"/>
                    <a:gd name="T17" fmla="*/ 8 h 16"/>
                    <a:gd name="T18" fmla="*/ 2 w 16"/>
                    <a:gd name="T19" fmla="*/ 14 h 16"/>
                    <a:gd name="T20" fmla="*/ 3 w 16"/>
                    <a:gd name="T2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6">
                      <a:moveTo>
                        <a:pt x="3" y="15"/>
                      </a:move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0" y="16"/>
                        <a:pt x="12" y="15"/>
                        <a:pt x="14" y="14"/>
                      </a:cubicBezTo>
                      <a:cubicBezTo>
                        <a:pt x="15" y="12"/>
                        <a:pt x="16" y="10"/>
                        <a:pt x="16" y="8"/>
                      </a:cubicBezTo>
                      <a:cubicBezTo>
                        <a:pt x="16" y="6"/>
                        <a:pt x="15" y="3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1" y="12"/>
                        <a:pt x="2" y="14"/>
                      </a:cubicBezTo>
                      <a:cubicBezTo>
                        <a:pt x="2" y="14"/>
                        <a:pt x="3" y="14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" name="Freeform 1250">
                  <a:extLst>
                    <a:ext uri="{FF2B5EF4-FFF2-40B4-BE49-F238E27FC236}">
                      <a16:creationId xmlns:a16="http://schemas.microsoft.com/office/drawing/2014/main" id="{1977406A-1A7F-4195-94E4-1BC573EAF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68631" y="6613793"/>
                  <a:ext cx="88183" cy="85863"/>
                </a:xfrm>
                <a:custGeom>
                  <a:avLst/>
                  <a:gdLst>
                    <a:gd name="T0" fmla="*/ 3 w 16"/>
                    <a:gd name="T1" fmla="*/ 15 h 16"/>
                    <a:gd name="T2" fmla="*/ 8 w 16"/>
                    <a:gd name="T3" fmla="*/ 16 h 16"/>
                    <a:gd name="T4" fmla="*/ 16 w 16"/>
                    <a:gd name="T5" fmla="*/ 8 h 16"/>
                    <a:gd name="T6" fmla="*/ 8 w 16"/>
                    <a:gd name="T7" fmla="*/ 0 h 16"/>
                    <a:gd name="T8" fmla="*/ 3 w 16"/>
                    <a:gd name="T9" fmla="*/ 1 h 16"/>
                    <a:gd name="T10" fmla="*/ 0 w 16"/>
                    <a:gd name="T11" fmla="*/ 8 h 16"/>
                    <a:gd name="T12" fmla="*/ 3 w 16"/>
                    <a:gd name="T13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3" y="15"/>
                      </a:moveTo>
                      <a:cubicBezTo>
                        <a:pt x="4" y="16"/>
                        <a:pt x="6" y="16"/>
                        <a:pt x="8" y="16"/>
                      </a:cubicBezTo>
                      <a:cubicBezTo>
                        <a:pt x="12" y="16"/>
                        <a:pt x="16" y="13"/>
                        <a:pt x="16" y="8"/>
                      </a:cubicBezTo>
                      <a:cubicBezTo>
                        <a:pt x="16" y="4"/>
                        <a:pt x="12" y="0"/>
                        <a:pt x="8" y="0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4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" name="Oval 1251">
                  <a:extLst>
                    <a:ext uri="{FF2B5EF4-FFF2-40B4-BE49-F238E27FC236}">
                      <a16:creationId xmlns:a16="http://schemas.microsoft.com/office/drawing/2014/main" id="{248270C8-D7A2-4E7D-B334-375C934A28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468631" y="6794800"/>
                  <a:ext cx="88183" cy="8586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" name="Oval 1252">
                  <a:extLst>
                    <a:ext uri="{FF2B5EF4-FFF2-40B4-BE49-F238E27FC236}">
                      <a16:creationId xmlns:a16="http://schemas.microsoft.com/office/drawing/2014/main" id="{65832970-8BA2-40C5-831B-D04724AAFF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5653" y="6881822"/>
                  <a:ext cx="95145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2" name="Oval 1253">
                  <a:extLst>
                    <a:ext uri="{FF2B5EF4-FFF2-40B4-BE49-F238E27FC236}">
                      <a16:creationId xmlns:a16="http://schemas.microsoft.com/office/drawing/2014/main" id="{911EDBE5-7832-4048-8CD9-349C7189C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556814" y="6699656"/>
                  <a:ext cx="92824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3" name="Freeform 1254">
                  <a:extLst>
                    <a:ext uri="{FF2B5EF4-FFF2-40B4-BE49-F238E27FC236}">
                      <a16:creationId xmlns:a16="http://schemas.microsoft.com/office/drawing/2014/main" id="{811863FA-74F0-4449-8A9D-AE5895B48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381610" y="6881822"/>
                  <a:ext cx="88183" cy="88183"/>
                </a:xfrm>
                <a:custGeom>
                  <a:avLst/>
                  <a:gdLst>
                    <a:gd name="T0" fmla="*/ 8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6 w 16"/>
                    <a:gd name="T7" fmla="*/ 0 h 16"/>
                    <a:gd name="T8" fmla="*/ 0 w 16"/>
                    <a:gd name="T9" fmla="*/ 11 h 16"/>
                    <a:gd name="T10" fmla="*/ 8 w 16"/>
                    <a:gd name="T11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16">
                      <a:moveTo>
                        <a:pt x="8" y="16"/>
                      </a:moveTo>
                      <a:cubicBezTo>
                        <a:pt x="12" y="16"/>
                        <a:pt x="16" y="12"/>
                        <a:pt x="16" y="8"/>
                      </a:cubicBezTo>
                      <a:cubicBezTo>
                        <a:pt x="16" y="3"/>
                        <a:pt x="12" y="0"/>
                        <a:pt x="8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4"/>
                        <a:pt x="4" y="16"/>
                        <a:pt x="8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4" name="Oval 1255">
                  <a:extLst>
                    <a:ext uri="{FF2B5EF4-FFF2-40B4-BE49-F238E27FC236}">
                      <a16:creationId xmlns:a16="http://schemas.microsoft.com/office/drawing/2014/main" id="{0FE924A6-1FB7-4973-8EC6-8081C1A205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379288" y="6703137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5" name="Freeform 1256">
                  <a:extLst>
                    <a:ext uri="{FF2B5EF4-FFF2-40B4-BE49-F238E27FC236}">
                      <a16:creationId xmlns:a16="http://schemas.microsoft.com/office/drawing/2014/main" id="{AD2B5EC8-F16A-4451-9DF0-D269C8D90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487196" y="6968845"/>
                  <a:ext cx="60335" cy="76580"/>
                </a:xfrm>
                <a:custGeom>
                  <a:avLst/>
                  <a:gdLst>
                    <a:gd name="T0" fmla="*/ 11 w 11"/>
                    <a:gd name="T1" fmla="*/ 6 h 14"/>
                    <a:gd name="T2" fmla="*/ 8 w 11"/>
                    <a:gd name="T3" fmla="*/ 0 h 14"/>
                    <a:gd name="T4" fmla="*/ 3 w 11"/>
                    <a:gd name="T5" fmla="*/ 8 h 14"/>
                    <a:gd name="T6" fmla="*/ 0 w 11"/>
                    <a:gd name="T7" fmla="*/ 14 h 14"/>
                    <a:gd name="T8" fmla="*/ 3 w 11"/>
                    <a:gd name="T9" fmla="*/ 14 h 14"/>
                    <a:gd name="T10" fmla="*/ 11 w 11"/>
                    <a:gd name="T11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4">
                      <a:moveTo>
                        <a:pt x="11" y="6"/>
                      </a:moveTo>
                      <a:cubicBezTo>
                        <a:pt x="11" y="3"/>
                        <a:pt x="10" y="1"/>
                        <a:pt x="8" y="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8" y="14"/>
                        <a:pt x="11" y="11"/>
                        <a:pt x="11" y="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6" name="Freeform 1257">
                  <a:extLst>
                    <a:ext uri="{FF2B5EF4-FFF2-40B4-BE49-F238E27FC236}">
                      <a16:creationId xmlns:a16="http://schemas.microsoft.com/office/drawing/2014/main" id="{8B1088AD-103A-491B-B718-E2610B2C8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289945" y="6609152"/>
                  <a:ext cx="88183" cy="95145"/>
                </a:xfrm>
                <a:custGeom>
                  <a:avLst/>
                  <a:gdLst>
                    <a:gd name="T0" fmla="*/ 3 w 16"/>
                    <a:gd name="T1" fmla="*/ 15 h 17"/>
                    <a:gd name="T2" fmla="*/ 8 w 16"/>
                    <a:gd name="T3" fmla="*/ 17 h 17"/>
                    <a:gd name="T4" fmla="*/ 16 w 16"/>
                    <a:gd name="T5" fmla="*/ 8 h 17"/>
                    <a:gd name="T6" fmla="*/ 8 w 16"/>
                    <a:gd name="T7" fmla="*/ 0 h 17"/>
                    <a:gd name="T8" fmla="*/ 3 w 16"/>
                    <a:gd name="T9" fmla="*/ 2 h 17"/>
                    <a:gd name="T10" fmla="*/ 0 w 16"/>
                    <a:gd name="T11" fmla="*/ 8 h 17"/>
                    <a:gd name="T12" fmla="*/ 3 w 16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3" y="15"/>
                      </a:moveTo>
                      <a:cubicBezTo>
                        <a:pt x="4" y="16"/>
                        <a:pt x="6" y="17"/>
                        <a:pt x="8" y="17"/>
                      </a:cubicBezTo>
                      <a:cubicBezTo>
                        <a:pt x="12" y="17"/>
                        <a:pt x="16" y="13"/>
                        <a:pt x="16" y="8"/>
                      </a:cubicBezTo>
                      <a:cubicBezTo>
                        <a:pt x="16" y="4"/>
                        <a:pt x="12" y="0"/>
                        <a:pt x="8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8"/>
                      </a:cubicBezTo>
                      <a:cubicBezTo>
                        <a:pt x="0" y="11"/>
                        <a:pt x="1" y="14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7" name="Oval 1258">
                  <a:extLst>
                    <a:ext uri="{FF2B5EF4-FFF2-40B4-BE49-F238E27FC236}">
                      <a16:creationId xmlns:a16="http://schemas.microsoft.com/office/drawing/2014/main" id="{85644055-5727-46DD-B0F0-A7C4FE080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289945" y="6790159"/>
                  <a:ext cx="88183" cy="95145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" name="Freeform 1259">
                  <a:extLst>
                    <a:ext uri="{FF2B5EF4-FFF2-40B4-BE49-F238E27FC236}">
                      <a16:creationId xmlns:a16="http://schemas.microsoft.com/office/drawing/2014/main" id="{B615E306-8E55-41AF-884B-69722CA251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6793639"/>
                  <a:ext cx="88183" cy="88183"/>
                </a:xfrm>
                <a:custGeom>
                  <a:avLst/>
                  <a:gdLst>
                    <a:gd name="T0" fmla="*/ 14 w 16"/>
                    <a:gd name="T1" fmla="*/ 2 h 16"/>
                    <a:gd name="T2" fmla="*/ 8 w 16"/>
                    <a:gd name="T3" fmla="*/ 0 h 16"/>
                    <a:gd name="T4" fmla="*/ 2 w 16"/>
                    <a:gd name="T5" fmla="*/ 2 h 16"/>
                    <a:gd name="T6" fmla="*/ 0 w 16"/>
                    <a:gd name="T7" fmla="*/ 8 h 16"/>
                    <a:gd name="T8" fmla="*/ 3 w 16"/>
                    <a:gd name="T9" fmla="*/ 15 h 16"/>
                    <a:gd name="T10" fmla="*/ 8 w 16"/>
                    <a:gd name="T11" fmla="*/ 16 h 16"/>
                    <a:gd name="T12" fmla="*/ 13 w 16"/>
                    <a:gd name="T13" fmla="*/ 15 h 16"/>
                    <a:gd name="T14" fmla="*/ 16 w 16"/>
                    <a:gd name="T15" fmla="*/ 8 h 16"/>
                    <a:gd name="T16" fmla="*/ 14 w 16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4" y="2"/>
                      </a:move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3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" name="Freeform 1260">
                  <a:extLst>
                    <a:ext uri="{FF2B5EF4-FFF2-40B4-BE49-F238E27FC236}">
                      <a16:creationId xmlns:a16="http://schemas.microsoft.com/office/drawing/2014/main" id="{D402F1DF-E428-41F5-B3C2-95E0E0F75B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831805" y="6612633"/>
                  <a:ext cx="88183" cy="88183"/>
                </a:xfrm>
                <a:custGeom>
                  <a:avLst/>
                  <a:gdLst>
                    <a:gd name="T0" fmla="*/ 3 w 16"/>
                    <a:gd name="T1" fmla="*/ 15 h 16"/>
                    <a:gd name="T2" fmla="*/ 8 w 16"/>
                    <a:gd name="T3" fmla="*/ 16 h 16"/>
                    <a:gd name="T4" fmla="*/ 16 w 16"/>
                    <a:gd name="T5" fmla="*/ 8 h 16"/>
                    <a:gd name="T6" fmla="*/ 8 w 16"/>
                    <a:gd name="T7" fmla="*/ 0 h 16"/>
                    <a:gd name="T8" fmla="*/ 3 w 16"/>
                    <a:gd name="T9" fmla="*/ 1 h 16"/>
                    <a:gd name="T10" fmla="*/ 0 w 16"/>
                    <a:gd name="T11" fmla="*/ 8 h 16"/>
                    <a:gd name="T12" fmla="*/ 3 w 16"/>
                    <a:gd name="T13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6">
                      <a:moveTo>
                        <a:pt x="3" y="15"/>
                      </a:moveTo>
                      <a:cubicBezTo>
                        <a:pt x="4" y="16"/>
                        <a:pt x="6" y="16"/>
                        <a:pt x="8" y="16"/>
                      </a:cubicBezTo>
                      <a:cubicBezTo>
                        <a:pt x="12" y="16"/>
                        <a:pt x="16" y="12"/>
                        <a:pt x="16" y="8"/>
                      </a:cubicBezTo>
                      <a:cubicBezTo>
                        <a:pt x="16" y="3"/>
                        <a:pt x="12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" name="Oval 1261">
                  <a:extLst>
                    <a:ext uri="{FF2B5EF4-FFF2-40B4-BE49-F238E27FC236}">
                      <a16:creationId xmlns:a16="http://schemas.microsoft.com/office/drawing/2014/main" id="{C92C4BC4-2D56-4CC4-AA86-A0F034C16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31805" y="6793639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" name="Oval 1262">
                  <a:extLst>
                    <a:ext uri="{FF2B5EF4-FFF2-40B4-BE49-F238E27FC236}">
                      <a16:creationId xmlns:a16="http://schemas.microsoft.com/office/drawing/2014/main" id="{E402A997-B714-4BBE-A0EE-BF1BFC302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18827" y="6882982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" name="Oval 1263">
                  <a:extLst>
                    <a:ext uri="{FF2B5EF4-FFF2-40B4-BE49-F238E27FC236}">
                      <a16:creationId xmlns:a16="http://schemas.microsoft.com/office/drawing/2014/main" id="{E5AE7288-87B4-4778-B9E5-AC8156B09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19987" y="6700815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" name="Oval 1264">
                  <a:extLst>
                    <a:ext uri="{FF2B5EF4-FFF2-40B4-BE49-F238E27FC236}">
                      <a16:creationId xmlns:a16="http://schemas.microsoft.com/office/drawing/2014/main" id="{0D732213-8A3E-4F4F-986E-F8DE2E148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37820" y="6882982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" name="Oval 1265">
                  <a:extLst>
                    <a:ext uri="{FF2B5EF4-FFF2-40B4-BE49-F238E27FC236}">
                      <a16:creationId xmlns:a16="http://schemas.microsoft.com/office/drawing/2014/main" id="{9A7904A0-260A-4B14-AB89-B49E09251E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38981" y="6700815"/>
                  <a:ext cx="92824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" name="Oval 1266">
                  <a:extLst>
                    <a:ext uri="{FF2B5EF4-FFF2-40B4-BE49-F238E27FC236}">
                      <a16:creationId xmlns:a16="http://schemas.microsoft.com/office/drawing/2014/main" id="{EC94A977-3286-4CAB-B99F-FDD8C3946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832964" y="6975806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" name="Oval 1267">
                  <a:extLst>
                    <a:ext uri="{FF2B5EF4-FFF2-40B4-BE49-F238E27FC236}">
                      <a16:creationId xmlns:a16="http://schemas.microsoft.com/office/drawing/2014/main" id="{0DB42A9D-2D01-4335-9EA4-C99744ABCB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50798" y="6793639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" name="Oval 1268">
                  <a:extLst>
                    <a:ext uri="{FF2B5EF4-FFF2-40B4-BE49-F238E27FC236}">
                      <a16:creationId xmlns:a16="http://schemas.microsoft.com/office/drawing/2014/main" id="{BAA6825E-EEB4-4857-A985-293EAE6EA3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2502" y="6791319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269">
                  <a:extLst>
                    <a:ext uri="{FF2B5EF4-FFF2-40B4-BE49-F238E27FC236}">
                      <a16:creationId xmlns:a16="http://schemas.microsoft.com/office/drawing/2014/main" id="{DEDE223D-5144-4959-B04D-C65AF7CCD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91496" y="6610313"/>
                  <a:ext cx="88183" cy="92824"/>
                </a:xfrm>
                <a:custGeom>
                  <a:avLst/>
                  <a:gdLst>
                    <a:gd name="T0" fmla="*/ 3 w 16"/>
                    <a:gd name="T1" fmla="*/ 15 h 17"/>
                    <a:gd name="T2" fmla="*/ 8 w 16"/>
                    <a:gd name="T3" fmla="*/ 17 h 17"/>
                    <a:gd name="T4" fmla="*/ 16 w 16"/>
                    <a:gd name="T5" fmla="*/ 9 h 17"/>
                    <a:gd name="T6" fmla="*/ 8 w 16"/>
                    <a:gd name="T7" fmla="*/ 0 h 17"/>
                    <a:gd name="T8" fmla="*/ 3 w 16"/>
                    <a:gd name="T9" fmla="*/ 2 h 17"/>
                    <a:gd name="T10" fmla="*/ 0 w 16"/>
                    <a:gd name="T11" fmla="*/ 9 h 17"/>
                    <a:gd name="T12" fmla="*/ 3 w 16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3" y="15"/>
                      </a:moveTo>
                      <a:cubicBezTo>
                        <a:pt x="4" y="16"/>
                        <a:pt x="6" y="17"/>
                        <a:pt x="8" y="17"/>
                      </a:cubicBezTo>
                      <a:cubicBezTo>
                        <a:pt x="12" y="17"/>
                        <a:pt x="16" y="13"/>
                        <a:pt x="16" y="9"/>
                      </a:cubicBezTo>
                      <a:cubicBezTo>
                        <a:pt x="16" y="4"/>
                        <a:pt x="12" y="0"/>
                        <a:pt x="8" y="0"/>
                      </a:cubicBezTo>
                      <a:cubicBezTo>
                        <a:pt x="6" y="0"/>
                        <a:pt x="4" y="1"/>
                        <a:pt x="3" y="2"/>
                      </a:cubicBezTo>
                      <a:cubicBezTo>
                        <a:pt x="1" y="3"/>
                        <a:pt x="0" y="6"/>
                        <a:pt x="0" y="9"/>
                      </a:cubicBezTo>
                      <a:cubicBezTo>
                        <a:pt x="0" y="11"/>
                        <a:pt x="1" y="14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" name="Oval 1270">
                  <a:extLst>
                    <a:ext uri="{FF2B5EF4-FFF2-40B4-BE49-F238E27FC236}">
                      <a16:creationId xmlns:a16="http://schemas.microsoft.com/office/drawing/2014/main" id="{FC3F2381-52E9-4B5E-8240-214261BF2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1496" y="6791319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" name="Oval 1271">
                  <a:extLst>
                    <a:ext uri="{FF2B5EF4-FFF2-40B4-BE49-F238E27FC236}">
                      <a16:creationId xmlns:a16="http://schemas.microsoft.com/office/drawing/2014/main" id="{62C2DDDC-C219-4E5B-820C-6A4B967A35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8518" y="6885304"/>
                  <a:ext cx="95145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" name="Oval 1272">
                  <a:extLst>
                    <a:ext uri="{FF2B5EF4-FFF2-40B4-BE49-F238E27FC236}">
                      <a16:creationId xmlns:a16="http://schemas.microsoft.com/office/drawing/2014/main" id="{5CC5D3A5-1212-4479-83B6-961617EAC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79679" y="6703137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" name="Oval 1273">
                  <a:extLst>
                    <a:ext uri="{FF2B5EF4-FFF2-40B4-BE49-F238E27FC236}">
                      <a16:creationId xmlns:a16="http://schemas.microsoft.com/office/drawing/2014/main" id="{1E9C92CF-B9AF-4E6C-B76E-6446B09ED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97512" y="6885304"/>
                  <a:ext cx="95145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" name="Oval 1274">
                  <a:extLst>
                    <a:ext uri="{FF2B5EF4-FFF2-40B4-BE49-F238E27FC236}">
                      <a16:creationId xmlns:a16="http://schemas.microsoft.com/office/drawing/2014/main" id="{ACA0B0EB-ECA5-435E-9D40-DBA099AC53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098672" y="6703137"/>
                  <a:ext cx="92824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" name="Oval 1275">
                  <a:extLst>
                    <a:ext uri="{FF2B5EF4-FFF2-40B4-BE49-F238E27FC236}">
                      <a16:creationId xmlns:a16="http://schemas.microsoft.com/office/drawing/2014/main" id="{1FD464D4-0FA2-43B6-BECC-A9A903BBDC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73663" y="6973486"/>
                  <a:ext cx="8586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276">
                  <a:extLst>
                    <a:ext uri="{FF2B5EF4-FFF2-40B4-BE49-F238E27FC236}">
                      <a16:creationId xmlns:a16="http://schemas.microsoft.com/office/drawing/2014/main" id="{F62DD347-AA1F-432E-A32B-82560C47EA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2811" y="6612633"/>
                  <a:ext cx="88183" cy="88183"/>
                </a:xfrm>
                <a:custGeom>
                  <a:avLst/>
                  <a:gdLst>
                    <a:gd name="T0" fmla="*/ 3 w 16"/>
                    <a:gd name="T1" fmla="*/ 15 h 16"/>
                    <a:gd name="T2" fmla="*/ 8 w 16"/>
                    <a:gd name="T3" fmla="*/ 16 h 16"/>
                    <a:gd name="T4" fmla="*/ 12 w 16"/>
                    <a:gd name="T5" fmla="*/ 15 h 16"/>
                    <a:gd name="T6" fmla="*/ 16 w 16"/>
                    <a:gd name="T7" fmla="*/ 8 h 16"/>
                    <a:gd name="T8" fmla="*/ 14 w 16"/>
                    <a:gd name="T9" fmla="*/ 2 h 16"/>
                    <a:gd name="T10" fmla="*/ 8 w 16"/>
                    <a:gd name="T11" fmla="*/ 0 h 16"/>
                    <a:gd name="T12" fmla="*/ 3 w 16"/>
                    <a:gd name="T13" fmla="*/ 1 h 16"/>
                    <a:gd name="T14" fmla="*/ 2 w 16"/>
                    <a:gd name="T15" fmla="*/ 2 h 16"/>
                    <a:gd name="T16" fmla="*/ 0 w 16"/>
                    <a:gd name="T17" fmla="*/ 8 h 16"/>
                    <a:gd name="T18" fmla="*/ 3 w 16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6">
                      <a:moveTo>
                        <a:pt x="3" y="15"/>
                      </a:move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9" y="16"/>
                        <a:pt x="11" y="15"/>
                        <a:pt x="12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0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3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277">
                  <a:extLst>
                    <a:ext uri="{FF2B5EF4-FFF2-40B4-BE49-F238E27FC236}">
                      <a16:creationId xmlns:a16="http://schemas.microsoft.com/office/drawing/2014/main" id="{E469CD7D-6093-40F1-A330-91A2ECD34F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922433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278">
                  <a:extLst>
                    <a:ext uri="{FF2B5EF4-FFF2-40B4-BE49-F238E27FC236}">
                      <a16:creationId xmlns:a16="http://schemas.microsoft.com/office/drawing/2014/main" id="{24753D0D-354C-471E-B0CA-256F93F2F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6741427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279">
                  <a:extLst>
                    <a:ext uri="{FF2B5EF4-FFF2-40B4-BE49-F238E27FC236}">
                      <a16:creationId xmlns:a16="http://schemas.microsoft.com/office/drawing/2014/main" id="{D8750841-7585-4E2B-A51A-47913299B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607867" y="7054706"/>
                  <a:ext cx="27847" cy="44092"/>
                </a:xfrm>
                <a:custGeom>
                  <a:avLst/>
                  <a:gdLst>
                    <a:gd name="T0" fmla="*/ 5 w 5"/>
                    <a:gd name="T1" fmla="*/ 1 h 8"/>
                    <a:gd name="T2" fmla="*/ 5 w 5"/>
                    <a:gd name="T3" fmla="*/ 0 h 8"/>
                    <a:gd name="T4" fmla="*/ 0 w 5"/>
                    <a:gd name="T5" fmla="*/ 8 h 8"/>
                    <a:gd name="T6" fmla="*/ 5 w 5"/>
                    <a:gd name="T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8">
                      <a:moveTo>
                        <a:pt x="5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5" y="4"/>
                        <a:pt x="5" y="1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280">
                  <a:extLst>
                    <a:ext uri="{FF2B5EF4-FFF2-40B4-BE49-F238E27FC236}">
                      <a16:creationId xmlns:a16="http://schemas.microsoft.com/office/drawing/2014/main" id="{C02ED039-B020-432E-A0D6-7C842CD7D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09329" y="7154492"/>
                  <a:ext cx="95145" cy="88183"/>
                </a:xfrm>
                <a:custGeom>
                  <a:avLst/>
                  <a:gdLst>
                    <a:gd name="T0" fmla="*/ 14 w 17"/>
                    <a:gd name="T1" fmla="*/ 2 h 16"/>
                    <a:gd name="T2" fmla="*/ 8 w 17"/>
                    <a:gd name="T3" fmla="*/ 0 h 16"/>
                    <a:gd name="T4" fmla="*/ 3 w 17"/>
                    <a:gd name="T5" fmla="*/ 2 h 16"/>
                    <a:gd name="T6" fmla="*/ 0 w 17"/>
                    <a:gd name="T7" fmla="*/ 8 h 16"/>
                    <a:gd name="T8" fmla="*/ 4 w 17"/>
                    <a:gd name="T9" fmla="*/ 15 h 16"/>
                    <a:gd name="T10" fmla="*/ 8 w 17"/>
                    <a:gd name="T11" fmla="*/ 16 h 16"/>
                    <a:gd name="T12" fmla="*/ 13 w 17"/>
                    <a:gd name="T13" fmla="*/ 15 h 16"/>
                    <a:gd name="T14" fmla="*/ 17 w 17"/>
                    <a:gd name="T15" fmla="*/ 8 h 16"/>
                    <a:gd name="T16" fmla="*/ 14 w 17"/>
                    <a:gd name="T17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6">
                      <a:moveTo>
                        <a:pt x="14" y="2"/>
                      </a:moveTo>
                      <a:cubicBezTo>
                        <a:pt x="13" y="0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3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2" y="13"/>
                        <a:pt x="4" y="15"/>
                      </a:cubicBezTo>
                      <a:cubicBezTo>
                        <a:pt x="5" y="15"/>
                        <a:pt x="7" y="16"/>
                        <a:pt x="8" y="16"/>
                      </a:cubicBezTo>
                      <a:cubicBezTo>
                        <a:pt x="10" y="16"/>
                        <a:pt x="12" y="15"/>
                        <a:pt x="13" y="15"/>
                      </a:cubicBezTo>
                      <a:cubicBezTo>
                        <a:pt x="15" y="13"/>
                        <a:pt x="17" y="11"/>
                        <a:pt x="17" y="8"/>
                      </a:cubicBezTo>
                      <a:cubicBezTo>
                        <a:pt x="17" y="5"/>
                        <a:pt x="16" y="3"/>
                        <a:pt x="14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281">
                  <a:extLst>
                    <a:ext uri="{FF2B5EF4-FFF2-40B4-BE49-F238E27FC236}">
                      <a16:creationId xmlns:a16="http://schemas.microsoft.com/office/drawing/2014/main" id="{D30C9421-0836-44FA-B2A5-CC8C45A9A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831805" y="7151010"/>
                  <a:ext cx="88183" cy="88183"/>
                </a:xfrm>
                <a:custGeom>
                  <a:avLst/>
                  <a:gdLst>
                    <a:gd name="T0" fmla="*/ 7 w 16"/>
                    <a:gd name="T1" fmla="*/ 16 h 16"/>
                    <a:gd name="T2" fmla="*/ 16 w 16"/>
                    <a:gd name="T3" fmla="*/ 8 h 16"/>
                    <a:gd name="T4" fmla="*/ 8 w 16"/>
                    <a:gd name="T5" fmla="*/ 0 h 16"/>
                    <a:gd name="T6" fmla="*/ 0 w 16"/>
                    <a:gd name="T7" fmla="*/ 12 h 16"/>
                    <a:gd name="T8" fmla="*/ 7 w 1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7" y="16"/>
                      </a:moveTo>
                      <a:cubicBezTo>
                        <a:pt x="12" y="16"/>
                        <a:pt x="16" y="12"/>
                        <a:pt x="16" y="8"/>
                      </a:cubicBezTo>
                      <a:cubicBezTo>
                        <a:pt x="16" y="4"/>
                        <a:pt x="12" y="0"/>
                        <a:pt x="8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5"/>
                        <a:pt x="4" y="16"/>
                        <a:pt x="7" y="16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282">
                  <a:extLst>
                    <a:ext uri="{FF2B5EF4-FFF2-40B4-BE49-F238E27FC236}">
                      <a16:creationId xmlns:a16="http://schemas.microsoft.com/office/drawing/2014/main" id="{16B9151D-4238-42FB-A302-07BC85A74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7947834" y="7234552"/>
                  <a:ext cx="53374" cy="76580"/>
                </a:xfrm>
                <a:custGeom>
                  <a:avLst/>
                  <a:gdLst>
                    <a:gd name="T0" fmla="*/ 10 w 10"/>
                    <a:gd name="T1" fmla="*/ 5 h 14"/>
                    <a:gd name="T2" fmla="*/ 8 w 10"/>
                    <a:gd name="T3" fmla="*/ 0 h 14"/>
                    <a:gd name="T4" fmla="*/ 0 w 10"/>
                    <a:gd name="T5" fmla="*/ 13 h 14"/>
                    <a:gd name="T6" fmla="*/ 2 w 10"/>
                    <a:gd name="T7" fmla="*/ 14 h 14"/>
                    <a:gd name="T8" fmla="*/ 10 w 10"/>
                    <a:gd name="T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4">
                      <a:moveTo>
                        <a:pt x="10" y="5"/>
                      </a:moveTo>
                      <a:cubicBezTo>
                        <a:pt x="10" y="3"/>
                        <a:pt x="9" y="1"/>
                        <a:pt x="8" y="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1" y="14"/>
                        <a:pt x="2" y="14"/>
                      </a:cubicBezTo>
                      <a:cubicBezTo>
                        <a:pt x="6" y="14"/>
                        <a:pt x="10" y="10"/>
                        <a:pt x="10" y="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" name="Oval 1283">
                  <a:extLst>
                    <a:ext uri="{FF2B5EF4-FFF2-40B4-BE49-F238E27FC236}">
                      <a16:creationId xmlns:a16="http://schemas.microsoft.com/office/drawing/2014/main" id="{8AA52A74-0DD9-4A0D-A029-A61522D4E5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922307" y="7060508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" name="Oval 1284">
                  <a:extLst>
                    <a:ext uri="{FF2B5EF4-FFF2-40B4-BE49-F238E27FC236}">
                      <a16:creationId xmlns:a16="http://schemas.microsoft.com/office/drawing/2014/main" id="{D4F2FCD8-B265-4C0D-8DA1-05CD67C82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741301" y="7060508"/>
                  <a:ext cx="8818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" name="Oval 1285">
                  <a:extLst>
                    <a:ext uri="{FF2B5EF4-FFF2-40B4-BE49-F238E27FC236}">
                      <a16:creationId xmlns:a16="http://schemas.microsoft.com/office/drawing/2014/main" id="{487B9CA1-A2AA-4C09-AFF1-97E1EE4324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7651958" y="6975806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" name="Oval 1286">
                  <a:extLst>
                    <a:ext uri="{FF2B5EF4-FFF2-40B4-BE49-F238E27FC236}">
                      <a16:creationId xmlns:a16="http://schemas.microsoft.com/office/drawing/2014/main" id="{9BE57B67-E0A1-47B0-B17C-1974C5F56F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69022" y="7152171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" name="Oval 1287">
                  <a:extLst>
                    <a:ext uri="{FF2B5EF4-FFF2-40B4-BE49-F238E27FC236}">
                      <a16:creationId xmlns:a16="http://schemas.microsoft.com/office/drawing/2014/main" id="{31376E70-B399-4B17-8B9C-98AE820597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92657" y="6973486"/>
                  <a:ext cx="85863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" name="Oval 1288">
                  <a:extLst>
                    <a:ext uri="{FF2B5EF4-FFF2-40B4-BE49-F238E27FC236}">
                      <a16:creationId xmlns:a16="http://schemas.microsoft.com/office/drawing/2014/main" id="{D9CFB562-8B29-4D64-A7BB-C49F87DCD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88015" y="7152171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" name="Oval 1289">
                  <a:extLst>
                    <a:ext uri="{FF2B5EF4-FFF2-40B4-BE49-F238E27FC236}">
                      <a16:creationId xmlns:a16="http://schemas.microsoft.com/office/drawing/2014/main" id="{E91927BC-ABB8-487C-886F-B221773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3159" y="7244995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" name="Oval 1290">
                  <a:extLst>
                    <a:ext uri="{FF2B5EF4-FFF2-40B4-BE49-F238E27FC236}">
                      <a16:creationId xmlns:a16="http://schemas.microsoft.com/office/drawing/2014/main" id="{6F649475-2BDD-4E42-B381-25C52072BD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282000" y="706282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" name="Oval 1291">
                  <a:extLst>
                    <a:ext uri="{FF2B5EF4-FFF2-40B4-BE49-F238E27FC236}">
                      <a16:creationId xmlns:a16="http://schemas.microsoft.com/office/drawing/2014/main" id="{744234FE-B9C7-4F55-90A6-3D2B4C7C45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2153" y="7244995"/>
                  <a:ext cx="8586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" name="Oval 1292">
                  <a:extLst>
                    <a:ext uri="{FF2B5EF4-FFF2-40B4-BE49-F238E27FC236}">
                      <a16:creationId xmlns:a16="http://schemas.microsoft.com/office/drawing/2014/main" id="{3B0ED7BD-C499-4C75-A0C8-D349A1533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100994" y="7062828"/>
                  <a:ext cx="88183" cy="88183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" name="Oval 1293">
                  <a:extLst>
                    <a:ext uri="{FF2B5EF4-FFF2-40B4-BE49-F238E27FC236}">
                      <a16:creationId xmlns:a16="http://schemas.microsoft.com/office/drawing/2014/main" id="{84BE07EC-B70D-44A4-8EB0-A4660662D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6200000">
                  <a:off x="8369022" y="7333177"/>
                  <a:ext cx="95145" cy="92824"/>
                </a:xfrm>
                <a:prstGeom prst="ellipse">
                  <a:avLst/>
                </a:pr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294">
                  <a:extLst>
                    <a:ext uri="{FF2B5EF4-FFF2-40B4-BE49-F238E27FC236}">
                      <a16:creationId xmlns:a16="http://schemas.microsoft.com/office/drawing/2014/main" id="{C00ED00F-8A88-4D98-93F9-6494443D8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013970" y="6975806"/>
                  <a:ext cx="85863" cy="88183"/>
                </a:xfrm>
                <a:custGeom>
                  <a:avLst/>
                  <a:gdLst>
                    <a:gd name="T0" fmla="*/ 4 w 16"/>
                    <a:gd name="T1" fmla="*/ 15 h 16"/>
                    <a:gd name="T2" fmla="*/ 8 w 16"/>
                    <a:gd name="T3" fmla="*/ 16 h 16"/>
                    <a:gd name="T4" fmla="*/ 13 w 16"/>
                    <a:gd name="T5" fmla="*/ 15 h 16"/>
                    <a:gd name="T6" fmla="*/ 16 w 16"/>
                    <a:gd name="T7" fmla="*/ 8 h 16"/>
                    <a:gd name="T8" fmla="*/ 14 w 16"/>
                    <a:gd name="T9" fmla="*/ 2 h 16"/>
                    <a:gd name="T10" fmla="*/ 8 w 16"/>
                    <a:gd name="T11" fmla="*/ 0 h 16"/>
                    <a:gd name="T12" fmla="*/ 2 w 16"/>
                    <a:gd name="T13" fmla="*/ 2 h 16"/>
                    <a:gd name="T14" fmla="*/ 0 w 16"/>
                    <a:gd name="T15" fmla="*/ 8 h 16"/>
                    <a:gd name="T16" fmla="*/ 4 w 16"/>
                    <a:gd name="T17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4" y="15"/>
                      </a:moveTo>
                      <a:cubicBezTo>
                        <a:pt x="5" y="15"/>
                        <a:pt x="6" y="16"/>
                        <a:pt x="8" y="16"/>
                      </a:cubicBezTo>
                      <a:cubicBezTo>
                        <a:pt x="10" y="16"/>
                        <a:pt x="11" y="15"/>
                        <a:pt x="13" y="15"/>
                      </a:cubicBezTo>
                      <a:cubicBezTo>
                        <a:pt x="15" y="13"/>
                        <a:pt x="16" y="11"/>
                        <a:pt x="16" y="8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2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2" y="2"/>
                      </a:cubicBezTo>
                      <a:cubicBezTo>
                        <a:pt x="1" y="3"/>
                        <a:pt x="0" y="5"/>
                        <a:pt x="0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295">
                  <a:extLst>
                    <a:ext uri="{FF2B5EF4-FFF2-40B4-BE49-F238E27FC236}">
                      <a16:creationId xmlns:a16="http://schemas.microsoft.com/office/drawing/2014/main" id="{56D80966-A11E-4C56-8CF0-58B42DA04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7286766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296">
                  <a:extLst>
                    <a:ext uri="{FF2B5EF4-FFF2-40B4-BE49-F238E27FC236}">
                      <a16:creationId xmlns:a16="http://schemas.microsoft.com/office/drawing/2014/main" id="{D18670C6-6124-440C-9244-F79E97C49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7105759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6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297">
                  <a:extLst>
                    <a:ext uri="{FF2B5EF4-FFF2-40B4-BE49-F238E27FC236}">
                      <a16:creationId xmlns:a16="http://schemas.microsoft.com/office/drawing/2014/main" id="{C873770E-4BDE-4909-9D82-E2EE233D11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04991" y="7499099"/>
                  <a:ext cx="44092" cy="71939"/>
                </a:xfrm>
                <a:custGeom>
                  <a:avLst/>
                  <a:gdLst>
                    <a:gd name="T0" fmla="*/ 4 w 8"/>
                    <a:gd name="T1" fmla="*/ 4 h 13"/>
                    <a:gd name="T2" fmla="*/ 0 w 8"/>
                    <a:gd name="T3" fmla="*/ 13 h 13"/>
                    <a:gd name="T4" fmla="*/ 0 w 8"/>
                    <a:gd name="T5" fmla="*/ 13 h 13"/>
                    <a:gd name="T6" fmla="*/ 8 w 8"/>
                    <a:gd name="T7" fmla="*/ 4 h 13"/>
                    <a:gd name="T8" fmla="*/ 7 w 8"/>
                    <a:gd name="T9" fmla="*/ 0 h 13"/>
                    <a:gd name="T10" fmla="*/ 4 w 8"/>
                    <a:gd name="T11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3">
                      <a:moveTo>
                        <a:pt x="4" y="4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4" y="13"/>
                        <a:pt x="8" y="9"/>
                        <a:pt x="8" y="4"/>
                      </a:cubicBezTo>
                      <a:cubicBezTo>
                        <a:pt x="8" y="3"/>
                        <a:pt x="7" y="1"/>
                        <a:pt x="7" y="0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298">
                  <a:extLst>
                    <a:ext uri="{FF2B5EF4-FFF2-40B4-BE49-F238E27FC236}">
                      <a16:creationId xmlns:a16="http://schemas.microsoft.com/office/drawing/2014/main" id="{FCFDBD39-714D-4EB2-B9C6-E875ABBBB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188015" y="7333177"/>
                  <a:ext cx="95145" cy="92824"/>
                </a:xfrm>
                <a:custGeom>
                  <a:avLst/>
                  <a:gdLst>
                    <a:gd name="T0" fmla="*/ 8 w 17"/>
                    <a:gd name="T1" fmla="*/ 17 h 17"/>
                    <a:gd name="T2" fmla="*/ 17 w 17"/>
                    <a:gd name="T3" fmla="*/ 9 h 17"/>
                    <a:gd name="T4" fmla="*/ 8 w 17"/>
                    <a:gd name="T5" fmla="*/ 0 h 17"/>
                    <a:gd name="T6" fmla="*/ 2 w 17"/>
                    <a:gd name="T7" fmla="*/ 3 h 17"/>
                    <a:gd name="T8" fmla="*/ 1 w 17"/>
                    <a:gd name="T9" fmla="*/ 6 h 17"/>
                    <a:gd name="T10" fmla="*/ 0 w 17"/>
                    <a:gd name="T11" fmla="*/ 9 h 17"/>
                    <a:gd name="T12" fmla="*/ 8 w 17"/>
                    <a:gd name="T13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8" y="17"/>
                      </a:moveTo>
                      <a:cubicBezTo>
                        <a:pt x="13" y="17"/>
                        <a:pt x="17" y="13"/>
                        <a:pt x="17" y="9"/>
                      </a:cubicBezTo>
                      <a:cubicBezTo>
                        <a:pt x="17" y="4"/>
                        <a:pt x="13" y="0"/>
                        <a:pt x="8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13"/>
                        <a:pt x="4" y="17"/>
                        <a:pt x="8" y="17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299">
                  <a:extLst>
                    <a:ext uri="{FF2B5EF4-FFF2-40B4-BE49-F238E27FC236}">
                      <a16:creationId xmlns:a16="http://schemas.microsoft.com/office/drawing/2014/main" id="{FE7C59E4-D543-4697-9F1E-0E5471298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287800" y="7421360"/>
                  <a:ext cx="76580" cy="88183"/>
                </a:xfrm>
                <a:custGeom>
                  <a:avLst/>
                  <a:gdLst>
                    <a:gd name="T0" fmla="*/ 8 w 14"/>
                    <a:gd name="T1" fmla="*/ 0 h 16"/>
                    <a:gd name="T2" fmla="*/ 0 w 14"/>
                    <a:gd name="T3" fmla="*/ 14 h 16"/>
                    <a:gd name="T4" fmla="*/ 6 w 14"/>
                    <a:gd name="T5" fmla="*/ 16 h 16"/>
                    <a:gd name="T6" fmla="*/ 14 w 14"/>
                    <a:gd name="T7" fmla="*/ 8 h 16"/>
                    <a:gd name="T8" fmla="*/ 8 w 14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8" y="0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5"/>
                        <a:pt x="4" y="16"/>
                        <a:pt x="6" y="16"/>
                      </a:cubicBezTo>
                      <a:cubicBezTo>
                        <a:pt x="11" y="16"/>
                        <a:pt x="14" y="12"/>
                        <a:pt x="14" y="8"/>
                      </a:cubicBezTo>
                      <a:cubicBezTo>
                        <a:pt x="14" y="4"/>
                        <a:pt x="12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00">
                  <a:extLst>
                    <a:ext uri="{FF2B5EF4-FFF2-40B4-BE49-F238E27FC236}">
                      <a16:creationId xmlns:a16="http://schemas.microsoft.com/office/drawing/2014/main" id="{C9DAB54C-9D26-4BFE-BC78-143E36154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200000">
                  <a:off x="8438640" y="7460811"/>
                  <a:ext cx="60335" cy="11604"/>
                </a:xfrm>
                <a:custGeom>
                  <a:avLst/>
                  <a:gdLst>
                    <a:gd name="T0" fmla="*/ 0 w 11"/>
                    <a:gd name="T1" fmla="*/ 2 h 2"/>
                    <a:gd name="T2" fmla="*/ 11 w 11"/>
                    <a:gd name="T3" fmla="*/ 2 h 2"/>
                    <a:gd name="T4" fmla="*/ 5 w 11"/>
                    <a:gd name="T5" fmla="*/ 0 h 2"/>
                    <a:gd name="T6" fmla="*/ 0 w 1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">
                      <a:moveTo>
                        <a:pt x="0" y="2"/>
                      </a:move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7" y="0"/>
                        <a:pt x="5" y="0"/>
                      </a:cubicBezTo>
                      <a:cubicBezTo>
                        <a:pt x="3" y="0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9C0B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1318" name="组合 1317">
            <a:extLst>
              <a:ext uri="{FF2B5EF4-FFF2-40B4-BE49-F238E27FC236}">
                <a16:creationId xmlns:a16="http://schemas.microsoft.com/office/drawing/2014/main" id="{F1CAF0AA-BDBD-47F5-9C96-9D25E52E3CFC}"/>
              </a:ext>
            </a:extLst>
          </p:cNvPr>
          <p:cNvGrpSpPr/>
          <p:nvPr/>
        </p:nvGrpSpPr>
        <p:grpSpPr>
          <a:xfrm>
            <a:off x="211174" y="1460128"/>
            <a:ext cx="3415516" cy="3043106"/>
            <a:chOff x="1381020" y="2461120"/>
            <a:chExt cx="2911891" cy="2594393"/>
          </a:xfrm>
        </p:grpSpPr>
        <p:pic>
          <p:nvPicPr>
            <p:cNvPr id="1319" name="图片 1318">
              <a:extLst>
                <a:ext uri="{FF2B5EF4-FFF2-40B4-BE49-F238E27FC236}">
                  <a16:creationId xmlns:a16="http://schemas.microsoft.com/office/drawing/2014/main" id="{F0D2DBFF-00F7-49DF-B9CF-C679ED496DF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81020" y="2461120"/>
              <a:ext cx="2911891" cy="2594393"/>
            </a:xfrm>
            <a:prstGeom prst="rect">
              <a:avLst/>
            </a:prstGeom>
          </p:spPr>
        </p:pic>
        <p:sp>
          <p:nvSpPr>
            <p:cNvPr id="1320" name="Oval 1301">
              <a:extLst>
                <a:ext uri="{FF2B5EF4-FFF2-40B4-BE49-F238E27FC236}">
                  <a16:creationId xmlns:a16="http://schemas.microsoft.com/office/drawing/2014/main" id="{DD53CA88-978C-4A06-8AEA-13552B6741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974065" y="2664322"/>
              <a:ext cx="1935755" cy="1935755"/>
            </a:xfrm>
            <a:prstGeom prst="ellipse">
              <a:avLst/>
            </a:prstGeom>
            <a:solidFill>
              <a:srgbClr val="0E1D40"/>
            </a:solidFill>
            <a:ln>
              <a:noFill/>
            </a:ln>
            <a:effectLst>
              <a:outerShdw blurRad="254000" dist="266700" dir="2700000" algn="tl" rotWithShape="0">
                <a:prstClr val="black">
                  <a:alpha val="4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22" name="TextBox 17">
            <a:extLst>
              <a:ext uri="{FF2B5EF4-FFF2-40B4-BE49-F238E27FC236}">
                <a16:creationId xmlns:a16="http://schemas.microsoft.com/office/drawing/2014/main" id="{38E320A1-48B6-4510-8D81-737B235A389E}"/>
              </a:ext>
            </a:extLst>
          </p:cNvPr>
          <p:cNvSpPr txBox="1"/>
          <p:nvPr/>
        </p:nvSpPr>
        <p:spPr>
          <a:xfrm>
            <a:off x="1010735" y="2005448"/>
            <a:ext cx="207806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01</a:t>
            </a:r>
          </a:p>
          <a:p>
            <a:pPr algn="ctr"/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图像理论</a:t>
            </a:r>
            <a:endParaRPr lang="en-US" altLang="zh-CN" sz="32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  <a:p>
            <a:pPr algn="ctr"/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基础</a:t>
            </a:r>
            <a:endParaRPr lang="id-ID" sz="32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</p:txBody>
      </p:sp>
      <p:sp>
        <p:nvSpPr>
          <p:cNvPr id="1328" name="TextBox 17">
            <a:extLst>
              <a:ext uri="{FF2B5EF4-FFF2-40B4-BE49-F238E27FC236}">
                <a16:creationId xmlns:a16="http://schemas.microsoft.com/office/drawing/2014/main" id="{5DC0DA4D-69FC-4345-A185-552A0FAF5DB1}"/>
              </a:ext>
            </a:extLst>
          </p:cNvPr>
          <p:cNvSpPr txBox="1"/>
          <p:nvPr/>
        </p:nvSpPr>
        <p:spPr>
          <a:xfrm>
            <a:off x="3271285" y="3651318"/>
            <a:ext cx="1569660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800" b="1" spc="3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02</a:t>
            </a:r>
          </a:p>
          <a:p>
            <a:pPr algn="ctr"/>
            <a:r>
              <a:rPr lang="zh-CN" altLang="en-US" sz="24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内容构成</a:t>
            </a:r>
            <a:endParaRPr lang="id-ID" sz="24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</p:txBody>
      </p:sp>
      <p:grpSp>
        <p:nvGrpSpPr>
          <p:cNvPr id="1348" name="组合 1347">
            <a:extLst>
              <a:ext uri="{FF2B5EF4-FFF2-40B4-BE49-F238E27FC236}">
                <a16:creationId xmlns:a16="http://schemas.microsoft.com/office/drawing/2014/main" id="{80BEE879-AB2A-4285-9985-70178B03BF3B}"/>
              </a:ext>
            </a:extLst>
          </p:cNvPr>
          <p:cNvGrpSpPr/>
          <p:nvPr/>
        </p:nvGrpSpPr>
        <p:grpSpPr>
          <a:xfrm>
            <a:off x="4396848" y="655034"/>
            <a:ext cx="3804926" cy="769441"/>
            <a:chOff x="-4018757" y="199908"/>
            <a:chExt cx="3775350" cy="763461"/>
          </a:xfrm>
        </p:grpSpPr>
        <p:sp>
          <p:nvSpPr>
            <p:cNvPr id="1349" name="Text Box 7">
              <a:extLst>
                <a:ext uri="{FF2B5EF4-FFF2-40B4-BE49-F238E27FC236}">
                  <a16:creationId xmlns:a16="http://schemas.microsoft.com/office/drawing/2014/main" id="{05AC9C1E-C7BC-425E-A770-5435744EE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507404" y="548225"/>
              <a:ext cx="2263997" cy="35155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 lIns="46078" tIns="23040" rIns="46078" bIns="23040">
              <a:spAutoFit/>
            </a:bodyPr>
            <a:lstStyle/>
            <a:p>
              <a:pPr algn="ctr" defTabSz="1096645"/>
              <a:r>
                <a:rPr lang="en-CA" sz="2000" b="1" spc="604" dirty="0">
                  <a:solidFill>
                    <a:schemeClr val="bg1"/>
                  </a:solidFill>
                  <a:latin typeface="造字工房悦黑演示版常规体" pitchFamily="50" charset="-122"/>
                  <a:ea typeface="造字工房悦黑演示版常规体" pitchFamily="50" charset="-122"/>
                  <a:cs typeface="Open Sans" panose="020B0606030504020204" pitchFamily="34" charset="0"/>
                </a:rPr>
                <a:t>DIRECTORY</a:t>
              </a:r>
            </a:p>
          </p:txBody>
        </p:sp>
        <p:sp>
          <p:nvSpPr>
            <p:cNvPr id="1350" name="矩形 1349">
              <a:extLst>
                <a:ext uri="{FF2B5EF4-FFF2-40B4-BE49-F238E27FC236}">
                  <a16:creationId xmlns:a16="http://schemas.microsoft.com/office/drawing/2014/main" id="{EA284308-5459-4773-9C91-DE0CDDEEF458}"/>
                </a:ext>
              </a:extLst>
            </p:cNvPr>
            <p:cNvSpPr/>
            <p:nvPr/>
          </p:nvSpPr>
          <p:spPr>
            <a:xfrm>
              <a:off x="-4018757" y="199908"/>
              <a:ext cx="1469980" cy="76346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96645"/>
              <a:r>
                <a:rPr lang="zh-CN" altLang="en-US" sz="4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en Sans" panose="020B0606030504020204" pitchFamily="34" charset="0"/>
                </a:rPr>
                <a:t>目 录</a:t>
              </a:r>
              <a:endParaRPr lang="en-CA" altLang="zh-CN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en Sans" panose="020B0606030504020204" pitchFamily="34" charset="0"/>
              </a:endParaRPr>
            </a:p>
          </p:txBody>
        </p:sp>
      </p:grpSp>
      <p:grpSp>
        <p:nvGrpSpPr>
          <p:cNvPr id="1333" name="组合 1332">
            <a:extLst>
              <a:ext uri="{FF2B5EF4-FFF2-40B4-BE49-F238E27FC236}">
                <a16:creationId xmlns:a16="http://schemas.microsoft.com/office/drawing/2014/main" id="{76CFA517-81EF-4CC1-81C4-B93A9752F9F0}"/>
              </a:ext>
            </a:extLst>
          </p:cNvPr>
          <p:cNvGrpSpPr/>
          <p:nvPr/>
        </p:nvGrpSpPr>
        <p:grpSpPr>
          <a:xfrm>
            <a:off x="8285581" y="2434581"/>
            <a:ext cx="3415516" cy="3043106"/>
            <a:chOff x="1381020" y="2461120"/>
            <a:chExt cx="2911891" cy="2594393"/>
          </a:xfrm>
        </p:grpSpPr>
        <p:pic>
          <p:nvPicPr>
            <p:cNvPr id="1335" name="图片 1334">
              <a:extLst>
                <a:ext uri="{FF2B5EF4-FFF2-40B4-BE49-F238E27FC236}">
                  <a16:creationId xmlns:a16="http://schemas.microsoft.com/office/drawing/2014/main" id="{23AC07AB-537C-492D-A705-89709EC516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81020" y="2461120"/>
              <a:ext cx="2911891" cy="2594393"/>
            </a:xfrm>
            <a:prstGeom prst="rect">
              <a:avLst/>
            </a:prstGeom>
          </p:spPr>
        </p:pic>
        <p:sp>
          <p:nvSpPr>
            <p:cNvPr id="1342" name="Oval 1301">
              <a:extLst>
                <a:ext uri="{FF2B5EF4-FFF2-40B4-BE49-F238E27FC236}">
                  <a16:creationId xmlns:a16="http://schemas.microsoft.com/office/drawing/2014/main" id="{A6A6C1B7-673C-4A72-ADA9-607AFF7854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974065" y="2664322"/>
              <a:ext cx="1935755" cy="1935755"/>
            </a:xfrm>
            <a:prstGeom prst="ellipse">
              <a:avLst/>
            </a:prstGeom>
            <a:solidFill>
              <a:srgbClr val="0E1D40"/>
            </a:solidFill>
            <a:ln>
              <a:noFill/>
            </a:ln>
            <a:effectLst>
              <a:outerShdw blurRad="254000" dist="266700" dir="2700000" algn="tl" rotWithShape="0">
                <a:prstClr val="black">
                  <a:alpha val="4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44" name="TextBox 17">
            <a:extLst>
              <a:ext uri="{FF2B5EF4-FFF2-40B4-BE49-F238E27FC236}">
                <a16:creationId xmlns:a16="http://schemas.microsoft.com/office/drawing/2014/main" id="{D52C4B0C-1488-4958-9049-1AA204730B5F}"/>
              </a:ext>
            </a:extLst>
          </p:cNvPr>
          <p:cNvSpPr txBox="1"/>
          <p:nvPr/>
        </p:nvSpPr>
        <p:spPr>
          <a:xfrm>
            <a:off x="9115289" y="2932201"/>
            <a:ext cx="207806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03</a:t>
            </a:r>
          </a:p>
          <a:p>
            <a:pPr algn="ctr"/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实例操作</a:t>
            </a:r>
            <a:endParaRPr lang="en-US" altLang="zh-CN" sz="32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  <a:p>
            <a:pPr algn="ctr"/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风景美化</a:t>
            </a:r>
            <a:endParaRPr lang="en-US" altLang="zh-CN" sz="32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</p:txBody>
      </p:sp>
      <p:grpSp>
        <p:nvGrpSpPr>
          <p:cNvPr id="1345" name="组合 1344">
            <a:extLst>
              <a:ext uri="{FF2B5EF4-FFF2-40B4-BE49-F238E27FC236}">
                <a16:creationId xmlns:a16="http://schemas.microsoft.com/office/drawing/2014/main" id="{BF758763-66F9-4DAA-B010-411A613A8505}"/>
              </a:ext>
            </a:extLst>
          </p:cNvPr>
          <p:cNvGrpSpPr/>
          <p:nvPr/>
        </p:nvGrpSpPr>
        <p:grpSpPr>
          <a:xfrm>
            <a:off x="4007858" y="3418688"/>
            <a:ext cx="3415516" cy="3043106"/>
            <a:chOff x="1381020" y="2461120"/>
            <a:chExt cx="2911891" cy="2594393"/>
          </a:xfrm>
        </p:grpSpPr>
        <p:pic>
          <p:nvPicPr>
            <p:cNvPr id="1347" name="图片 1346">
              <a:extLst>
                <a:ext uri="{FF2B5EF4-FFF2-40B4-BE49-F238E27FC236}">
                  <a16:creationId xmlns:a16="http://schemas.microsoft.com/office/drawing/2014/main" id="{245E025E-6E66-41CC-83F2-AE91427DF2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381020" y="2461120"/>
              <a:ext cx="2911891" cy="2594393"/>
            </a:xfrm>
            <a:prstGeom prst="rect">
              <a:avLst/>
            </a:prstGeom>
          </p:spPr>
        </p:pic>
        <p:sp>
          <p:nvSpPr>
            <p:cNvPr id="1351" name="Oval 1301">
              <a:extLst>
                <a:ext uri="{FF2B5EF4-FFF2-40B4-BE49-F238E27FC236}">
                  <a16:creationId xmlns:a16="http://schemas.microsoft.com/office/drawing/2014/main" id="{76E71CAE-2E16-4B07-9C61-ADB1C96C93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974065" y="2664322"/>
              <a:ext cx="1935755" cy="1935755"/>
            </a:xfrm>
            <a:prstGeom prst="ellipse">
              <a:avLst/>
            </a:prstGeom>
            <a:solidFill>
              <a:srgbClr val="0E1D40"/>
            </a:solidFill>
            <a:ln>
              <a:noFill/>
            </a:ln>
            <a:effectLst>
              <a:outerShdw blurRad="254000" dist="266700" dir="2700000" algn="tl" rotWithShape="0">
                <a:prstClr val="black">
                  <a:alpha val="4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52" name="TextBox 17">
            <a:extLst>
              <a:ext uri="{FF2B5EF4-FFF2-40B4-BE49-F238E27FC236}">
                <a16:creationId xmlns:a16="http://schemas.microsoft.com/office/drawing/2014/main" id="{33D2BF13-C3BD-4911-ADC1-73AF4AD7D052}"/>
              </a:ext>
            </a:extLst>
          </p:cNvPr>
          <p:cNvSpPr txBox="1"/>
          <p:nvPr/>
        </p:nvSpPr>
        <p:spPr>
          <a:xfrm>
            <a:off x="4804752" y="3867501"/>
            <a:ext cx="207806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FEE39A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02</a:t>
            </a:r>
          </a:p>
          <a:p>
            <a:pPr algn="ctr"/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认识</a:t>
            </a:r>
            <a:r>
              <a:rPr lang="en-US" altLang="zh-CN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PS</a:t>
            </a:r>
            <a:r>
              <a:rPr lang="zh-CN" altLang="en-US" sz="3200" b="1" spc="3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Lato Regular"/>
              </a:rPr>
              <a:t>工作界面</a:t>
            </a:r>
            <a:endParaRPr lang="en-US" altLang="zh-CN" sz="3200" b="1" spc="300" dirty="0">
              <a:solidFill>
                <a:srgbClr val="99D2C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058848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AA3203B4-59B1-4CD8-ACA0-F22761278D62}"/>
              </a:ext>
            </a:extLst>
          </p:cNvPr>
          <p:cNvGrpSpPr/>
          <p:nvPr/>
        </p:nvGrpSpPr>
        <p:grpSpPr>
          <a:xfrm>
            <a:off x="1642781" y="-393238"/>
            <a:ext cx="8906438" cy="7950353"/>
            <a:chOff x="2931601" y="916090"/>
            <a:chExt cx="6092825" cy="5438775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DD171859-A76D-434B-BDB3-3CE2CDDCB87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6937657" y="616846"/>
              <a:ext cx="1787525" cy="2386013"/>
              <a:chOff x="4427" y="2576"/>
              <a:chExt cx="1126" cy="1503"/>
            </a:xfrm>
          </p:grpSpPr>
          <p:sp>
            <p:nvSpPr>
              <p:cNvPr id="1101" name="Freeform 5">
                <a:extLst>
                  <a:ext uri="{FF2B5EF4-FFF2-40B4-BE49-F238E27FC236}">
                    <a16:creationId xmlns:a16="http://schemas.microsoft.com/office/drawing/2014/main" id="{14D9CCA5-0FE1-4CAD-A806-480660FFC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3921"/>
                <a:ext cx="180" cy="158"/>
              </a:xfrm>
              <a:custGeom>
                <a:avLst/>
                <a:gdLst>
                  <a:gd name="T0" fmla="*/ 0 w 180"/>
                  <a:gd name="T1" fmla="*/ 0 h 158"/>
                  <a:gd name="T2" fmla="*/ 90 w 180"/>
                  <a:gd name="T3" fmla="*/ 158 h 158"/>
                  <a:gd name="T4" fmla="*/ 180 w 180"/>
                  <a:gd name="T5" fmla="*/ 0 h 158"/>
                  <a:gd name="T6" fmla="*/ 0 w 180"/>
                  <a:gd name="T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0" h="158">
                    <a:moveTo>
                      <a:pt x="0" y="0"/>
                    </a:moveTo>
                    <a:lnTo>
                      <a:pt x="90" y="158"/>
                    </a:lnTo>
                    <a:lnTo>
                      <a:pt x="18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6">
                <a:extLst>
                  <a:ext uri="{FF2B5EF4-FFF2-40B4-BE49-F238E27FC236}">
                    <a16:creationId xmlns:a16="http://schemas.microsoft.com/office/drawing/2014/main" id="{0C50CA65-A5D7-4C5D-9A55-956587E2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104"/>
                <a:ext cx="1126" cy="107"/>
              </a:xfrm>
              <a:custGeom>
                <a:avLst/>
                <a:gdLst>
                  <a:gd name="T0" fmla="*/ 1065 w 1126"/>
                  <a:gd name="T1" fmla="*/ 107 h 107"/>
                  <a:gd name="T2" fmla="*/ 1126 w 1126"/>
                  <a:gd name="T3" fmla="*/ 0 h 107"/>
                  <a:gd name="T4" fmla="*/ 563 w 1126"/>
                  <a:gd name="T5" fmla="*/ 0 h 107"/>
                  <a:gd name="T6" fmla="*/ 0 w 1126"/>
                  <a:gd name="T7" fmla="*/ 0 h 107"/>
                  <a:gd name="T8" fmla="*/ 61 w 1126"/>
                  <a:gd name="T9" fmla="*/ 107 h 107"/>
                  <a:gd name="T10" fmla="*/ 1065 w 1126"/>
                  <a:gd name="T11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6" h="107">
                    <a:moveTo>
                      <a:pt x="1065" y="107"/>
                    </a:moveTo>
                    <a:lnTo>
                      <a:pt x="1126" y="0"/>
                    </a:lnTo>
                    <a:lnTo>
                      <a:pt x="563" y="0"/>
                    </a:lnTo>
                    <a:lnTo>
                      <a:pt x="0" y="0"/>
                    </a:lnTo>
                    <a:lnTo>
                      <a:pt x="61" y="107"/>
                    </a:lnTo>
                    <a:lnTo>
                      <a:pt x="1065" y="10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7">
                <a:extLst>
                  <a:ext uri="{FF2B5EF4-FFF2-40B4-BE49-F238E27FC236}">
                    <a16:creationId xmlns:a16="http://schemas.microsoft.com/office/drawing/2014/main" id="{6ED443B3-3DF8-4B69-81BE-B9CCCC74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514"/>
                <a:ext cx="654" cy="104"/>
              </a:xfrm>
              <a:custGeom>
                <a:avLst/>
                <a:gdLst>
                  <a:gd name="T0" fmla="*/ 0 w 654"/>
                  <a:gd name="T1" fmla="*/ 0 h 104"/>
                  <a:gd name="T2" fmla="*/ 45 w 654"/>
                  <a:gd name="T3" fmla="*/ 78 h 104"/>
                  <a:gd name="T4" fmla="*/ 62 w 654"/>
                  <a:gd name="T5" fmla="*/ 104 h 104"/>
                  <a:gd name="T6" fmla="*/ 592 w 654"/>
                  <a:gd name="T7" fmla="*/ 104 h 104"/>
                  <a:gd name="T8" fmla="*/ 609 w 654"/>
                  <a:gd name="T9" fmla="*/ 78 h 104"/>
                  <a:gd name="T10" fmla="*/ 654 w 654"/>
                  <a:gd name="T11" fmla="*/ 0 h 104"/>
                  <a:gd name="T12" fmla="*/ 0 w 654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4" h="104">
                    <a:moveTo>
                      <a:pt x="0" y="0"/>
                    </a:moveTo>
                    <a:lnTo>
                      <a:pt x="45" y="78"/>
                    </a:lnTo>
                    <a:lnTo>
                      <a:pt x="62" y="104"/>
                    </a:lnTo>
                    <a:lnTo>
                      <a:pt x="592" y="104"/>
                    </a:lnTo>
                    <a:lnTo>
                      <a:pt x="609" y="78"/>
                    </a:lnTo>
                    <a:lnTo>
                      <a:pt x="6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">
                <a:extLst>
                  <a:ext uri="{FF2B5EF4-FFF2-40B4-BE49-F238E27FC236}">
                    <a16:creationId xmlns:a16="http://schemas.microsoft.com/office/drawing/2014/main" id="{B1E0F23F-8AA0-4B83-8F60-77F2AB01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3310"/>
                <a:ext cx="886" cy="104"/>
              </a:xfrm>
              <a:custGeom>
                <a:avLst/>
                <a:gdLst>
                  <a:gd name="T0" fmla="*/ 0 w 886"/>
                  <a:gd name="T1" fmla="*/ 0 h 104"/>
                  <a:gd name="T2" fmla="*/ 60 w 886"/>
                  <a:gd name="T3" fmla="*/ 104 h 104"/>
                  <a:gd name="T4" fmla="*/ 826 w 886"/>
                  <a:gd name="T5" fmla="*/ 104 h 104"/>
                  <a:gd name="T6" fmla="*/ 886 w 886"/>
                  <a:gd name="T7" fmla="*/ 0 h 104"/>
                  <a:gd name="T8" fmla="*/ 0 w 886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6" h="104">
                    <a:moveTo>
                      <a:pt x="0" y="0"/>
                    </a:moveTo>
                    <a:lnTo>
                      <a:pt x="60" y="104"/>
                    </a:lnTo>
                    <a:lnTo>
                      <a:pt x="826" y="104"/>
                    </a:lnTo>
                    <a:lnTo>
                      <a:pt x="8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9">
                <a:extLst>
                  <a:ext uri="{FF2B5EF4-FFF2-40B4-BE49-F238E27FC236}">
                    <a16:creationId xmlns:a16="http://schemas.microsoft.com/office/drawing/2014/main" id="{C4B6778F-EA7A-49F8-82ED-A8C5DA13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3717"/>
                <a:ext cx="416" cy="104"/>
              </a:xfrm>
              <a:custGeom>
                <a:avLst/>
                <a:gdLst>
                  <a:gd name="T0" fmla="*/ 357 w 416"/>
                  <a:gd name="T1" fmla="*/ 104 h 104"/>
                  <a:gd name="T2" fmla="*/ 416 w 416"/>
                  <a:gd name="T3" fmla="*/ 0 h 104"/>
                  <a:gd name="T4" fmla="*/ 0 w 416"/>
                  <a:gd name="T5" fmla="*/ 0 h 104"/>
                  <a:gd name="T6" fmla="*/ 61 w 416"/>
                  <a:gd name="T7" fmla="*/ 104 h 104"/>
                  <a:gd name="T8" fmla="*/ 357 w 416"/>
                  <a:gd name="T9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6" h="104">
                    <a:moveTo>
                      <a:pt x="357" y="104"/>
                    </a:moveTo>
                    <a:lnTo>
                      <a:pt x="416" y="0"/>
                    </a:lnTo>
                    <a:lnTo>
                      <a:pt x="0" y="0"/>
                    </a:lnTo>
                    <a:lnTo>
                      <a:pt x="61" y="104"/>
                    </a:lnTo>
                    <a:lnTo>
                      <a:pt x="357" y="10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0">
                <a:extLst>
                  <a:ext uri="{FF2B5EF4-FFF2-40B4-BE49-F238E27FC236}">
                    <a16:creationId xmlns:a16="http://schemas.microsoft.com/office/drawing/2014/main" id="{5146EFA2-D346-436A-8D8F-3F803309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1">
                <a:extLst>
                  <a:ext uri="{FF2B5EF4-FFF2-40B4-BE49-F238E27FC236}">
                    <a16:creationId xmlns:a16="http://schemas.microsoft.com/office/drawing/2014/main" id="{FDD314F5-EFE7-4072-B21B-5A77ACE8F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Oval 12">
                <a:extLst>
                  <a:ext uri="{FF2B5EF4-FFF2-40B4-BE49-F238E27FC236}">
                    <a16:creationId xmlns:a16="http://schemas.microsoft.com/office/drawing/2014/main" id="{05F7DFA8-73C2-4736-B6C8-35C4356F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Oval 13">
                <a:extLst>
                  <a:ext uri="{FF2B5EF4-FFF2-40B4-BE49-F238E27FC236}">
                    <a16:creationId xmlns:a16="http://schemas.microsoft.com/office/drawing/2014/main" id="{CC76D216-7DDA-4AA4-9F81-6C434F8BA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">
                <a:extLst>
                  <a:ext uri="{FF2B5EF4-FFF2-40B4-BE49-F238E27FC236}">
                    <a16:creationId xmlns:a16="http://schemas.microsoft.com/office/drawing/2014/main" id="{BB797740-B772-48C9-A736-47D63D8F6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905"/>
                <a:ext cx="23" cy="36"/>
              </a:xfrm>
              <a:custGeom>
                <a:avLst/>
                <a:gdLst>
                  <a:gd name="T0" fmla="*/ 0 w 10"/>
                  <a:gd name="T1" fmla="*/ 7 h 15"/>
                  <a:gd name="T2" fmla="*/ 8 w 10"/>
                  <a:gd name="T3" fmla="*/ 15 h 15"/>
                  <a:gd name="T4" fmla="*/ 10 w 10"/>
                  <a:gd name="T5" fmla="*/ 14 h 15"/>
                  <a:gd name="T6" fmla="*/ 5 w 10"/>
                  <a:gd name="T7" fmla="*/ 0 h 15"/>
                  <a:gd name="T8" fmla="*/ 0 w 1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0" y="7"/>
                    </a:moveTo>
                    <a:cubicBezTo>
                      <a:pt x="0" y="11"/>
                      <a:pt x="4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8" y="9"/>
                      <a:pt x="7" y="5"/>
                      <a:pt x="5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Oval 15">
                <a:extLst>
                  <a:ext uri="{FF2B5EF4-FFF2-40B4-BE49-F238E27FC236}">
                    <a16:creationId xmlns:a16="http://schemas.microsoft.com/office/drawing/2014/main" id="{4CDE0C92-B16A-41A4-BBAD-ABF16DC3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6">
                <a:extLst>
                  <a:ext uri="{FF2B5EF4-FFF2-40B4-BE49-F238E27FC236}">
                    <a16:creationId xmlns:a16="http://schemas.microsoft.com/office/drawing/2014/main" id="{253C6D9A-FA33-4A68-BF09-A3CA071E5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4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">
                <a:extLst>
                  <a:ext uri="{FF2B5EF4-FFF2-40B4-BE49-F238E27FC236}">
                    <a16:creationId xmlns:a16="http://schemas.microsoft.com/office/drawing/2014/main" id="{21448116-433B-4B21-A0AD-8EB3E360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856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8">
                <a:extLst>
                  <a:ext uri="{FF2B5EF4-FFF2-40B4-BE49-F238E27FC236}">
                    <a16:creationId xmlns:a16="http://schemas.microsoft.com/office/drawing/2014/main" id="{638DD5BE-D9DB-482D-B00D-A274D7E9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7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9">
                <a:extLst>
                  <a:ext uri="{FF2B5EF4-FFF2-40B4-BE49-F238E27FC236}">
                    <a16:creationId xmlns:a16="http://schemas.microsoft.com/office/drawing/2014/main" id="{2987FC85-F3B9-4E92-9B0E-2463FC720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40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6 h 6"/>
                  <a:gd name="T4" fmla="*/ 3 w 3"/>
                  <a:gd name="T5" fmla="*/ 0 h 6"/>
                  <a:gd name="T6" fmla="*/ 0 w 3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0">
                <a:extLst>
                  <a:ext uri="{FF2B5EF4-FFF2-40B4-BE49-F238E27FC236}">
                    <a16:creationId xmlns:a16="http://schemas.microsoft.com/office/drawing/2014/main" id="{3919DA90-AF8F-445F-8C64-F0C8ADC20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1">
                <a:extLst>
                  <a:ext uri="{FF2B5EF4-FFF2-40B4-BE49-F238E27FC236}">
                    <a16:creationId xmlns:a16="http://schemas.microsoft.com/office/drawing/2014/main" id="{10B55520-2A1F-4D52-8A9F-41D8FB4F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52"/>
                <a:ext cx="5" cy="21"/>
              </a:xfrm>
              <a:custGeom>
                <a:avLst/>
                <a:gdLst>
                  <a:gd name="T0" fmla="*/ 2 w 2"/>
                  <a:gd name="T1" fmla="*/ 9 h 9"/>
                  <a:gd name="T2" fmla="*/ 1 w 2"/>
                  <a:gd name="T3" fmla="*/ 0 h 9"/>
                  <a:gd name="T4" fmla="*/ 0 w 2"/>
                  <a:gd name="T5" fmla="*/ 4 h 9"/>
                  <a:gd name="T6" fmla="*/ 2 w 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2" y="9"/>
                    </a:moveTo>
                    <a:cubicBezTo>
                      <a:pt x="2" y="6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Oval 22">
                <a:extLst>
                  <a:ext uri="{FF2B5EF4-FFF2-40B4-BE49-F238E27FC236}">
                    <a16:creationId xmlns:a16="http://schemas.microsoft.com/office/drawing/2014/main" id="{AEF2F4FC-217A-4544-9B2A-9563D7516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Oval 23">
                <a:extLst>
                  <a:ext uri="{FF2B5EF4-FFF2-40B4-BE49-F238E27FC236}">
                    <a16:creationId xmlns:a16="http://schemas.microsoft.com/office/drawing/2014/main" id="{6012EE28-D29D-4EB6-B67D-12A39D1D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Oval 24">
                <a:extLst>
                  <a:ext uri="{FF2B5EF4-FFF2-40B4-BE49-F238E27FC236}">
                    <a16:creationId xmlns:a16="http://schemas.microsoft.com/office/drawing/2014/main" id="{4E82794B-FDEA-4150-B3F7-95CB4FED5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Oval 25">
                <a:extLst>
                  <a:ext uri="{FF2B5EF4-FFF2-40B4-BE49-F238E27FC236}">
                    <a16:creationId xmlns:a16="http://schemas.microsoft.com/office/drawing/2014/main" id="{6F94562D-77AC-4724-B942-65EFEFE6C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Oval 26">
                <a:extLst>
                  <a:ext uri="{FF2B5EF4-FFF2-40B4-BE49-F238E27FC236}">
                    <a16:creationId xmlns:a16="http://schemas.microsoft.com/office/drawing/2014/main" id="{BC5F9733-684C-44A7-BC19-125FE650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7">
                <a:extLst>
                  <a:ext uri="{FF2B5EF4-FFF2-40B4-BE49-F238E27FC236}">
                    <a16:creationId xmlns:a16="http://schemas.microsoft.com/office/drawing/2014/main" id="{C041533C-A3D0-46BF-9337-03A41266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4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8">
                <a:extLst>
                  <a:ext uri="{FF2B5EF4-FFF2-40B4-BE49-F238E27FC236}">
                    <a16:creationId xmlns:a16="http://schemas.microsoft.com/office/drawing/2014/main" id="{4D8F2D38-4325-4758-8AE2-A3F46182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">
                <a:extLst>
                  <a:ext uri="{FF2B5EF4-FFF2-40B4-BE49-F238E27FC236}">
                    <a16:creationId xmlns:a16="http://schemas.microsoft.com/office/drawing/2014/main" id="{F8715743-E965-4B87-A552-3B9B73A4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967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30">
                <a:extLst>
                  <a:ext uri="{FF2B5EF4-FFF2-40B4-BE49-F238E27FC236}">
                    <a16:creationId xmlns:a16="http://schemas.microsoft.com/office/drawing/2014/main" id="{4C7307F3-0ABC-4158-A594-4CBCCAF3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31">
                <a:extLst>
                  <a:ext uri="{FF2B5EF4-FFF2-40B4-BE49-F238E27FC236}">
                    <a16:creationId xmlns:a16="http://schemas.microsoft.com/office/drawing/2014/main" id="{AB4C5E3F-CD32-4026-A24C-869B38A4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22"/>
                <a:ext cx="38" cy="19"/>
              </a:xfrm>
              <a:custGeom>
                <a:avLst/>
                <a:gdLst>
                  <a:gd name="T0" fmla="*/ 15 w 16"/>
                  <a:gd name="T1" fmla="*/ 4 h 8"/>
                  <a:gd name="T2" fmla="*/ 8 w 16"/>
                  <a:gd name="T3" fmla="*/ 0 h 8"/>
                  <a:gd name="T4" fmla="*/ 2 w 16"/>
                  <a:gd name="T5" fmla="*/ 4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4"/>
                    </a:moveTo>
                    <a:cubicBezTo>
                      <a:pt x="13" y="2"/>
                      <a:pt x="11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Oval 32">
                <a:extLst>
                  <a:ext uri="{FF2B5EF4-FFF2-40B4-BE49-F238E27FC236}">
                    <a16:creationId xmlns:a16="http://schemas.microsoft.com/office/drawing/2014/main" id="{05D8FA04-CCB3-4CBB-88BD-2C9F52A0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Oval 33">
                <a:extLst>
                  <a:ext uri="{FF2B5EF4-FFF2-40B4-BE49-F238E27FC236}">
                    <a16:creationId xmlns:a16="http://schemas.microsoft.com/office/drawing/2014/main" id="{B17C62C4-A114-4EC3-AF25-381CA7AF9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4">
                <a:extLst>
                  <a:ext uri="{FF2B5EF4-FFF2-40B4-BE49-F238E27FC236}">
                    <a16:creationId xmlns:a16="http://schemas.microsoft.com/office/drawing/2014/main" id="{0A6C5B38-27E5-4F3B-81B4-F0BDEB9A5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3277"/>
                <a:ext cx="30" cy="35"/>
              </a:xfrm>
              <a:custGeom>
                <a:avLst/>
                <a:gdLst>
                  <a:gd name="T0" fmla="*/ 0 w 13"/>
                  <a:gd name="T1" fmla="*/ 7 h 15"/>
                  <a:gd name="T2" fmla="*/ 8 w 13"/>
                  <a:gd name="T3" fmla="*/ 15 h 15"/>
                  <a:gd name="T4" fmla="*/ 13 w 13"/>
                  <a:gd name="T5" fmla="*/ 1 h 15"/>
                  <a:gd name="T6" fmla="*/ 8 w 13"/>
                  <a:gd name="T7" fmla="*/ 0 h 15"/>
                  <a:gd name="T8" fmla="*/ 0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10" y="11"/>
                      <a:pt x="11" y="6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Oval 35">
                <a:extLst>
                  <a:ext uri="{FF2B5EF4-FFF2-40B4-BE49-F238E27FC236}">
                    <a16:creationId xmlns:a16="http://schemas.microsoft.com/office/drawing/2014/main" id="{A9400DDB-7271-4F59-869D-C0C3DD2F3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Oval 36">
                <a:extLst>
                  <a:ext uri="{FF2B5EF4-FFF2-40B4-BE49-F238E27FC236}">
                    <a16:creationId xmlns:a16="http://schemas.microsoft.com/office/drawing/2014/main" id="{CA2B295F-CF21-4A28-ABC6-BC40938A7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7">
                <a:extLst>
                  <a:ext uri="{FF2B5EF4-FFF2-40B4-BE49-F238E27FC236}">
                    <a16:creationId xmlns:a16="http://schemas.microsoft.com/office/drawing/2014/main" id="{15A1491B-5EE9-495A-BD94-1838CC490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2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6 w 8"/>
                  <a:gd name="T7" fmla="*/ 3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8">
                <a:extLst>
                  <a:ext uri="{FF2B5EF4-FFF2-40B4-BE49-F238E27FC236}">
                    <a16:creationId xmlns:a16="http://schemas.microsoft.com/office/drawing/2014/main" id="{53CD8C12-A499-48E7-9F52-885EDE8C2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9">
                <a:extLst>
                  <a:ext uri="{FF2B5EF4-FFF2-40B4-BE49-F238E27FC236}">
                    <a16:creationId xmlns:a16="http://schemas.microsoft.com/office/drawing/2014/main" id="{DE8650A9-C860-46A3-9B04-FDEA4D5D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154"/>
                <a:ext cx="5" cy="14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2 w 2"/>
                  <a:gd name="T5" fmla="*/ 0 h 6"/>
                  <a:gd name="T6" fmla="*/ 0 w 2"/>
                  <a:gd name="T7" fmla="*/ 0 h 6"/>
                  <a:gd name="T8" fmla="*/ 0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0">
                <a:extLst>
                  <a:ext uri="{FF2B5EF4-FFF2-40B4-BE49-F238E27FC236}">
                    <a16:creationId xmlns:a16="http://schemas.microsoft.com/office/drawing/2014/main" id="{CF587444-A87E-4773-8097-F424FD7F4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154"/>
                <a:ext cx="38" cy="19"/>
              </a:xfrm>
              <a:custGeom>
                <a:avLst/>
                <a:gdLst>
                  <a:gd name="T0" fmla="*/ 3 w 16"/>
                  <a:gd name="T1" fmla="*/ 6 h 8"/>
                  <a:gd name="T2" fmla="*/ 4 w 16"/>
                  <a:gd name="T3" fmla="*/ 7 h 8"/>
                  <a:gd name="T4" fmla="*/ 7 w 16"/>
                  <a:gd name="T5" fmla="*/ 8 h 8"/>
                  <a:gd name="T6" fmla="*/ 8 w 16"/>
                  <a:gd name="T7" fmla="*/ 8 h 8"/>
                  <a:gd name="T8" fmla="*/ 10 w 16"/>
                  <a:gd name="T9" fmla="*/ 8 h 8"/>
                  <a:gd name="T10" fmla="*/ 13 w 16"/>
                  <a:gd name="T11" fmla="*/ 7 h 8"/>
                  <a:gd name="T12" fmla="*/ 14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1 w 16"/>
                  <a:gd name="T21" fmla="*/ 2 h 8"/>
                  <a:gd name="T22" fmla="*/ 3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1">
                <a:extLst>
                  <a:ext uri="{FF2B5EF4-FFF2-40B4-BE49-F238E27FC236}">
                    <a16:creationId xmlns:a16="http://schemas.microsoft.com/office/drawing/2014/main" id="{E6F83343-795A-4CEC-9D5A-07A7C17B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4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2">
                <a:extLst>
                  <a:ext uri="{FF2B5EF4-FFF2-40B4-BE49-F238E27FC236}">
                    <a16:creationId xmlns:a16="http://schemas.microsoft.com/office/drawing/2014/main" id="{92B41C5A-508B-452E-86E9-9AD2DA00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417"/>
                <a:ext cx="12" cy="19"/>
              </a:xfrm>
              <a:custGeom>
                <a:avLst/>
                <a:gdLst>
                  <a:gd name="T0" fmla="*/ 0 w 5"/>
                  <a:gd name="T1" fmla="*/ 8 h 8"/>
                  <a:gd name="T2" fmla="*/ 0 w 5"/>
                  <a:gd name="T3" fmla="*/ 8 h 8"/>
                  <a:gd name="T4" fmla="*/ 5 w 5"/>
                  <a:gd name="T5" fmla="*/ 0 h 8"/>
                  <a:gd name="T6" fmla="*/ 0 w 5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3" y="1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">
                <a:extLst>
                  <a:ext uri="{FF2B5EF4-FFF2-40B4-BE49-F238E27FC236}">
                    <a16:creationId xmlns:a16="http://schemas.microsoft.com/office/drawing/2014/main" id="{20D81406-4B87-436C-AB9A-15A93EBDF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462"/>
                <a:ext cx="24" cy="28"/>
              </a:xfrm>
              <a:custGeom>
                <a:avLst/>
                <a:gdLst>
                  <a:gd name="T0" fmla="*/ 0 w 10"/>
                  <a:gd name="T1" fmla="*/ 8 h 12"/>
                  <a:gd name="T2" fmla="*/ 1 w 10"/>
                  <a:gd name="T3" fmla="*/ 12 h 12"/>
                  <a:gd name="T4" fmla="*/ 10 w 10"/>
                  <a:gd name="T5" fmla="*/ 1 h 12"/>
                  <a:gd name="T6" fmla="*/ 8 w 10"/>
                  <a:gd name="T7" fmla="*/ 0 h 12"/>
                  <a:gd name="T8" fmla="*/ 0 w 10"/>
                  <a:gd name="T9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8"/>
                    </a:moveTo>
                    <a:cubicBezTo>
                      <a:pt x="0" y="10"/>
                      <a:pt x="0" y="11"/>
                      <a:pt x="1" y="12"/>
                    </a:cubicBezTo>
                    <a:cubicBezTo>
                      <a:pt x="4" y="8"/>
                      <a:pt x="7" y="5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Oval 44">
                <a:extLst>
                  <a:ext uri="{FF2B5EF4-FFF2-40B4-BE49-F238E27FC236}">
                    <a16:creationId xmlns:a16="http://schemas.microsoft.com/office/drawing/2014/main" id="{49271BB2-14A6-4D0F-8438-CC9FE90F4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5">
                <a:extLst>
                  <a:ext uri="{FF2B5EF4-FFF2-40B4-BE49-F238E27FC236}">
                    <a16:creationId xmlns:a16="http://schemas.microsoft.com/office/drawing/2014/main" id="{AA1EA0BB-742D-4E31-B133-BC92AEF5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509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1 h 5"/>
                  <a:gd name="T6" fmla="*/ 3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">
                <a:extLst>
                  <a:ext uri="{FF2B5EF4-FFF2-40B4-BE49-F238E27FC236}">
                    <a16:creationId xmlns:a16="http://schemas.microsoft.com/office/drawing/2014/main" id="{08163354-B3B0-48BA-BDA4-37282027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7">
                <a:extLst>
                  <a:ext uri="{FF2B5EF4-FFF2-40B4-BE49-F238E27FC236}">
                    <a16:creationId xmlns:a16="http://schemas.microsoft.com/office/drawing/2014/main" id="{1A8BE807-C9F1-4723-98A3-B48C0E38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3341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2 h 8"/>
                  <a:gd name="T4" fmla="*/ 16 w 16"/>
                  <a:gd name="T5" fmla="*/ 0 h 8"/>
                  <a:gd name="T6" fmla="*/ 0 w 16"/>
                  <a:gd name="T7" fmla="*/ 0 h 8"/>
                  <a:gd name="T8" fmla="*/ 1 w 16"/>
                  <a:gd name="T9" fmla="*/ 2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5"/>
                      <a:pt x="5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8">
                <a:extLst>
                  <a:ext uri="{FF2B5EF4-FFF2-40B4-BE49-F238E27FC236}">
                    <a16:creationId xmlns:a16="http://schemas.microsoft.com/office/drawing/2014/main" id="{A2DD460E-569B-4CD7-8FC1-BF658776B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9">
                <a:extLst>
                  <a:ext uri="{FF2B5EF4-FFF2-40B4-BE49-F238E27FC236}">
                    <a16:creationId xmlns:a16="http://schemas.microsoft.com/office/drawing/2014/main" id="{A4F1CAA1-7FCC-4BC6-964F-574E8947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50">
                <a:extLst>
                  <a:ext uri="{FF2B5EF4-FFF2-40B4-BE49-F238E27FC236}">
                    <a16:creationId xmlns:a16="http://schemas.microsoft.com/office/drawing/2014/main" id="{017680BD-AA17-4C08-A564-D6229160D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63"/>
                <a:ext cx="35" cy="19"/>
              </a:xfrm>
              <a:custGeom>
                <a:avLst/>
                <a:gdLst>
                  <a:gd name="T0" fmla="*/ 14 w 15"/>
                  <a:gd name="T1" fmla="*/ 3 h 8"/>
                  <a:gd name="T2" fmla="*/ 8 w 15"/>
                  <a:gd name="T3" fmla="*/ 0 h 8"/>
                  <a:gd name="T4" fmla="*/ 1 w 15"/>
                  <a:gd name="T5" fmla="*/ 3 h 8"/>
                  <a:gd name="T6" fmla="*/ 0 w 15"/>
                  <a:gd name="T7" fmla="*/ 8 h 8"/>
                  <a:gd name="T8" fmla="*/ 15 w 15"/>
                  <a:gd name="T9" fmla="*/ 8 h 8"/>
                  <a:gd name="T10" fmla="*/ 14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Oval 51">
                <a:extLst>
                  <a:ext uri="{FF2B5EF4-FFF2-40B4-BE49-F238E27FC236}">
                    <a16:creationId xmlns:a16="http://schemas.microsoft.com/office/drawing/2014/main" id="{6EA70987-CE2E-42BB-AD54-4667A23B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669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Oval 52">
                <a:extLst>
                  <a:ext uri="{FF2B5EF4-FFF2-40B4-BE49-F238E27FC236}">
                    <a16:creationId xmlns:a16="http://schemas.microsoft.com/office/drawing/2014/main" id="{0A5F09FC-5AEC-45BC-8478-57E0DD1F7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Oval 53">
                <a:extLst>
                  <a:ext uri="{FF2B5EF4-FFF2-40B4-BE49-F238E27FC236}">
                    <a16:creationId xmlns:a16="http://schemas.microsoft.com/office/drawing/2014/main" id="{26421D04-C610-4BD8-8D64-342F9929B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54">
                <a:extLst>
                  <a:ext uri="{FF2B5EF4-FFF2-40B4-BE49-F238E27FC236}">
                    <a16:creationId xmlns:a16="http://schemas.microsoft.com/office/drawing/2014/main" id="{CFAFD806-476C-49C4-940A-F8E3D95B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2624"/>
                <a:ext cx="38" cy="35"/>
              </a:xfrm>
              <a:custGeom>
                <a:avLst/>
                <a:gdLst>
                  <a:gd name="T0" fmla="*/ 0 w 16"/>
                  <a:gd name="T1" fmla="*/ 8 h 15"/>
                  <a:gd name="T2" fmla="*/ 8 w 16"/>
                  <a:gd name="T3" fmla="*/ 15 h 15"/>
                  <a:gd name="T4" fmla="*/ 16 w 16"/>
                  <a:gd name="T5" fmla="*/ 8 h 15"/>
                  <a:gd name="T6" fmla="*/ 15 w 16"/>
                  <a:gd name="T7" fmla="*/ 3 h 15"/>
                  <a:gd name="T8" fmla="*/ 7 w 16"/>
                  <a:gd name="T9" fmla="*/ 0 h 15"/>
                  <a:gd name="T10" fmla="*/ 0 w 16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8"/>
                    </a:moveTo>
                    <a:cubicBezTo>
                      <a:pt x="0" y="12"/>
                      <a:pt x="3" y="15"/>
                      <a:pt x="8" y="15"/>
                    </a:cubicBezTo>
                    <a:cubicBezTo>
                      <a:pt x="12" y="15"/>
                      <a:pt x="16" y="12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ubicBezTo>
                      <a:pt x="12" y="2"/>
                      <a:pt x="10" y="1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55">
                <a:extLst>
                  <a:ext uri="{FF2B5EF4-FFF2-40B4-BE49-F238E27FC236}">
                    <a16:creationId xmlns:a16="http://schemas.microsoft.com/office/drawing/2014/main" id="{A70E3D69-6F08-4A25-A228-8D848DA2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56">
                <a:extLst>
                  <a:ext uri="{FF2B5EF4-FFF2-40B4-BE49-F238E27FC236}">
                    <a16:creationId xmlns:a16="http://schemas.microsoft.com/office/drawing/2014/main" id="{56F19F1E-36E4-4E9D-A73C-A2BA26B34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57">
                <a:extLst>
                  <a:ext uri="{FF2B5EF4-FFF2-40B4-BE49-F238E27FC236}">
                    <a16:creationId xmlns:a16="http://schemas.microsoft.com/office/drawing/2014/main" id="{E7E362A3-01F4-4B7B-9C3A-E89A08D4B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605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3 h 4"/>
                  <a:gd name="T4" fmla="*/ 5 w 5"/>
                  <a:gd name="T5" fmla="*/ 2 h 4"/>
                  <a:gd name="T6" fmla="*/ 5 w 5"/>
                  <a:gd name="T7" fmla="*/ 2 h 4"/>
                  <a:gd name="T8" fmla="*/ 0 w 5"/>
                  <a:gd name="T9" fmla="*/ 0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58">
                <a:extLst>
                  <a:ext uri="{FF2B5EF4-FFF2-40B4-BE49-F238E27FC236}">
                    <a16:creationId xmlns:a16="http://schemas.microsoft.com/office/drawing/2014/main" id="{A062DC20-DDB7-4295-A0D8-7A433B92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50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0 w 8"/>
                  <a:gd name="T3" fmla="*/ 7 h 7"/>
                  <a:gd name="T4" fmla="*/ 8 w 8"/>
                  <a:gd name="T5" fmla="*/ 7 h 7"/>
                  <a:gd name="T6" fmla="*/ 8 w 8"/>
                  <a:gd name="T7" fmla="*/ 0 h 7"/>
                  <a:gd name="T8" fmla="*/ 8 w 8"/>
                  <a:gd name="T9" fmla="*/ 0 h 7"/>
                  <a:gd name="T10" fmla="*/ 4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59">
                <a:extLst>
                  <a:ext uri="{FF2B5EF4-FFF2-40B4-BE49-F238E27FC236}">
                    <a16:creationId xmlns:a16="http://schemas.microsoft.com/office/drawing/2014/main" id="{B9EB07ED-9EC9-4817-A4A0-ADD1CB2D6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50"/>
                <a:ext cx="35" cy="17"/>
              </a:xfrm>
              <a:custGeom>
                <a:avLst/>
                <a:gdLst>
                  <a:gd name="T0" fmla="*/ 12 w 15"/>
                  <a:gd name="T1" fmla="*/ 1 h 7"/>
                  <a:gd name="T2" fmla="*/ 8 w 15"/>
                  <a:gd name="T3" fmla="*/ 0 h 7"/>
                  <a:gd name="T4" fmla="*/ 3 w 15"/>
                  <a:gd name="T5" fmla="*/ 1 h 7"/>
                  <a:gd name="T6" fmla="*/ 0 w 15"/>
                  <a:gd name="T7" fmla="*/ 7 h 7"/>
                  <a:gd name="T8" fmla="*/ 15 w 15"/>
                  <a:gd name="T9" fmla="*/ 7 h 7"/>
                  <a:gd name="T10" fmla="*/ 12 w 15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60">
                <a:extLst>
                  <a:ext uri="{FF2B5EF4-FFF2-40B4-BE49-F238E27FC236}">
                    <a16:creationId xmlns:a16="http://schemas.microsoft.com/office/drawing/2014/main" id="{E0396646-18D6-4A38-B8B0-7804D87E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6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Oval 61">
                <a:extLst>
                  <a:ext uri="{FF2B5EF4-FFF2-40B4-BE49-F238E27FC236}">
                    <a16:creationId xmlns:a16="http://schemas.microsoft.com/office/drawing/2014/main" id="{B96CBD20-F7DD-4A99-8C25-D9E647EAC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2856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Oval 62">
                <a:extLst>
                  <a:ext uri="{FF2B5EF4-FFF2-40B4-BE49-F238E27FC236}">
                    <a16:creationId xmlns:a16="http://schemas.microsoft.com/office/drawing/2014/main" id="{3CD741EC-CA0D-4E9C-8C27-B4E26C93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Oval 63">
                <a:extLst>
                  <a:ext uri="{FF2B5EF4-FFF2-40B4-BE49-F238E27FC236}">
                    <a16:creationId xmlns:a16="http://schemas.microsoft.com/office/drawing/2014/main" id="{218E0BBC-6ACF-488A-B7FE-D7FCC2397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Oval 64">
                <a:extLst>
                  <a:ext uri="{FF2B5EF4-FFF2-40B4-BE49-F238E27FC236}">
                    <a16:creationId xmlns:a16="http://schemas.microsoft.com/office/drawing/2014/main" id="{3D23B2A2-87F2-4D1A-B2C7-192CA71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Oval 65">
                <a:extLst>
                  <a:ext uri="{FF2B5EF4-FFF2-40B4-BE49-F238E27FC236}">
                    <a16:creationId xmlns:a16="http://schemas.microsoft.com/office/drawing/2014/main" id="{87B832AD-17E5-497C-9A9B-0203CB2C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66">
                <a:extLst>
                  <a:ext uri="{FF2B5EF4-FFF2-40B4-BE49-F238E27FC236}">
                    <a16:creationId xmlns:a16="http://schemas.microsoft.com/office/drawing/2014/main" id="{55AD646B-0049-4E2C-A9D4-319722A2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67">
                <a:extLst>
                  <a:ext uri="{FF2B5EF4-FFF2-40B4-BE49-F238E27FC236}">
                    <a16:creationId xmlns:a16="http://schemas.microsoft.com/office/drawing/2014/main" id="{9A049E17-C58A-4831-9B63-FE9629430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68">
                <a:extLst>
                  <a:ext uri="{FF2B5EF4-FFF2-40B4-BE49-F238E27FC236}">
                    <a16:creationId xmlns:a16="http://schemas.microsoft.com/office/drawing/2014/main" id="{E83CF1AC-6590-4284-824B-8BA688EC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69">
                <a:extLst>
                  <a:ext uri="{FF2B5EF4-FFF2-40B4-BE49-F238E27FC236}">
                    <a16:creationId xmlns:a16="http://schemas.microsoft.com/office/drawing/2014/main" id="{9AF324D3-9234-4FAD-8914-FF4EAB80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82"/>
                <a:ext cx="35" cy="19"/>
              </a:xfrm>
              <a:custGeom>
                <a:avLst/>
                <a:gdLst>
                  <a:gd name="T0" fmla="*/ 8 w 15"/>
                  <a:gd name="T1" fmla="*/ 8 h 8"/>
                  <a:gd name="T2" fmla="*/ 15 w 15"/>
                  <a:gd name="T3" fmla="*/ 1 h 8"/>
                  <a:gd name="T4" fmla="*/ 15 w 15"/>
                  <a:gd name="T5" fmla="*/ 0 h 8"/>
                  <a:gd name="T6" fmla="*/ 0 w 15"/>
                  <a:gd name="T7" fmla="*/ 0 h 8"/>
                  <a:gd name="T8" fmla="*/ 0 w 15"/>
                  <a:gd name="T9" fmla="*/ 1 h 8"/>
                  <a:gd name="T10" fmla="*/ 8 w 15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8"/>
                    </a:moveTo>
                    <a:cubicBezTo>
                      <a:pt x="11" y="8"/>
                      <a:pt x="15" y="5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70">
                <a:extLst>
                  <a:ext uri="{FF2B5EF4-FFF2-40B4-BE49-F238E27FC236}">
                    <a16:creationId xmlns:a16="http://schemas.microsoft.com/office/drawing/2014/main" id="{7D71D3E6-000D-4E8F-8133-2E1333694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71">
                <a:extLst>
                  <a:ext uri="{FF2B5EF4-FFF2-40B4-BE49-F238E27FC236}">
                    <a16:creationId xmlns:a16="http://schemas.microsoft.com/office/drawing/2014/main" id="{7B8F9BF5-F6E8-499E-9372-D13C8964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72">
                <a:extLst>
                  <a:ext uri="{FF2B5EF4-FFF2-40B4-BE49-F238E27FC236}">
                    <a16:creationId xmlns:a16="http://schemas.microsoft.com/office/drawing/2014/main" id="{ADD1ECBB-6142-4EFF-A763-C5E021265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35"/>
                <a:ext cx="35" cy="19"/>
              </a:xfrm>
              <a:custGeom>
                <a:avLst/>
                <a:gdLst>
                  <a:gd name="T0" fmla="*/ 12 w 15"/>
                  <a:gd name="T1" fmla="*/ 2 h 8"/>
                  <a:gd name="T2" fmla="*/ 8 w 15"/>
                  <a:gd name="T3" fmla="*/ 0 h 8"/>
                  <a:gd name="T4" fmla="*/ 3 w 15"/>
                  <a:gd name="T5" fmla="*/ 2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73">
                <a:extLst>
                  <a:ext uri="{FF2B5EF4-FFF2-40B4-BE49-F238E27FC236}">
                    <a16:creationId xmlns:a16="http://schemas.microsoft.com/office/drawing/2014/main" id="{5DE0CEC1-D33F-4B47-9A47-F0211A30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Oval 74">
                <a:extLst>
                  <a:ext uri="{FF2B5EF4-FFF2-40B4-BE49-F238E27FC236}">
                    <a16:creationId xmlns:a16="http://schemas.microsoft.com/office/drawing/2014/main" id="{EF3F7003-C4A4-420F-9756-A4D7D8C6F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043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Oval 75">
                <a:extLst>
                  <a:ext uri="{FF2B5EF4-FFF2-40B4-BE49-F238E27FC236}">
                    <a16:creationId xmlns:a16="http://schemas.microsoft.com/office/drawing/2014/main" id="{B120052B-1C13-4F92-BD54-6125C294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Oval 76">
                <a:extLst>
                  <a:ext uri="{FF2B5EF4-FFF2-40B4-BE49-F238E27FC236}">
                    <a16:creationId xmlns:a16="http://schemas.microsoft.com/office/drawing/2014/main" id="{1B975AE2-494F-44D8-9B57-4725B5ACE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Oval 77">
                <a:extLst>
                  <a:ext uri="{FF2B5EF4-FFF2-40B4-BE49-F238E27FC236}">
                    <a16:creationId xmlns:a16="http://schemas.microsoft.com/office/drawing/2014/main" id="{9A58E7A7-5ADA-43C9-AE4D-4395AFD0B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Oval 78">
                <a:extLst>
                  <a:ext uri="{FF2B5EF4-FFF2-40B4-BE49-F238E27FC236}">
                    <a16:creationId xmlns:a16="http://schemas.microsoft.com/office/drawing/2014/main" id="{5E02C48F-328A-4535-8134-1C1548CE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79">
                <a:extLst>
                  <a:ext uri="{FF2B5EF4-FFF2-40B4-BE49-F238E27FC236}">
                    <a16:creationId xmlns:a16="http://schemas.microsoft.com/office/drawing/2014/main" id="{448CD95C-FEA7-401C-8F68-75BD6ADAB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5 w 8"/>
                  <a:gd name="T7" fmla="*/ 2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80">
                <a:extLst>
                  <a:ext uri="{FF2B5EF4-FFF2-40B4-BE49-F238E27FC236}">
                    <a16:creationId xmlns:a16="http://schemas.microsoft.com/office/drawing/2014/main" id="{419DEEB5-2A4F-46AD-B703-8C746A624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043"/>
                <a:ext cx="19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81">
                <a:extLst>
                  <a:ext uri="{FF2B5EF4-FFF2-40B4-BE49-F238E27FC236}">
                    <a16:creationId xmlns:a16="http://schemas.microsoft.com/office/drawing/2014/main" id="{5F86226B-02F9-4919-A9B3-4FA0C8F2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82">
                <a:extLst>
                  <a:ext uri="{FF2B5EF4-FFF2-40B4-BE49-F238E27FC236}">
                    <a16:creationId xmlns:a16="http://schemas.microsoft.com/office/drawing/2014/main" id="{AAB6839A-8172-41B6-BB5F-A2251F41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967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83">
                <a:extLst>
                  <a:ext uri="{FF2B5EF4-FFF2-40B4-BE49-F238E27FC236}">
                    <a16:creationId xmlns:a16="http://schemas.microsoft.com/office/drawing/2014/main" id="{8FE64CBE-19E0-4B48-A797-A298CD34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84">
                <a:extLst>
                  <a:ext uri="{FF2B5EF4-FFF2-40B4-BE49-F238E27FC236}">
                    <a16:creationId xmlns:a16="http://schemas.microsoft.com/office/drawing/2014/main" id="{53642E92-5CE4-4BB3-9018-3D346CDE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22"/>
                <a:ext cx="19" cy="19"/>
              </a:xfrm>
              <a:custGeom>
                <a:avLst/>
                <a:gdLst>
                  <a:gd name="T0" fmla="*/ 1 w 8"/>
                  <a:gd name="T1" fmla="*/ 4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1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85">
                <a:extLst>
                  <a:ext uri="{FF2B5EF4-FFF2-40B4-BE49-F238E27FC236}">
                    <a16:creationId xmlns:a16="http://schemas.microsoft.com/office/drawing/2014/main" id="{16E11017-D597-47E0-B101-CA4A929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22"/>
                <a:ext cx="35" cy="19"/>
              </a:xfrm>
              <a:custGeom>
                <a:avLst/>
                <a:gdLst>
                  <a:gd name="T0" fmla="*/ 8 w 15"/>
                  <a:gd name="T1" fmla="*/ 0 h 8"/>
                  <a:gd name="T2" fmla="*/ 1 w 15"/>
                  <a:gd name="T3" fmla="*/ 4 h 8"/>
                  <a:gd name="T4" fmla="*/ 0 w 15"/>
                  <a:gd name="T5" fmla="*/ 8 h 8"/>
                  <a:gd name="T6" fmla="*/ 15 w 15"/>
                  <a:gd name="T7" fmla="*/ 8 h 8"/>
                  <a:gd name="T8" fmla="*/ 14 w 15"/>
                  <a:gd name="T9" fmla="*/ 4 h 8"/>
                  <a:gd name="T10" fmla="*/ 8 w 1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86">
                <a:extLst>
                  <a:ext uri="{FF2B5EF4-FFF2-40B4-BE49-F238E27FC236}">
                    <a16:creationId xmlns:a16="http://schemas.microsoft.com/office/drawing/2014/main" id="{FC77986E-B1C5-43BE-8785-FEA98053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Oval 87">
                <a:extLst>
                  <a:ext uri="{FF2B5EF4-FFF2-40B4-BE49-F238E27FC236}">
                    <a16:creationId xmlns:a16="http://schemas.microsoft.com/office/drawing/2014/main" id="{16389B56-05AF-49F9-8AFB-262482E7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230"/>
                <a:ext cx="35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Oval 88">
                <a:extLst>
                  <a:ext uri="{FF2B5EF4-FFF2-40B4-BE49-F238E27FC236}">
                    <a16:creationId xmlns:a16="http://schemas.microsoft.com/office/drawing/2014/main" id="{34B37474-4FBD-46A3-AED1-7336A3A7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Oval 89">
                <a:extLst>
                  <a:ext uri="{FF2B5EF4-FFF2-40B4-BE49-F238E27FC236}">
                    <a16:creationId xmlns:a16="http://schemas.microsoft.com/office/drawing/2014/main" id="{4610AAD3-0CBB-4A01-BF79-956B909CF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Oval 90">
                <a:extLst>
                  <a:ext uri="{FF2B5EF4-FFF2-40B4-BE49-F238E27FC236}">
                    <a16:creationId xmlns:a16="http://schemas.microsoft.com/office/drawing/2014/main" id="{0651F3F1-8F26-409C-ABFF-15640ACC3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Oval 91">
                <a:extLst>
                  <a:ext uri="{FF2B5EF4-FFF2-40B4-BE49-F238E27FC236}">
                    <a16:creationId xmlns:a16="http://schemas.microsoft.com/office/drawing/2014/main" id="{ED6048F8-D130-452E-9045-537985DFE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92">
                <a:extLst>
                  <a:ext uri="{FF2B5EF4-FFF2-40B4-BE49-F238E27FC236}">
                    <a16:creationId xmlns:a16="http://schemas.microsoft.com/office/drawing/2014/main" id="{CCB2050C-27E9-417B-BAEA-64C0D24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93">
                <a:extLst>
                  <a:ext uri="{FF2B5EF4-FFF2-40B4-BE49-F238E27FC236}">
                    <a16:creationId xmlns:a16="http://schemas.microsoft.com/office/drawing/2014/main" id="{2E17C17F-5B8A-462D-AD99-76B51C07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94">
                <a:extLst>
                  <a:ext uri="{FF2B5EF4-FFF2-40B4-BE49-F238E27FC236}">
                    <a16:creationId xmlns:a16="http://schemas.microsoft.com/office/drawing/2014/main" id="{371EEA5C-6BDF-48F0-8F3B-AA5A90F3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4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95">
                <a:extLst>
                  <a:ext uri="{FF2B5EF4-FFF2-40B4-BE49-F238E27FC236}">
                    <a16:creationId xmlns:a16="http://schemas.microsoft.com/office/drawing/2014/main" id="{6C0AAB22-2632-4BEA-8AD5-B694F608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154"/>
                <a:ext cx="35" cy="19"/>
              </a:xfrm>
              <a:custGeom>
                <a:avLst/>
                <a:gdLst>
                  <a:gd name="T0" fmla="*/ 2 w 15"/>
                  <a:gd name="T1" fmla="*/ 6 h 8"/>
                  <a:gd name="T2" fmla="*/ 3 w 15"/>
                  <a:gd name="T3" fmla="*/ 7 h 8"/>
                  <a:gd name="T4" fmla="*/ 6 w 15"/>
                  <a:gd name="T5" fmla="*/ 8 h 8"/>
                  <a:gd name="T6" fmla="*/ 8 w 15"/>
                  <a:gd name="T7" fmla="*/ 8 h 8"/>
                  <a:gd name="T8" fmla="*/ 9 w 15"/>
                  <a:gd name="T9" fmla="*/ 8 h 8"/>
                  <a:gd name="T10" fmla="*/ 12 w 15"/>
                  <a:gd name="T11" fmla="*/ 7 h 8"/>
                  <a:gd name="T12" fmla="*/ 13 w 15"/>
                  <a:gd name="T13" fmla="*/ 6 h 8"/>
                  <a:gd name="T14" fmla="*/ 15 w 15"/>
                  <a:gd name="T15" fmla="*/ 2 h 8"/>
                  <a:gd name="T16" fmla="*/ 15 w 15"/>
                  <a:gd name="T17" fmla="*/ 0 h 8"/>
                  <a:gd name="T18" fmla="*/ 0 w 15"/>
                  <a:gd name="T19" fmla="*/ 0 h 8"/>
                  <a:gd name="T20" fmla="*/ 0 w 15"/>
                  <a:gd name="T21" fmla="*/ 2 h 8"/>
                  <a:gd name="T22" fmla="*/ 2 w 15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96">
                <a:extLst>
                  <a:ext uri="{FF2B5EF4-FFF2-40B4-BE49-F238E27FC236}">
                    <a16:creationId xmlns:a16="http://schemas.microsoft.com/office/drawing/2014/main" id="{987FA936-1A44-4853-9FF4-F42A69FBC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97">
                <a:extLst>
                  <a:ext uri="{FF2B5EF4-FFF2-40B4-BE49-F238E27FC236}">
                    <a16:creationId xmlns:a16="http://schemas.microsoft.com/office/drawing/2014/main" id="{30728CA6-768B-4A66-AD7E-2530ABE7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4 w 8"/>
                  <a:gd name="T9" fmla="*/ 8 h 8"/>
                  <a:gd name="T10" fmla="*/ 8 w 8"/>
                  <a:gd name="T11" fmla="*/ 5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7" y="6"/>
                      <a:pt x="8" y="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98">
                <a:extLst>
                  <a:ext uri="{FF2B5EF4-FFF2-40B4-BE49-F238E27FC236}">
                    <a16:creationId xmlns:a16="http://schemas.microsoft.com/office/drawing/2014/main" id="{6F5A52BA-D092-4A08-8054-82CEB580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09"/>
                <a:ext cx="35" cy="19"/>
              </a:xfrm>
              <a:custGeom>
                <a:avLst/>
                <a:gdLst>
                  <a:gd name="T0" fmla="*/ 12 w 15"/>
                  <a:gd name="T1" fmla="*/ 1 h 8"/>
                  <a:gd name="T2" fmla="*/ 8 w 15"/>
                  <a:gd name="T3" fmla="*/ 0 h 8"/>
                  <a:gd name="T4" fmla="*/ 3 w 15"/>
                  <a:gd name="T5" fmla="*/ 1 h 8"/>
                  <a:gd name="T6" fmla="*/ 0 w 15"/>
                  <a:gd name="T7" fmla="*/ 8 h 8"/>
                  <a:gd name="T8" fmla="*/ 15 w 15"/>
                  <a:gd name="T9" fmla="*/ 8 h 8"/>
                  <a:gd name="T10" fmla="*/ 12 w 1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99">
                <a:extLst>
                  <a:ext uri="{FF2B5EF4-FFF2-40B4-BE49-F238E27FC236}">
                    <a16:creationId xmlns:a16="http://schemas.microsoft.com/office/drawing/2014/main" id="{A7FB0D1B-B2D4-45AD-8006-2854BD4A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Oval 100">
                <a:extLst>
                  <a:ext uri="{FF2B5EF4-FFF2-40B4-BE49-F238E27FC236}">
                    <a16:creationId xmlns:a16="http://schemas.microsoft.com/office/drawing/2014/main" id="{3D1358F6-0FE6-44A5-8F6D-411B913D8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3417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Oval 101">
                <a:extLst>
                  <a:ext uri="{FF2B5EF4-FFF2-40B4-BE49-F238E27FC236}">
                    <a16:creationId xmlns:a16="http://schemas.microsoft.com/office/drawing/2014/main" id="{345CBAA8-144F-4904-88EF-EC60822B2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02">
                <a:extLst>
                  <a:ext uri="{FF2B5EF4-FFF2-40B4-BE49-F238E27FC236}">
                    <a16:creationId xmlns:a16="http://schemas.microsoft.com/office/drawing/2014/main" id="{7B01568B-679A-4897-8AB4-D3F81BA2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03">
                <a:extLst>
                  <a:ext uri="{FF2B5EF4-FFF2-40B4-BE49-F238E27FC236}">
                    <a16:creationId xmlns:a16="http://schemas.microsoft.com/office/drawing/2014/main" id="{AAB8C55A-AEB5-4F9A-9A68-ED116C1D2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04">
                <a:extLst>
                  <a:ext uri="{FF2B5EF4-FFF2-40B4-BE49-F238E27FC236}">
                    <a16:creationId xmlns:a16="http://schemas.microsoft.com/office/drawing/2014/main" id="{D7530546-6335-4A4E-A120-5D02D425F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5">
                <a:extLst>
                  <a:ext uri="{FF2B5EF4-FFF2-40B4-BE49-F238E27FC236}">
                    <a16:creationId xmlns:a16="http://schemas.microsoft.com/office/drawing/2014/main" id="{72ADE49A-4370-45BD-A679-4843AD98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6">
                <a:extLst>
                  <a:ext uri="{FF2B5EF4-FFF2-40B4-BE49-F238E27FC236}">
                    <a16:creationId xmlns:a16="http://schemas.microsoft.com/office/drawing/2014/main" id="{088B9438-0BF9-4E0C-8C25-6E575592C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7">
                <a:extLst>
                  <a:ext uri="{FF2B5EF4-FFF2-40B4-BE49-F238E27FC236}">
                    <a16:creationId xmlns:a16="http://schemas.microsoft.com/office/drawing/2014/main" id="{86B43444-522A-41C1-A1EE-29CA1F4B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8">
                <a:extLst>
                  <a:ext uri="{FF2B5EF4-FFF2-40B4-BE49-F238E27FC236}">
                    <a16:creationId xmlns:a16="http://schemas.microsoft.com/office/drawing/2014/main" id="{522EF2F6-14E1-4388-83CB-71C59910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341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8 w 15"/>
                  <a:gd name="T3" fmla="*/ 8 h 8"/>
                  <a:gd name="T4" fmla="*/ 15 w 15"/>
                  <a:gd name="T5" fmla="*/ 2 h 8"/>
                  <a:gd name="T6" fmla="*/ 15 w 15"/>
                  <a:gd name="T7" fmla="*/ 0 h 8"/>
                  <a:gd name="T8" fmla="*/ 0 w 15"/>
                  <a:gd name="T9" fmla="*/ 0 h 8"/>
                  <a:gd name="T10" fmla="*/ 0 w 1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1" y="8"/>
                      <a:pt x="15" y="5"/>
                      <a:pt x="15" y="2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">
                <a:extLst>
                  <a:ext uri="{FF2B5EF4-FFF2-40B4-BE49-F238E27FC236}">
                    <a16:creationId xmlns:a16="http://schemas.microsoft.com/office/drawing/2014/main" id="{8FA6E1B2-B1A8-411C-9D46-0247A6E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10">
                <a:extLst>
                  <a:ext uri="{FF2B5EF4-FFF2-40B4-BE49-F238E27FC236}">
                    <a16:creationId xmlns:a16="http://schemas.microsoft.com/office/drawing/2014/main" id="{FE8BE89E-E42B-4772-A74D-48C5A648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11">
                <a:extLst>
                  <a:ext uri="{FF2B5EF4-FFF2-40B4-BE49-F238E27FC236}">
                    <a16:creationId xmlns:a16="http://schemas.microsoft.com/office/drawing/2014/main" id="{0CCC9EA5-EBD2-4AB1-8C61-672FD4C1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6"/>
                <a:ext cx="23" cy="14"/>
              </a:xfrm>
              <a:custGeom>
                <a:avLst/>
                <a:gdLst>
                  <a:gd name="T0" fmla="*/ 0 w 10"/>
                  <a:gd name="T1" fmla="*/ 6 h 6"/>
                  <a:gd name="T2" fmla="*/ 10 w 10"/>
                  <a:gd name="T3" fmla="*/ 0 h 6"/>
                  <a:gd name="T4" fmla="*/ 8 w 10"/>
                  <a:gd name="T5" fmla="*/ 0 h 6"/>
                  <a:gd name="T6" fmla="*/ 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4"/>
                      <a:pt x="7" y="2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12">
                <a:extLst>
                  <a:ext uri="{FF2B5EF4-FFF2-40B4-BE49-F238E27FC236}">
                    <a16:creationId xmlns:a16="http://schemas.microsoft.com/office/drawing/2014/main" id="{53419960-533D-40AB-926B-F2256C7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01"/>
                <a:ext cx="19" cy="31"/>
              </a:xfrm>
              <a:custGeom>
                <a:avLst/>
                <a:gdLst>
                  <a:gd name="T0" fmla="*/ 6 w 8"/>
                  <a:gd name="T1" fmla="*/ 3 h 13"/>
                  <a:gd name="T2" fmla="*/ 3 w 8"/>
                  <a:gd name="T3" fmla="*/ 1 h 13"/>
                  <a:gd name="T4" fmla="*/ 0 w 8"/>
                  <a:gd name="T5" fmla="*/ 0 h 13"/>
                  <a:gd name="T6" fmla="*/ 0 w 8"/>
                  <a:gd name="T7" fmla="*/ 13 h 13"/>
                  <a:gd name="T8" fmla="*/ 8 w 8"/>
                  <a:gd name="T9" fmla="*/ 11 h 13"/>
                  <a:gd name="T10" fmla="*/ 8 w 8"/>
                  <a:gd name="T11" fmla="*/ 8 h 13"/>
                  <a:gd name="T12" fmla="*/ 6 w 8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5" y="12"/>
                      <a:pt x="8" y="11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13">
                <a:extLst>
                  <a:ext uri="{FF2B5EF4-FFF2-40B4-BE49-F238E27FC236}">
                    <a16:creationId xmlns:a16="http://schemas.microsoft.com/office/drawing/2014/main" id="{E2D3E36B-9924-4DE9-B38F-217863A62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3528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4">
                <a:extLst>
                  <a:ext uri="{FF2B5EF4-FFF2-40B4-BE49-F238E27FC236}">
                    <a16:creationId xmlns:a16="http://schemas.microsoft.com/office/drawing/2014/main" id="{F56D0D7E-99E5-4382-942E-5CA4CAB2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528"/>
                <a:ext cx="35" cy="19"/>
              </a:xfrm>
              <a:custGeom>
                <a:avLst/>
                <a:gdLst>
                  <a:gd name="T0" fmla="*/ 0 w 15"/>
                  <a:gd name="T1" fmla="*/ 2 h 8"/>
                  <a:gd name="T2" fmla="*/ 2 w 15"/>
                  <a:gd name="T3" fmla="*/ 6 h 8"/>
                  <a:gd name="T4" fmla="*/ 3 w 15"/>
                  <a:gd name="T5" fmla="*/ 6 h 8"/>
                  <a:gd name="T6" fmla="*/ 6 w 15"/>
                  <a:gd name="T7" fmla="*/ 8 h 8"/>
                  <a:gd name="T8" fmla="*/ 8 w 15"/>
                  <a:gd name="T9" fmla="*/ 8 h 8"/>
                  <a:gd name="T10" fmla="*/ 9 w 15"/>
                  <a:gd name="T11" fmla="*/ 8 h 8"/>
                  <a:gd name="T12" fmla="*/ 12 w 15"/>
                  <a:gd name="T13" fmla="*/ 6 h 8"/>
                  <a:gd name="T14" fmla="*/ 13 w 15"/>
                  <a:gd name="T15" fmla="*/ 6 h 8"/>
                  <a:gd name="T16" fmla="*/ 15 w 15"/>
                  <a:gd name="T17" fmla="*/ 2 h 8"/>
                  <a:gd name="T18" fmla="*/ 15 w 15"/>
                  <a:gd name="T19" fmla="*/ 0 h 8"/>
                  <a:gd name="T20" fmla="*/ 0 w 15"/>
                  <a:gd name="T21" fmla="*/ 0 h 8"/>
                  <a:gd name="T22" fmla="*/ 0 w 15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5">
                <a:extLst>
                  <a:ext uri="{FF2B5EF4-FFF2-40B4-BE49-F238E27FC236}">
                    <a16:creationId xmlns:a16="http://schemas.microsoft.com/office/drawing/2014/main" id="{F21D9735-48DB-4C0C-BCAA-FBCB7055D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6">
                <a:extLst>
                  <a:ext uri="{FF2B5EF4-FFF2-40B4-BE49-F238E27FC236}">
                    <a16:creationId xmlns:a16="http://schemas.microsoft.com/office/drawing/2014/main" id="{4E2664B5-8EF5-4C79-B769-04134EEE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79"/>
                <a:ext cx="38" cy="16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14 w 16"/>
                  <a:gd name="T5" fmla="*/ 2 h 7"/>
                  <a:gd name="T6" fmla="*/ 4 w 16"/>
                  <a:gd name="T7" fmla="*/ 0 h 7"/>
                  <a:gd name="T8" fmla="*/ 3 w 16"/>
                  <a:gd name="T9" fmla="*/ 0 h 7"/>
                  <a:gd name="T10" fmla="*/ 0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7">
                <a:extLst>
                  <a:ext uri="{FF2B5EF4-FFF2-40B4-BE49-F238E27FC236}">
                    <a16:creationId xmlns:a16="http://schemas.microsoft.com/office/drawing/2014/main" id="{328280E4-64C5-4883-ABFF-D81B464D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7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2 h 8"/>
                  <a:gd name="T6" fmla="*/ 5 w 8"/>
                  <a:gd name="T7" fmla="*/ 1 h 8"/>
                  <a:gd name="T8" fmla="*/ 3 w 8"/>
                  <a:gd name="T9" fmla="*/ 1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8">
                <a:extLst>
                  <a:ext uri="{FF2B5EF4-FFF2-40B4-BE49-F238E27FC236}">
                    <a16:creationId xmlns:a16="http://schemas.microsoft.com/office/drawing/2014/main" id="{C645A432-02F4-4421-922F-4362926E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9">
                <a:extLst>
                  <a:ext uri="{FF2B5EF4-FFF2-40B4-BE49-F238E27FC236}">
                    <a16:creationId xmlns:a16="http://schemas.microsoft.com/office/drawing/2014/main" id="{B9A7B1B9-E2ED-4319-8FCC-F4F862CBA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0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20">
                <a:extLst>
                  <a:ext uri="{FF2B5EF4-FFF2-40B4-BE49-F238E27FC236}">
                    <a16:creationId xmlns:a16="http://schemas.microsoft.com/office/drawing/2014/main" id="{8E52FBC9-6628-4420-8422-8361367A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21">
                <a:extLst>
                  <a:ext uri="{FF2B5EF4-FFF2-40B4-BE49-F238E27FC236}">
                    <a16:creationId xmlns:a16="http://schemas.microsoft.com/office/drawing/2014/main" id="{2F185658-0361-458D-AF90-5DD5D4EC9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22">
                <a:extLst>
                  <a:ext uri="{FF2B5EF4-FFF2-40B4-BE49-F238E27FC236}">
                    <a16:creationId xmlns:a16="http://schemas.microsoft.com/office/drawing/2014/main" id="{262207CB-B934-4F5E-AD3E-11E6CDE3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23">
                <a:extLst>
                  <a:ext uri="{FF2B5EF4-FFF2-40B4-BE49-F238E27FC236}">
                    <a16:creationId xmlns:a16="http://schemas.microsoft.com/office/drawing/2014/main" id="{3A340896-D09C-4C3C-A5C9-28A05E57F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24">
                <a:extLst>
                  <a:ext uri="{FF2B5EF4-FFF2-40B4-BE49-F238E27FC236}">
                    <a16:creationId xmlns:a16="http://schemas.microsoft.com/office/drawing/2014/main" id="{6E451BED-F0D1-44E1-85FE-7005B820A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624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25">
                <a:extLst>
                  <a:ext uri="{FF2B5EF4-FFF2-40B4-BE49-F238E27FC236}">
                    <a16:creationId xmlns:a16="http://schemas.microsoft.com/office/drawing/2014/main" id="{D9C4B021-E9CA-44D5-B7CE-1FE466FD1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26">
                <a:extLst>
                  <a:ext uri="{FF2B5EF4-FFF2-40B4-BE49-F238E27FC236}">
                    <a16:creationId xmlns:a16="http://schemas.microsoft.com/office/drawing/2014/main" id="{37B4B2C5-72C5-4AF9-AA89-FB80FBD49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6 w 8"/>
                  <a:gd name="T7" fmla="*/ 2 h 8"/>
                  <a:gd name="T8" fmla="*/ 3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27">
                <a:extLst>
                  <a:ext uri="{FF2B5EF4-FFF2-40B4-BE49-F238E27FC236}">
                    <a16:creationId xmlns:a16="http://schemas.microsoft.com/office/drawing/2014/main" id="{7E060B65-7CA1-493C-9806-555DBC33F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669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3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6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4" y="15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28">
                <a:extLst>
                  <a:ext uri="{FF2B5EF4-FFF2-40B4-BE49-F238E27FC236}">
                    <a16:creationId xmlns:a16="http://schemas.microsoft.com/office/drawing/2014/main" id="{3A48AE27-5A02-423E-B610-CE222AB3B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598"/>
                <a:ext cx="19" cy="16"/>
              </a:xfrm>
              <a:custGeom>
                <a:avLst/>
                <a:gdLst>
                  <a:gd name="T0" fmla="*/ 3 w 8"/>
                  <a:gd name="T1" fmla="*/ 4 h 7"/>
                  <a:gd name="T2" fmla="*/ 4 w 8"/>
                  <a:gd name="T3" fmla="*/ 5 h 7"/>
                  <a:gd name="T4" fmla="*/ 7 w 8"/>
                  <a:gd name="T5" fmla="*/ 7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3 h 7"/>
                  <a:gd name="T12" fmla="*/ 0 w 8"/>
                  <a:gd name="T13" fmla="*/ 0 h 7"/>
                  <a:gd name="T14" fmla="*/ 0 w 8"/>
                  <a:gd name="T15" fmla="*/ 0 h 7"/>
                  <a:gd name="T16" fmla="*/ 3 w 8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3" y="4"/>
                    </a:move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3" y="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29">
                <a:extLst>
                  <a:ext uri="{FF2B5EF4-FFF2-40B4-BE49-F238E27FC236}">
                    <a16:creationId xmlns:a16="http://schemas.microsoft.com/office/drawing/2014/main" id="{E29586DE-18CC-4A96-8D88-401501E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5"/>
                <a:ext cx="38" cy="19"/>
              </a:xfrm>
              <a:custGeom>
                <a:avLst/>
                <a:gdLst>
                  <a:gd name="T0" fmla="*/ 2 w 16"/>
                  <a:gd name="T1" fmla="*/ 5 h 8"/>
                  <a:gd name="T2" fmla="*/ 3 w 16"/>
                  <a:gd name="T3" fmla="*/ 6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6 h 8"/>
                  <a:gd name="T12" fmla="*/ 13 w 16"/>
                  <a:gd name="T13" fmla="*/ 5 h 8"/>
                  <a:gd name="T14" fmla="*/ 15 w 16"/>
                  <a:gd name="T15" fmla="*/ 1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1 h 8"/>
                  <a:gd name="T22" fmla="*/ 2 w 16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5"/>
                    </a:move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30">
                <a:extLst>
                  <a:ext uri="{FF2B5EF4-FFF2-40B4-BE49-F238E27FC236}">
                    <a16:creationId xmlns:a16="http://schemas.microsoft.com/office/drawing/2014/main" id="{EFCD14A5-D668-4ABF-B6DB-A2D22C1B7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595"/>
                <a:ext cx="19" cy="19"/>
              </a:xfrm>
              <a:custGeom>
                <a:avLst/>
                <a:gdLst>
                  <a:gd name="T0" fmla="*/ 3 w 8"/>
                  <a:gd name="T1" fmla="*/ 7 h 8"/>
                  <a:gd name="T2" fmla="*/ 5 w 8"/>
                  <a:gd name="T3" fmla="*/ 6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2 w 8"/>
                  <a:gd name="T15" fmla="*/ 8 h 8"/>
                  <a:gd name="T16" fmla="*/ 3 w 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7"/>
                    </a:move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31">
                <a:extLst>
                  <a:ext uri="{FF2B5EF4-FFF2-40B4-BE49-F238E27FC236}">
                    <a16:creationId xmlns:a16="http://schemas.microsoft.com/office/drawing/2014/main" id="{C86DB632-B0B1-42A6-96FE-C14A3D9D5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32">
                <a:extLst>
                  <a:ext uri="{FF2B5EF4-FFF2-40B4-BE49-F238E27FC236}">
                    <a16:creationId xmlns:a16="http://schemas.microsoft.com/office/drawing/2014/main" id="{9228CEC8-E2CA-4ABB-9342-61873FE16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33">
                <a:extLst>
                  <a:ext uri="{FF2B5EF4-FFF2-40B4-BE49-F238E27FC236}">
                    <a16:creationId xmlns:a16="http://schemas.microsoft.com/office/drawing/2014/main" id="{4792BF8E-FC1B-4B13-87CB-7009923A9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Oval 134">
                <a:extLst>
                  <a:ext uri="{FF2B5EF4-FFF2-40B4-BE49-F238E27FC236}">
                    <a16:creationId xmlns:a16="http://schemas.microsoft.com/office/drawing/2014/main" id="{82573440-338F-497F-A5D1-980C93818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Oval 135">
                <a:extLst>
                  <a:ext uri="{FF2B5EF4-FFF2-40B4-BE49-F238E27FC236}">
                    <a16:creationId xmlns:a16="http://schemas.microsoft.com/office/drawing/2014/main" id="{29F8B1F7-F61A-467D-AE08-D15FBC50A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Oval 136">
                <a:extLst>
                  <a:ext uri="{FF2B5EF4-FFF2-40B4-BE49-F238E27FC236}">
                    <a16:creationId xmlns:a16="http://schemas.microsoft.com/office/drawing/2014/main" id="{9445BC35-D529-4E34-B00D-045187BB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Oval 137">
                <a:extLst>
                  <a:ext uri="{FF2B5EF4-FFF2-40B4-BE49-F238E27FC236}">
                    <a16:creationId xmlns:a16="http://schemas.microsoft.com/office/drawing/2014/main" id="{3A4ED7BE-55EB-492D-BD90-A8888674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Oval 138">
                <a:extLst>
                  <a:ext uri="{FF2B5EF4-FFF2-40B4-BE49-F238E27FC236}">
                    <a16:creationId xmlns:a16="http://schemas.microsoft.com/office/drawing/2014/main" id="{E3427648-1EBC-4651-9FE2-D766CC122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39">
                <a:extLst>
                  <a:ext uri="{FF2B5EF4-FFF2-40B4-BE49-F238E27FC236}">
                    <a16:creationId xmlns:a16="http://schemas.microsoft.com/office/drawing/2014/main" id="{5FFC27F0-A301-4490-8B28-8A7FA4B85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6 w 8"/>
                  <a:gd name="T5" fmla="*/ 2 h 7"/>
                  <a:gd name="T6" fmla="*/ 5 w 8"/>
                  <a:gd name="T7" fmla="*/ 1 h 7"/>
                  <a:gd name="T8" fmla="*/ 3 w 8"/>
                  <a:gd name="T9" fmla="*/ 0 h 7"/>
                  <a:gd name="T10" fmla="*/ 0 w 8"/>
                  <a:gd name="T11" fmla="*/ 0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0">
                <a:extLst>
                  <a:ext uri="{FF2B5EF4-FFF2-40B4-BE49-F238E27FC236}">
                    <a16:creationId xmlns:a16="http://schemas.microsoft.com/office/drawing/2014/main" id="{CB0FA19D-878A-482E-A6A0-12823FF53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856"/>
                <a:ext cx="19" cy="38"/>
              </a:xfrm>
              <a:custGeom>
                <a:avLst/>
                <a:gdLst>
                  <a:gd name="T0" fmla="*/ 6 w 8"/>
                  <a:gd name="T1" fmla="*/ 14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4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4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1">
                <a:extLst>
                  <a:ext uri="{FF2B5EF4-FFF2-40B4-BE49-F238E27FC236}">
                    <a16:creationId xmlns:a16="http://schemas.microsoft.com/office/drawing/2014/main" id="{E2A22266-B6AC-4B80-AE35-D8F1736B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2">
                <a:extLst>
                  <a:ext uri="{FF2B5EF4-FFF2-40B4-BE49-F238E27FC236}">
                    <a16:creationId xmlns:a16="http://schemas.microsoft.com/office/drawing/2014/main" id="{5332EAA7-6AA7-426F-8D09-18A0FF7D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5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3">
                <a:extLst>
                  <a:ext uri="{FF2B5EF4-FFF2-40B4-BE49-F238E27FC236}">
                    <a16:creationId xmlns:a16="http://schemas.microsoft.com/office/drawing/2014/main" id="{75F88C1D-45A5-44F1-92E9-90D4657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5 h 8"/>
                  <a:gd name="T6" fmla="*/ 8 w 8"/>
                  <a:gd name="T7" fmla="*/ 1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44">
                <a:extLst>
                  <a:ext uri="{FF2B5EF4-FFF2-40B4-BE49-F238E27FC236}">
                    <a16:creationId xmlns:a16="http://schemas.microsoft.com/office/drawing/2014/main" id="{73D2EAAE-A9B2-4743-9EE4-C66AA5902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35"/>
                <a:ext cx="19" cy="19"/>
              </a:xfrm>
              <a:custGeom>
                <a:avLst/>
                <a:gdLst>
                  <a:gd name="T0" fmla="*/ 4 w 8"/>
                  <a:gd name="T1" fmla="*/ 2 h 8"/>
                  <a:gd name="T2" fmla="*/ 0 w 8"/>
                  <a:gd name="T3" fmla="*/ 8 h 8"/>
                  <a:gd name="T4" fmla="*/ 8 w 8"/>
                  <a:gd name="T5" fmla="*/ 8 h 8"/>
                  <a:gd name="T6" fmla="*/ 8 w 8"/>
                  <a:gd name="T7" fmla="*/ 0 h 8"/>
                  <a:gd name="T8" fmla="*/ 8 w 8"/>
                  <a:gd name="T9" fmla="*/ 0 h 8"/>
                  <a:gd name="T10" fmla="*/ 4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2"/>
                    </a:move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5">
                <a:extLst>
                  <a:ext uri="{FF2B5EF4-FFF2-40B4-BE49-F238E27FC236}">
                    <a16:creationId xmlns:a16="http://schemas.microsoft.com/office/drawing/2014/main" id="{0D78D60B-DCBA-4EE0-97FA-727EC6E4C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">
                <a:extLst>
                  <a:ext uri="{FF2B5EF4-FFF2-40B4-BE49-F238E27FC236}">
                    <a16:creationId xmlns:a16="http://schemas.microsoft.com/office/drawing/2014/main" id="{96D70F75-A769-4330-84BC-9BAD99ED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043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Oval 147">
                <a:extLst>
                  <a:ext uri="{FF2B5EF4-FFF2-40B4-BE49-F238E27FC236}">
                    <a16:creationId xmlns:a16="http://schemas.microsoft.com/office/drawing/2014/main" id="{B03E557D-0638-4261-95AA-246C10B5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Oval 148">
                <a:extLst>
                  <a:ext uri="{FF2B5EF4-FFF2-40B4-BE49-F238E27FC236}">
                    <a16:creationId xmlns:a16="http://schemas.microsoft.com/office/drawing/2014/main" id="{803D5FAF-D368-46DA-9965-745C54BC2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Oval 149">
                <a:extLst>
                  <a:ext uri="{FF2B5EF4-FFF2-40B4-BE49-F238E27FC236}">
                    <a16:creationId xmlns:a16="http://schemas.microsoft.com/office/drawing/2014/main" id="{B27FFDB1-EEED-46CB-8B71-7C3553B5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Oval 150">
                <a:extLst>
                  <a:ext uri="{FF2B5EF4-FFF2-40B4-BE49-F238E27FC236}">
                    <a16:creationId xmlns:a16="http://schemas.microsoft.com/office/drawing/2014/main" id="{3EAE3333-1D1B-4632-B51F-ACEDF770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Oval 151">
                <a:extLst>
                  <a:ext uri="{FF2B5EF4-FFF2-40B4-BE49-F238E27FC236}">
                    <a16:creationId xmlns:a16="http://schemas.microsoft.com/office/drawing/2014/main" id="{E1C74092-7D59-418E-9AF7-E4E3EB93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52">
                <a:extLst>
                  <a:ext uri="{FF2B5EF4-FFF2-40B4-BE49-F238E27FC236}">
                    <a16:creationId xmlns:a16="http://schemas.microsoft.com/office/drawing/2014/main" id="{8531A5AE-4610-4CD8-BBFA-45FE85981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35"/>
                <a:ext cx="19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53">
                <a:extLst>
                  <a:ext uri="{FF2B5EF4-FFF2-40B4-BE49-F238E27FC236}">
                    <a16:creationId xmlns:a16="http://schemas.microsoft.com/office/drawing/2014/main" id="{8EE49B39-4EFB-450E-8E75-79EC0CB92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043"/>
                <a:ext cx="19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1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54">
                <a:extLst>
                  <a:ext uri="{FF2B5EF4-FFF2-40B4-BE49-F238E27FC236}">
                    <a16:creationId xmlns:a16="http://schemas.microsoft.com/office/drawing/2014/main" id="{5687517F-94B4-42F1-87F9-0AF5734F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55">
                <a:extLst>
                  <a:ext uri="{FF2B5EF4-FFF2-40B4-BE49-F238E27FC236}">
                    <a16:creationId xmlns:a16="http://schemas.microsoft.com/office/drawing/2014/main" id="{7183D79F-0601-46B0-BD6F-BD933BCCC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56">
                <a:extLst>
                  <a:ext uri="{FF2B5EF4-FFF2-40B4-BE49-F238E27FC236}">
                    <a16:creationId xmlns:a16="http://schemas.microsoft.com/office/drawing/2014/main" id="{768CF668-15C0-44EE-BD6C-7E4898C15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96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57">
                <a:extLst>
                  <a:ext uri="{FF2B5EF4-FFF2-40B4-BE49-F238E27FC236}">
                    <a16:creationId xmlns:a16="http://schemas.microsoft.com/office/drawing/2014/main" id="{5619A01F-8215-4447-8559-7B705C97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58">
                <a:extLst>
                  <a:ext uri="{FF2B5EF4-FFF2-40B4-BE49-F238E27FC236}">
                    <a16:creationId xmlns:a16="http://schemas.microsoft.com/office/drawing/2014/main" id="{10795001-A6F1-49D8-BDF0-E88881A41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59">
                <a:extLst>
                  <a:ext uri="{FF2B5EF4-FFF2-40B4-BE49-F238E27FC236}">
                    <a16:creationId xmlns:a16="http://schemas.microsoft.com/office/drawing/2014/main" id="{7553FABC-2C23-45FA-B422-6B286DD9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Oval 160">
                <a:extLst>
                  <a:ext uri="{FF2B5EF4-FFF2-40B4-BE49-F238E27FC236}">
                    <a16:creationId xmlns:a16="http://schemas.microsoft.com/office/drawing/2014/main" id="{4FA81B7F-B2EF-4528-A33C-34691367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Oval 161">
                <a:extLst>
                  <a:ext uri="{FF2B5EF4-FFF2-40B4-BE49-F238E27FC236}">
                    <a16:creationId xmlns:a16="http://schemas.microsoft.com/office/drawing/2014/main" id="{2581A05E-8961-426F-B4CC-8B2D4FDE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Oval 162">
                <a:extLst>
                  <a:ext uri="{FF2B5EF4-FFF2-40B4-BE49-F238E27FC236}">
                    <a16:creationId xmlns:a16="http://schemas.microsoft.com/office/drawing/2014/main" id="{2DE03CA5-79F9-42A2-A4D3-57B8BEB86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Oval 163">
                <a:extLst>
                  <a:ext uri="{FF2B5EF4-FFF2-40B4-BE49-F238E27FC236}">
                    <a16:creationId xmlns:a16="http://schemas.microsoft.com/office/drawing/2014/main" id="{AE395031-3262-4FA9-B979-6022711A9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Oval 164">
                <a:extLst>
                  <a:ext uri="{FF2B5EF4-FFF2-40B4-BE49-F238E27FC236}">
                    <a16:creationId xmlns:a16="http://schemas.microsoft.com/office/drawing/2014/main" id="{6AA41950-8951-4C46-B05D-2524E0742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65">
                <a:extLst>
                  <a:ext uri="{FF2B5EF4-FFF2-40B4-BE49-F238E27FC236}">
                    <a16:creationId xmlns:a16="http://schemas.microsoft.com/office/drawing/2014/main" id="{BE7EA62F-8218-4E2D-815F-FFC1A1D0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22"/>
                <a:ext cx="19" cy="19"/>
              </a:xfrm>
              <a:custGeom>
                <a:avLst/>
                <a:gdLst>
                  <a:gd name="T0" fmla="*/ 6 w 8"/>
                  <a:gd name="T1" fmla="*/ 3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3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66">
                <a:extLst>
                  <a:ext uri="{FF2B5EF4-FFF2-40B4-BE49-F238E27FC236}">
                    <a16:creationId xmlns:a16="http://schemas.microsoft.com/office/drawing/2014/main" id="{88F6B47B-CB7C-4D84-8B9B-7BB6DAF0D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230"/>
                <a:ext cx="19" cy="37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3 h 16"/>
                  <a:gd name="T4" fmla="*/ 8 w 8"/>
                  <a:gd name="T5" fmla="*/ 8 h 16"/>
                  <a:gd name="T6" fmla="*/ 6 w 8"/>
                  <a:gd name="T7" fmla="*/ 2 h 16"/>
                  <a:gd name="T8" fmla="*/ 3 w 8"/>
                  <a:gd name="T9" fmla="*/ 0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67">
                <a:extLst>
                  <a:ext uri="{FF2B5EF4-FFF2-40B4-BE49-F238E27FC236}">
                    <a16:creationId xmlns:a16="http://schemas.microsoft.com/office/drawing/2014/main" id="{C21F3878-228D-4EC7-B8FB-54042B9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68">
                <a:extLst>
                  <a:ext uri="{FF2B5EF4-FFF2-40B4-BE49-F238E27FC236}">
                    <a16:creationId xmlns:a16="http://schemas.microsoft.com/office/drawing/2014/main" id="{908CB18A-D4F9-40FF-8E38-9C18B5F36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69">
                <a:extLst>
                  <a:ext uri="{FF2B5EF4-FFF2-40B4-BE49-F238E27FC236}">
                    <a16:creationId xmlns:a16="http://schemas.microsoft.com/office/drawing/2014/main" id="{64DC7579-284C-4D46-9F97-4613F3B14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154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70">
                <a:extLst>
                  <a:ext uri="{FF2B5EF4-FFF2-40B4-BE49-F238E27FC236}">
                    <a16:creationId xmlns:a16="http://schemas.microsoft.com/office/drawing/2014/main" id="{E52B6E23-DE8B-4DF3-998F-B7212369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71">
                <a:extLst>
                  <a:ext uri="{FF2B5EF4-FFF2-40B4-BE49-F238E27FC236}">
                    <a16:creationId xmlns:a16="http://schemas.microsoft.com/office/drawing/2014/main" id="{F1A5D7BC-966D-4494-9845-60FA8331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9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72">
                <a:extLst>
                  <a:ext uri="{FF2B5EF4-FFF2-40B4-BE49-F238E27FC236}">
                    <a16:creationId xmlns:a16="http://schemas.microsoft.com/office/drawing/2014/main" id="{BB1A3D9A-AAFE-4940-AD39-CA30D9A6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Oval 173">
                <a:extLst>
                  <a:ext uri="{FF2B5EF4-FFF2-40B4-BE49-F238E27FC236}">
                    <a16:creationId xmlns:a16="http://schemas.microsoft.com/office/drawing/2014/main" id="{CD005FB0-B6DD-459C-9E20-60A0A6C4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Oval 174">
                <a:extLst>
                  <a:ext uri="{FF2B5EF4-FFF2-40B4-BE49-F238E27FC236}">
                    <a16:creationId xmlns:a16="http://schemas.microsoft.com/office/drawing/2014/main" id="{CA985E38-2B56-4D52-8F44-0DAF301D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Oval 175">
                <a:extLst>
                  <a:ext uri="{FF2B5EF4-FFF2-40B4-BE49-F238E27FC236}">
                    <a16:creationId xmlns:a16="http://schemas.microsoft.com/office/drawing/2014/main" id="{FF52799B-71F6-442F-AB70-49B78662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Oval 176">
                <a:extLst>
                  <a:ext uri="{FF2B5EF4-FFF2-40B4-BE49-F238E27FC236}">
                    <a16:creationId xmlns:a16="http://schemas.microsoft.com/office/drawing/2014/main" id="{15B2CC93-3B09-4A5E-AD8B-A39ED069B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Oval 177">
                <a:extLst>
                  <a:ext uri="{FF2B5EF4-FFF2-40B4-BE49-F238E27FC236}">
                    <a16:creationId xmlns:a16="http://schemas.microsoft.com/office/drawing/2014/main" id="{49A04FF5-782A-4BBC-9867-F2F2DA549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78">
                <a:extLst>
                  <a:ext uri="{FF2B5EF4-FFF2-40B4-BE49-F238E27FC236}">
                    <a16:creationId xmlns:a16="http://schemas.microsoft.com/office/drawing/2014/main" id="{17B72D27-47DE-40D4-A796-5D7F661B2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79">
                <a:extLst>
                  <a:ext uri="{FF2B5EF4-FFF2-40B4-BE49-F238E27FC236}">
                    <a16:creationId xmlns:a16="http://schemas.microsoft.com/office/drawing/2014/main" id="{6B506503-4612-4551-B54F-0FDE0BCE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417"/>
                <a:ext cx="19" cy="35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80">
                <a:extLst>
                  <a:ext uri="{FF2B5EF4-FFF2-40B4-BE49-F238E27FC236}">
                    <a16:creationId xmlns:a16="http://schemas.microsoft.com/office/drawing/2014/main" id="{CEC2EF4E-012A-4184-B78D-FC06CB45C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81">
                <a:extLst>
                  <a:ext uri="{FF2B5EF4-FFF2-40B4-BE49-F238E27FC236}">
                    <a16:creationId xmlns:a16="http://schemas.microsoft.com/office/drawing/2014/main" id="{1480AC39-94FE-470E-982F-E6A21F89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82">
                <a:extLst>
                  <a:ext uri="{FF2B5EF4-FFF2-40B4-BE49-F238E27FC236}">
                    <a16:creationId xmlns:a16="http://schemas.microsoft.com/office/drawing/2014/main" id="{DE9501BC-F8D6-4A96-B345-3C9EAC6A0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83">
                <a:extLst>
                  <a:ext uri="{FF2B5EF4-FFF2-40B4-BE49-F238E27FC236}">
                    <a16:creationId xmlns:a16="http://schemas.microsoft.com/office/drawing/2014/main" id="{EE9E832B-4676-463C-8425-2EF0AC43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01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4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Oval 184">
                <a:extLst>
                  <a:ext uri="{FF2B5EF4-FFF2-40B4-BE49-F238E27FC236}">
                    <a16:creationId xmlns:a16="http://schemas.microsoft.com/office/drawing/2014/main" id="{12D84117-A259-4FB7-AD11-5B4D7448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85">
                <a:extLst>
                  <a:ext uri="{FF2B5EF4-FFF2-40B4-BE49-F238E27FC236}">
                    <a16:creationId xmlns:a16="http://schemas.microsoft.com/office/drawing/2014/main" id="{1895E2C0-3DEE-41B6-961B-C6407634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Oval 186">
                <a:extLst>
                  <a:ext uri="{FF2B5EF4-FFF2-40B4-BE49-F238E27FC236}">
                    <a16:creationId xmlns:a16="http://schemas.microsoft.com/office/drawing/2014/main" id="{BA2B625C-F066-433D-9322-42C7A88F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1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Oval 187">
                <a:extLst>
                  <a:ext uri="{FF2B5EF4-FFF2-40B4-BE49-F238E27FC236}">
                    <a16:creationId xmlns:a16="http://schemas.microsoft.com/office/drawing/2014/main" id="{13D9AD4F-4D2B-499A-966B-A357DCBE6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6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88">
                <a:extLst>
                  <a:ext uri="{FF2B5EF4-FFF2-40B4-BE49-F238E27FC236}">
                    <a16:creationId xmlns:a16="http://schemas.microsoft.com/office/drawing/2014/main" id="{B3847954-C9C9-4D8E-A67F-D696912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601"/>
                <a:ext cx="19" cy="38"/>
              </a:xfrm>
              <a:custGeom>
                <a:avLst/>
                <a:gdLst>
                  <a:gd name="T0" fmla="*/ 3 w 8"/>
                  <a:gd name="T1" fmla="*/ 16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6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3"/>
                      <a:pt x="8" y="11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89">
                <a:extLst>
                  <a:ext uri="{FF2B5EF4-FFF2-40B4-BE49-F238E27FC236}">
                    <a16:creationId xmlns:a16="http://schemas.microsoft.com/office/drawing/2014/main" id="{E73CC8A4-057D-46B0-B117-39224BEEE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90">
                <a:extLst>
                  <a:ext uri="{FF2B5EF4-FFF2-40B4-BE49-F238E27FC236}">
                    <a16:creationId xmlns:a16="http://schemas.microsoft.com/office/drawing/2014/main" id="{EEAAA702-2DBF-40C0-A478-588AC7DA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91">
                <a:extLst>
                  <a:ext uri="{FF2B5EF4-FFF2-40B4-BE49-F238E27FC236}">
                    <a16:creationId xmlns:a16="http://schemas.microsoft.com/office/drawing/2014/main" id="{5B0D820E-495D-476E-BA89-FEF7599F2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92">
                <a:extLst>
                  <a:ext uri="{FF2B5EF4-FFF2-40B4-BE49-F238E27FC236}">
                    <a16:creationId xmlns:a16="http://schemas.microsoft.com/office/drawing/2014/main" id="{17751643-C2A7-468B-9675-4F69E326B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7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93">
                <a:extLst>
                  <a:ext uri="{FF2B5EF4-FFF2-40B4-BE49-F238E27FC236}">
                    <a16:creationId xmlns:a16="http://schemas.microsoft.com/office/drawing/2014/main" id="{31AADC10-F4E0-4A04-82EC-23893851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79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94">
                <a:extLst>
                  <a:ext uri="{FF2B5EF4-FFF2-40B4-BE49-F238E27FC236}">
                    <a16:creationId xmlns:a16="http://schemas.microsoft.com/office/drawing/2014/main" id="{073707F8-C8A9-4D36-8221-5966E1B6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95">
                <a:extLst>
                  <a:ext uri="{FF2B5EF4-FFF2-40B4-BE49-F238E27FC236}">
                    <a16:creationId xmlns:a16="http://schemas.microsoft.com/office/drawing/2014/main" id="{6FFB98BB-6A43-4A01-A6C4-0447E1D2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63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96">
                <a:extLst>
                  <a:ext uri="{FF2B5EF4-FFF2-40B4-BE49-F238E27FC236}">
                    <a16:creationId xmlns:a16="http://schemas.microsoft.com/office/drawing/2014/main" id="{8268DC0A-0F7F-4614-87BA-ADFA7100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Oval 197">
                <a:extLst>
                  <a:ext uri="{FF2B5EF4-FFF2-40B4-BE49-F238E27FC236}">
                    <a16:creationId xmlns:a16="http://schemas.microsoft.com/office/drawing/2014/main" id="{C5411881-E6AE-4C6F-A8E6-349C7D0C2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Oval 198">
                <a:extLst>
                  <a:ext uri="{FF2B5EF4-FFF2-40B4-BE49-F238E27FC236}">
                    <a16:creationId xmlns:a16="http://schemas.microsoft.com/office/drawing/2014/main" id="{F2817732-DF27-457F-989F-FCA93A90D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Oval 199">
                <a:extLst>
                  <a:ext uri="{FF2B5EF4-FFF2-40B4-BE49-F238E27FC236}">
                    <a16:creationId xmlns:a16="http://schemas.microsoft.com/office/drawing/2014/main" id="{B8B0EC6B-F7B8-4715-9641-A71FFE3E0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71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Oval 200">
                <a:extLst>
                  <a:ext uri="{FF2B5EF4-FFF2-40B4-BE49-F238E27FC236}">
                    <a16:creationId xmlns:a16="http://schemas.microsoft.com/office/drawing/2014/main" id="{BAB8ED2F-81E2-44ED-8493-809A2716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624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Oval 201">
                <a:extLst>
                  <a:ext uri="{FF2B5EF4-FFF2-40B4-BE49-F238E27FC236}">
                    <a16:creationId xmlns:a16="http://schemas.microsoft.com/office/drawing/2014/main" id="{7264A281-FCE4-4C74-975D-7B108D8BB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624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02">
                <a:extLst>
                  <a:ext uri="{FF2B5EF4-FFF2-40B4-BE49-F238E27FC236}">
                    <a16:creationId xmlns:a16="http://schemas.microsoft.com/office/drawing/2014/main" id="{A7851BE5-9312-4E39-8ACA-1B6771ED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63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03">
                <a:extLst>
                  <a:ext uri="{FF2B5EF4-FFF2-40B4-BE49-F238E27FC236}">
                    <a16:creationId xmlns:a16="http://schemas.microsoft.com/office/drawing/2014/main" id="{4F23757D-2374-4FEB-BDB8-A81C5650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6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1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04">
                <a:extLst>
                  <a:ext uri="{FF2B5EF4-FFF2-40B4-BE49-F238E27FC236}">
                    <a16:creationId xmlns:a16="http://schemas.microsoft.com/office/drawing/2014/main" id="{FB09CB17-9F3D-4C4F-9677-7FD62E016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595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E055502B-7468-41C4-B567-CB08866DACD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79389" y="130277"/>
              <a:ext cx="3659188" cy="5688013"/>
              <a:chOff x="3104" y="451"/>
              <a:chExt cx="2305" cy="3583"/>
            </a:xfrm>
          </p:grpSpPr>
          <p:sp>
            <p:nvSpPr>
              <p:cNvPr id="901" name="Freeform 206">
                <a:extLst>
                  <a:ext uri="{FF2B5EF4-FFF2-40B4-BE49-F238E27FC236}">
                    <a16:creationId xmlns:a16="http://schemas.microsoft.com/office/drawing/2014/main" id="{E70446CA-B79D-4C2E-9EF8-80394287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595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207">
                <a:extLst>
                  <a:ext uri="{FF2B5EF4-FFF2-40B4-BE49-F238E27FC236}">
                    <a16:creationId xmlns:a16="http://schemas.microsoft.com/office/drawing/2014/main" id="{E02B063A-887E-4FDE-B668-F4C650FF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600"/>
                <a:ext cx="19" cy="14"/>
              </a:xfrm>
              <a:custGeom>
                <a:avLst/>
                <a:gdLst>
                  <a:gd name="T0" fmla="*/ 2 w 8"/>
                  <a:gd name="T1" fmla="*/ 6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3 h 6"/>
                  <a:gd name="T10" fmla="*/ 0 w 8"/>
                  <a:gd name="T11" fmla="*/ 6 h 6"/>
                  <a:gd name="T12" fmla="*/ 2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208">
                <a:extLst>
                  <a:ext uri="{FF2B5EF4-FFF2-40B4-BE49-F238E27FC236}">
                    <a16:creationId xmlns:a16="http://schemas.microsoft.com/office/drawing/2014/main" id="{5C7D299B-1666-4674-A058-A9C874A6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4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209">
                <a:extLst>
                  <a:ext uri="{FF2B5EF4-FFF2-40B4-BE49-F238E27FC236}">
                    <a16:creationId xmlns:a16="http://schemas.microsoft.com/office/drawing/2014/main" id="{4F0B10AE-B38C-4C11-A54C-40CC28273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3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4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210">
                <a:extLst>
                  <a:ext uri="{FF2B5EF4-FFF2-40B4-BE49-F238E27FC236}">
                    <a16:creationId xmlns:a16="http://schemas.microsoft.com/office/drawing/2014/main" id="{0E467FB8-FABB-48D3-A31F-F9FAA67BB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211">
                <a:extLst>
                  <a:ext uri="{FF2B5EF4-FFF2-40B4-BE49-F238E27FC236}">
                    <a16:creationId xmlns:a16="http://schemas.microsoft.com/office/drawing/2014/main" id="{6F58019E-346E-4A47-929A-2B347CA23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Oval 212">
                <a:extLst>
                  <a:ext uri="{FF2B5EF4-FFF2-40B4-BE49-F238E27FC236}">
                    <a16:creationId xmlns:a16="http://schemas.microsoft.com/office/drawing/2014/main" id="{87B90732-6153-4D98-B6D7-E58DCAD84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Oval 213">
                <a:extLst>
                  <a:ext uri="{FF2B5EF4-FFF2-40B4-BE49-F238E27FC236}">
                    <a16:creationId xmlns:a16="http://schemas.microsoft.com/office/drawing/2014/main" id="{FA2B581C-E50C-4B24-A602-5CD15469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03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Oval 214">
                <a:extLst>
                  <a:ext uri="{FF2B5EF4-FFF2-40B4-BE49-F238E27FC236}">
                    <a16:creationId xmlns:a16="http://schemas.microsoft.com/office/drawing/2014/main" id="{7A2ABA68-D587-4D3F-8B08-6A4446739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Oval 215">
                <a:extLst>
                  <a:ext uri="{FF2B5EF4-FFF2-40B4-BE49-F238E27FC236}">
                    <a16:creationId xmlns:a16="http://schemas.microsoft.com/office/drawing/2014/main" id="{53FDC36E-D6F1-4B9E-A336-A99CC07D6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808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216">
                <a:extLst>
                  <a:ext uri="{FF2B5EF4-FFF2-40B4-BE49-F238E27FC236}">
                    <a16:creationId xmlns:a16="http://schemas.microsoft.com/office/drawing/2014/main" id="{4173B8A4-F000-4604-ADE7-D0C86E52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50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5 w 8"/>
                  <a:gd name="T5" fmla="*/ 1 h 7"/>
                  <a:gd name="T6" fmla="*/ 2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7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217">
                <a:extLst>
                  <a:ext uri="{FF2B5EF4-FFF2-40B4-BE49-F238E27FC236}">
                    <a16:creationId xmlns:a16="http://schemas.microsoft.com/office/drawing/2014/main" id="{13673BA0-63B4-4878-A44A-04E69BB89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5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218">
                <a:extLst>
                  <a:ext uri="{FF2B5EF4-FFF2-40B4-BE49-F238E27FC236}">
                    <a16:creationId xmlns:a16="http://schemas.microsoft.com/office/drawing/2014/main" id="{D64292BB-5A4D-432F-85D9-730173E87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782"/>
                <a:ext cx="19" cy="19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8 w 8"/>
                  <a:gd name="T5" fmla="*/ 0 h 8"/>
                  <a:gd name="T6" fmla="*/ 0 w 8"/>
                  <a:gd name="T7" fmla="*/ 0 h 8"/>
                  <a:gd name="T8" fmla="*/ 1 w 8"/>
                  <a:gd name="T9" fmla="*/ 1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219">
                <a:extLst>
                  <a:ext uri="{FF2B5EF4-FFF2-40B4-BE49-F238E27FC236}">
                    <a16:creationId xmlns:a16="http://schemas.microsoft.com/office/drawing/2014/main" id="{A27FEF63-A593-4501-8C94-929649F6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220">
                <a:extLst>
                  <a:ext uri="{FF2B5EF4-FFF2-40B4-BE49-F238E27FC236}">
                    <a16:creationId xmlns:a16="http://schemas.microsoft.com/office/drawing/2014/main" id="{FC19DFAB-0CFE-47CE-AAB0-D8E66562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78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7 h 8"/>
                  <a:gd name="T4" fmla="*/ 8 w 8"/>
                  <a:gd name="T5" fmla="*/ 1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221">
                <a:extLst>
                  <a:ext uri="{FF2B5EF4-FFF2-40B4-BE49-F238E27FC236}">
                    <a16:creationId xmlns:a16="http://schemas.microsoft.com/office/drawing/2014/main" id="{9B56F0EA-FB14-4F70-9174-5A23966D3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222">
                <a:extLst>
                  <a:ext uri="{FF2B5EF4-FFF2-40B4-BE49-F238E27FC236}">
                    <a16:creationId xmlns:a16="http://schemas.microsoft.com/office/drawing/2014/main" id="{96BF366F-C192-44C8-A24B-D293F55A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223">
                <a:extLst>
                  <a:ext uri="{FF2B5EF4-FFF2-40B4-BE49-F238E27FC236}">
                    <a16:creationId xmlns:a16="http://schemas.microsoft.com/office/drawing/2014/main" id="{1045CF83-6E8F-416A-B08D-E9A573397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Oval 224">
                <a:extLst>
                  <a:ext uri="{FF2B5EF4-FFF2-40B4-BE49-F238E27FC236}">
                    <a16:creationId xmlns:a16="http://schemas.microsoft.com/office/drawing/2014/main" id="{FD3664ED-03AA-4022-92B4-AA323368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Oval 225">
                <a:extLst>
                  <a:ext uri="{FF2B5EF4-FFF2-40B4-BE49-F238E27FC236}">
                    <a16:creationId xmlns:a16="http://schemas.microsoft.com/office/drawing/2014/main" id="{F8DAD7F2-D096-48FD-9406-3B1141446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Oval 226">
                <a:extLst>
                  <a:ext uri="{FF2B5EF4-FFF2-40B4-BE49-F238E27FC236}">
                    <a16:creationId xmlns:a16="http://schemas.microsoft.com/office/drawing/2014/main" id="{CB3DDB49-1871-42B3-BA98-AB3EC5518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090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Oval 227">
                <a:extLst>
                  <a:ext uri="{FF2B5EF4-FFF2-40B4-BE49-F238E27FC236}">
                    <a16:creationId xmlns:a16="http://schemas.microsoft.com/office/drawing/2014/main" id="{D37CD758-0D75-4089-B776-8313A6511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Oval 228">
                <a:extLst>
                  <a:ext uri="{FF2B5EF4-FFF2-40B4-BE49-F238E27FC236}">
                    <a16:creationId xmlns:a16="http://schemas.microsoft.com/office/drawing/2014/main" id="{F576EFDD-B888-4775-AF15-B7693FDE6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2995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229">
                <a:extLst>
                  <a:ext uri="{FF2B5EF4-FFF2-40B4-BE49-F238E27FC236}">
                    <a16:creationId xmlns:a16="http://schemas.microsoft.com/office/drawing/2014/main" id="{EFE00C32-DC40-40BF-8F13-5B5FE3BF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35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230">
                <a:extLst>
                  <a:ext uri="{FF2B5EF4-FFF2-40B4-BE49-F238E27FC236}">
                    <a16:creationId xmlns:a16="http://schemas.microsoft.com/office/drawing/2014/main" id="{E2478387-52B6-4052-B3C9-34E32C18C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43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231">
                <a:extLst>
                  <a:ext uri="{FF2B5EF4-FFF2-40B4-BE49-F238E27FC236}">
                    <a16:creationId xmlns:a16="http://schemas.microsoft.com/office/drawing/2014/main" id="{9C55355A-37A3-4F80-A9A1-32444003E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967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232">
                <a:extLst>
                  <a:ext uri="{FF2B5EF4-FFF2-40B4-BE49-F238E27FC236}">
                    <a16:creationId xmlns:a16="http://schemas.microsoft.com/office/drawing/2014/main" id="{F5EB6072-45E1-41CE-9325-63EF578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967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233">
                <a:extLst>
                  <a:ext uri="{FF2B5EF4-FFF2-40B4-BE49-F238E27FC236}">
                    <a16:creationId xmlns:a16="http://schemas.microsoft.com/office/drawing/2014/main" id="{E3301B10-2367-47F3-8372-D449D8DFC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67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4"/>
                      <a:pt x="8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234">
                <a:extLst>
                  <a:ext uri="{FF2B5EF4-FFF2-40B4-BE49-F238E27FC236}">
                    <a16:creationId xmlns:a16="http://schemas.microsoft.com/office/drawing/2014/main" id="{C39B7F06-9A54-4A7E-A072-3B9A6F4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235">
                <a:extLst>
                  <a:ext uri="{FF2B5EF4-FFF2-40B4-BE49-F238E27FC236}">
                    <a16:creationId xmlns:a16="http://schemas.microsoft.com/office/drawing/2014/main" id="{D5CB3BD5-D07C-4D15-BF6D-B0EF0CB4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236">
                <a:extLst>
                  <a:ext uri="{FF2B5EF4-FFF2-40B4-BE49-F238E27FC236}">
                    <a16:creationId xmlns:a16="http://schemas.microsoft.com/office/drawing/2014/main" id="{D11A03C6-1B45-4B23-8ACE-27CD5FFF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230"/>
                <a:ext cx="19" cy="37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Oval 237">
                <a:extLst>
                  <a:ext uri="{FF2B5EF4-FFF2-40B4-BE49-F238E27FC236}">
                    <a16:creationId xmlns:a16="http://schemas.microsoft.com/office/drawing/2014/main" id="{C3D5C6DF-4E8F-46E3-9E15-D4EEFB42F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Oval 238">
                <a:extLst>
                  <a:ext uri="{FF2B5EF4-FFF2-40B4-BE49-F238E27FC236}">
                    <a16:creationId xmlns:a16="http://schemas.microsoft.com/office/drawing/2014/main" id="{528CA57C-F958-42F2-BF3F-389813CEF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Oval 239">
                <a:extLst>
                  <a:ext uri="{FF2B5EF4-FFF2-40B4-BE49-F238E27FC236}">
                    <a16:creationId xmlns:a16="http://schemas.microsoft.com/office/drawing/2014/main" id="{682DD17C-8EC1-4B20-91AF-8A771D463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277"/>
                <a:ext cx="36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Oval 240">
                <a:extLst>
                  <a:ext uri="{FF2B5EF4-FFF2-40B4-BE49-F238E27FC236}">
                    <a16:creationId xmlns:a16="http://schemas.microsoft.com/office/drawing/2014/main" id="{5F1CEF4A-E4D9-4B9D-A4D3-27A08E9D1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Oval 241">
                <a:extLst>
                  <a:ext uri="{FF2B5EF4-FFF2-40B4-BE49-F238E27FC236}">
                    <a16:creationId xmlns:a16="http://schemas.microsoft.com/office/drawing/2014/main" id="{67A94B5F-6677-41E9-AE32-C4224D17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182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242">
                <a:extLst>
                  <a:ext uri="{FF2B5EF4-FFF2-40B4-BE49-F238E27FC236}">
                    <a16:creationId xmlns:a16="http://schemas.microsoft.com/office/drawing/2014/main" id="{C9C171EA-C835-48AB-8613-AB5DB98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22"/>
                <a:ext cx="19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243">
                <a:extLst>
                  <a:ext uri="{FF2B5EF4-FFF2-40B4-BE49-F238E27FC236}">
                    <a16:creationId xmlns:a16="http://schemas.microsoft.com/office/drawing/2014/main" id="{EC9F0F90-6947-4B56-BE83-D9B435A2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230"/>
                <a:ext cx="19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244">
                <a:extLst>
                  <a:ext uri="{FF2B5EF4-FFF2-40B4-BE49-F238E27FC236}">
                    <a16:creationId xmlns:a16="http://schemas.microsoft.com/office/drawing/2014/main" id="{6A5AE1F8-A156-4D35-AF6B-23727B88A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245">
                <a:extLst>
                  <a:ext uri="{FF2B5EF4-FFF2-40B4-BE49-F238E27FC236}">
                    <a16:creationId xmlns:a16="http://schemas.microsoft.com/office/drawing/2014/main" id="{EAF111C1-7920-4414-92AF-61EADCE2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246">
                <a:extLst>
                  <a:ext uri="{FF2B5EF4-FFF2-40B4-BE49-F238E27FC236}">
                    <a16:creationId xmlns:a16="http://schemas.microsoft.com/office/drawing/2014/main" id="{285F1C4D-9567-40C4-8FCE-EC0D0322B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154"/>
                <a:ext cx="19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247">
                <a:extLst>
                  <a:ext uri="{FF2B5EF4-FFF2-40B4-BE49-F238E27FC236}">
                    <a16:creationId xmlns:a16="http://schemas.microsoft.com/office/drawing/2014/main" id="{897E89C7-9E40-4E7D-8682-0D8A27206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0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248">
                <a:extLst>
                  <a:ext uri="{FF2B5EF4-FFF2-40B4-BE49-F238E27FC236}">
                    <a16:creationId xmlns:a16="http://schemas.microsoft.com/office/drawing/2014/main" id="{4966CAD5-C26B-4D19-928E-B262AFC80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249">
                <a:extLst>
                  <a:ext uri="{FF2B5EF4-FFF2-40B4-BE49-F238E27FC236}">
                    <a16:creationId xmlns:a16="http://schemas.microsoft.com/office/drawing/2014/main" id="{1F7F730A-DDCF-42DC-88D7-460C9A779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417"/>
                <a:ext cx="19" cy="35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Oval 250">
                <a:extLst>
                  <a:ext uri="{FF2B5EF4-FFF2-40B4-BE49-F238E27FC236}">
                    <a16:creationId xmlns:a16="http://schemas.microsoft.com/office/drawing/2014/main" id="{D8029D6E-C52B-4D5B-A5E4-2B44A6389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Oval 251">
                <a:extLst>
                  <a:ext uri="{FF2B5EF4-FFF2-40B4-BE49-F238E27FC236}">
                    <a16:creationId xmlns:a16="http://schemas.microsoft.com/office/drawing/2014/main" id="{245AD1C4-4B1C-4A39-A638-B6F1E6F49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Oval 252">
                <a:extLst>
                  <a:ext uri="{FF2B5EF4-FFF2-40B4-BE49-F238E27FC236}">
                    <a16:creationId xmlns:a16="http://schemas.microsoft.com/office/drawing/2014/main" id="{60D077F3-C860-438D-B99E-41B90EEA1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462"/>
                <a:ext cx="36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Oval 253">
                <a:extLst>
                  <a:ext uri="{FF2B5EF4-FFF2-40B4-BE49-F238E27FC236}">
                    <a16:creationId xmlns:a16="http://schemas.microsoft.com/office/drawing/2014/main" id="{BD40FAD0-D63E-42AE-A21E-51921771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Oval 254">
                <a:extLst>
                  <a:ext uri="{FF2B5EF4-FFF2-40B4-BE49-F238E27FC236}">
                    <a16:creationId xmlns:a16="http://schemas.microsoft.com/office/drawing/2014/main" id="{28197E0F-C19D-4EFC-BB61-A55C054E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369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255">
                <a:extLst>
                  <a:ext uri="{FF2B5EF4-FFF2-40B4-BE49-F238E27FC236}">
                    <a16:creationId xmlns:a16="http://schemas.microsoft.com/office/drawing/2014/main" id="{609F653C-E199-4392-B39F-4D51FEF2B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09"/>
                <a:ext cx="19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256">
                <a:extLst>
                  <a:ext uri="{FF2B5EF4-FFF2-40B4-BE49-F238E27FC236}">
                    <a16:creationId xmlns:a16="http://schemas.microsoft.com/office/drawing/2014/main" id="{4566C9DA-D854-4424-82A7-EA2819F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417"/>
                <a:ext cx="19" cy="35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8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5"/>
                      <a:pt x="8" y="11"/>
                      <a:pt x="8" y="8"/>
                    </a:cubicBez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257">
                <a:extLst>
                  <a:ext uri="{FF2B5EF4-FFF2-40B4-BE49-F238E27FC236}">
                    <a16:creationId xmlns:a16="http://schemas.microsoft.com/office/drawing/2014/main" id="{010D99C6-EBE9-4551-B7A7-AFFF9F478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258">
                <a:extLst>
                  <a:ext uri="{FF2B5EF4-FFF2-40B4-BE49-F238E27FC236}">
                    <a16:creationId xmlns:a16="http://schemas.microsoft.com/office/drawing/2014/main" id="{649AD173-14CB-48AB-9ABD-394080012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259">
                <a:extLst>
                  <a:ext uri="{FF2B5EF4-FFF2-40B4-BE49-F238E27FC236}">
                    <a16:creationId xmlns:a16="http://schemas.microsoft.com/office/drawing/2014/main" id="{3C25B22B-5B58-4E4F-9912-89C1A17F4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41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260">
                <a:extLst>
                  <a:ext uri="{FF2B5EF4-FFF2-40B4-BE49-F238E27FC236}">
                    <a16:creationId xmlns:a16="http://schemas.microsoft.com/office/drawing/2014/main" id="{C51FB95B-0894-4969-AF7D-536F1C8CA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601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Oval 261">
                <a:extLst>
                  <a:ext uri="{FF2B5EF4-FFF2-40B4-BE49-F238E27FC236}">
                    <a16:creationId xmlns:a16="http://schemas.microsoft.com/office/drawing/2014/main" id="{0F284515-675E-4E63-9D50-B69F0B381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3601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262">
                <a:extLst>
                  <a:ext uri="{FF2B5EF4-FFF2-40B4-BE49-F238E27FC236}">
                    <a16:creationId xmlns:a16="http://schemas.microsoft.com/office/drawing/2014/main" id="{3D2AC1B2-120C-4BC6-9A8F-269F2F13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649"/>
                <a:ext cx="36" cy="16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5 h 7"/>
                  <a:gd name="T4" fmla="*/ 15 w 15"/>
                  <a:gd name="T5" fmla="*/ 7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7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Oval 263">
                <a:extLst>
                  <a:ext uri="{FF2B5EF4-FFF2-40B4-BE49-F238E27FC236}">
                    <a16:creationId xmlns:a16="http://schemas.microsoft.com/office/drawing/2014/main" id="{26DC7962-C5B2-43FD-9CC7-C930D1852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5" y="355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Oval 264">
                <a:extLst>
                  <a:ext uri="{FF2B5EF4-FFF2-40B4-BE49-F238E27FC236}">
                    <a16:creationId xmlns:a16="http://schemas.microsoft.com/office/drawing/2014/main" id="{8556130B-05CF-40C0-9D74-3BD0C013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9" y="3556"/>
                <a:ext cx="36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265">
                <a:extLst>
                  <a:ext uri="{FF2B5EF4-FFF2-40B4-BE49-F238E27FC236}">
                    <a16:creationId xmlns:a16="http://schemas.microsoft.com/office/drawing/2014/main" id="{3D5D3B3F-6CD9-40FF-95F6-F6B988429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01"/>
                <a:ext cx="19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1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5"/>
                      <a:pt x="6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266">
                <a:extLst>
                  <a:ext uri="{FF2B5EF4-FFF2-40B4-BE49-F238E27FC236}">
                    <a16:creationId xmlns:a16="http://schemas.microsoft.com/office/drawing/2014/main" id="{580F11DE-A0D6-4F31-800C-70A7839C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52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267">
                <a:extLst>
                  <a:ext uri="{FF2B5EF4-FFF2-40B4-BE49-F238E27FC236}">
                    <a16:creationId xmlns:a16="http://schemas.microsoft.com/office/drawing/2014/main" id="{6A2AF498-5E98-4EEB-87B2-448C14845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268">
                <a:extLst>
                  <a:ext uri="{FF2B5EF4-FFF2-40B4-BE49-F238E27FC236}">
                    <a16:creationId xmlns:a16="http://schemas.microsoft.com/office/drawing/2014/main" id="{8E2C791A-B712-49E1-83FB-7928ED63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8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6 h 8"/>
                  <a:gd name="T8" fmla="*/ 8 w 8"/>
                  <a:gd name="T9" fmla="*/ 2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69">
                <a:extLst>
                  <a:ext uri="{FF2B5EF4-FFF2-40B4-BE49-F238E27FC236}">
                    <a16:creationId xmlns:a16="http://schemas.microsoft.com/office/drawing/2014/main" id="{E191ADBE-6D7B-4DF7-9958-D56B3913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63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70">
                <a:extLst>
                  <a:ext uri="{FF2B5EF4-FFF2-40B4-BE49-F238E27FC236}">
                    <a16:creationId xmlns:a16="http://schemas.microsoft.com/office/drawing/2014/main" id="{54308ACA-A5D2-4B10-B10D-BED1285C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63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71">
                <a:extLst>
                  <a:ext uri="{FF2B5EF4-FFF2-40B4-BE49-F238E27FC236}">
                    <a16:creationId xmlns:a16="http://schemas.microsoft.com/office/drawing/2014/main" id="{D0982ED5-7006-45AB-8517-9EDB18C4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669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Oval 272">
                <a:extLst>
                  <a:ext uri="{FF2B5EF4-FFF2-40B4-BE49-F238E27FC236}">
                    <a16:creationId xmlns:a16="http://schemas.microsoft.com/office/drawing/2014/main" id="{CA38B3C9-995C-4FA8-94C0-3C7243C41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6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Oval 273">
                <a:extLst>
                  <a:ext uri="{FF2B5EF4-FFF2-40B4-BE49-F238E27FC236}">
                    <a16:creationId xmlns:a16="http://schemas.microsoft.com/office/drawing/2014/main" id="{5C9D93D4-D872-40D2-9D06-9713F1F9F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716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Oval 274">
                <a:extLst>
                  <a:ext uri="{FF2B5EF4-FFF2-40B4-BE49-F238E27FC236}">
                    <a16:creationId xmlns:a16="http://schemas.microsoft.com/office/drawing/2014/main" id="{3E073CD0-9779-4A16-B2A1-9EEECDAC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71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75">
                <a:extLst>
                  <a:ext uri="{FF2B5EF4-FFF2-40B4-BE49-F238E27FC236}">
                    <a16:creationId xmlns:a16="http://schemas.microsoft.com/office/drawing/2014/main" id="{BE2D5F94-F138-4B8F-BC1E-392B9BF63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2624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8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8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8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276">
                <a:extLst>
                  <a:ext uri="{FF2B5EF4-FFF2-40B4-BE49-F238E27FC236}">
                    <a16:creationId xmlns:a16="http://schemas.microsoft.com/office/drawing/2014/main" id="{C9B88316-1C09-4927-B59B-B61A0964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63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77">
                <a:extLst>
                  <a:ext uri="{FF2B5EF4-FFF2-40B4-BE49-F238E27FC236}">
                    <a16:creationId xmlns:a16="http://schemas.microsoft.com/office/drawing/2014/main" id="{2384742E-9E05-4A87-A156-E6DF8FFA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607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1 h 3"/>
                  <a:gd name="T10" fmla="*/ 0 w 4"/>
                  <a:gd name="T11" fmla="*/ 1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78">
                <a:extLst>
                  <a:ext uri="{FF2B5EF4-FFF2-40B4-BE49-F238E27FC236}">
                    <a16:creationId xmlns:a16="http://schemas.microsoft.com/office/drawing/2014/main" id="{4474F420-C46D-4392-9EF3-3A3A417C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50"/>
                <a:ext cx="16" cy="1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3 w 7"/>
                  <a:gd name="T5" fmla="*/ 1 h 7"/>
                  <a:gd name="T6" fmla="*/ 0 w 7"/>
                  <a:gd name="T7" fmla="*/ 7 h 7"/>
                  <a:gd name="T8" fmla="*/ 7 w 7"/>
                  <a:gd name="T9" fmla="*/ 7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79">
                <a:extLst>
                  <a:ext uri="{FF2B5EF4-FFF2-40B4-BE49-F238E27FC236}">
                    <a16:creationId xmlns:a16="http://schemas.microsoft.com/office/drawing/2014/main" id="{938706E2-32EB-4D8D-B09F-90D34AAE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50"/>
                <a:ext cx="38" cy="17"/>
              </a:xfrm>
              <a:custGeom>
                <a:avLst/>
                <a:gdLst>
                  <a:gd name="T0" fmla="*/ 12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2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80">
                <a:extLst>
                  <a:ext uri="{FF2B5EF4-FFF2-40B4-BE49-F238E27FC236}">
                    <a16:creationId xmlns:a16="http://schemas.microsoft.com/office/drawing/2014/main" id="{D3087A92-C5A8-486B-9312-00512BE0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56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Oval 281">
                <a:extLst>
                  <a:ext uri="{FF2B5EF4-FFF2-40B4-BE49-F238E27FC236}">
                    <a16:creationId xmlns:a16="http://schemas.microsoft.com/office/drawing/2014/main" id="{BE4FEED8-EC71-4849-AF81-E8491D101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28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Oval 282">
                <a:extLst>
                  <a:ext uri="{FF2B5EF4-FFF2-40B4-BE49-F238E27FC236}">
                    <a16:creationId xmlns:a16="http://schemas.microsoft.com/office/drawing/2014/main" id="{38342849-2F55-4CB8-9639-CF4147398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03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Oval 283">
                <a:extLst>
                  <a:ext uri="{FF2B5EF4-FFF2-40B4-BE49-F238E27FC236}">
                    <a16:creationId xmlns:a16="http://schemas.microsoft.com/office/drawing/2014/main" id="{FFDFCD8D-28A5-460D-BE13-F9DDD765F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Oval 284">
                <a:extLst>
                  <a:ext uri="{FF2B5EF4-FFF2-40B4-BE49-F238E27FC236}">
                    <a16:creationId xmlns:a16="http://schemas.microsoft.com/office/drawing/2014/main" id="{AF6ECB28-462F-4FCC-8514-B4720878A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808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Oval 285">
                <a:extLst>
                  <a:ext uri="{FF2B5EF4-FFF2-40B4-BE49-F238E27FC236}">
                    <a16:creationId xmlns:a16="http://schemas.microsoft.com/office/drawing/2014/main" id="{AB1271E4-B28B-469B-AE2D-42F11296A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86">
                <a:extLst>
                  <a:ext uri="{FF2B5EF4-FFF2-40B4-BE49-F238E27FC236}">
                    <a16:creationId xmlns:a16="http://schemas.microsoft.com/office/drawing/2014/main" id="{A12E6120-BF4D-4B69-94B5-BECEA395D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50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7 h 7"/>
                  <a:gd name="T4" fmla="*/ 4 w 8"/>
                  <a:gd name="T5" fmla="*/ 1 h 7"/>
                  <a:gd name="T6" fmla="*/ 1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6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87">
                <a:extLst>
                  <a:ext uri="{FF2B5EF4-FFF2-40B4-BE49-F238E27FC236}">
                    <a16:creationId xmlns:a16="http://schemas.microsoft.com/office/drawing/2014/main" id="{A9718273-2453-409D-9230-4503359BA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5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88">
                <a:extLst>
                  <a:ext uri="{FF2B5EF4-FFF2-40B4-BE49-F238E27FC236}">
                    <a16:creationId xmlns:a16="http://schemas.microsoft.com/office/drawing/2014/main" id="{740DB266-6DD5-417B-8772-A23F4697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782"/>
                <a:ext cx="16" cy="19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0 h 8"/>
                  <a:gd name="T6" fmla="*/ 0 w 7"/>
                  <a:gd name="T7" fmla="*/ 0 h 8"/>
                  <a:gd name="T8" fmla="*/ 0 w 7"/>
                  <a:gd name="T9" fmla="*/ 1 h 8"/>
                  <a:gd name="T10" fmla="*/ 7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4" y="8"/>
                      <a:pt x="7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89">
                <a:extLst>
                  <a:ext uri="{FF2B5EF4-FFF2-40B4-BE49-F238E27FC236}">
                    <a16:creationId xmlns:a16="http://schemas.microsoft.com/office/drawing/2014/main" id="{6AAF4AB0-600F-4089-B03A-A6189559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782"/>
                <a:ext cx="38" cy="19"/>
              </a:xfrm>
              <a:custGeom>
                <a:avLst/>
                <a:gdLst>
                  <a:gd name="T0" fmla="*/ 8 w 16"/>
                  <a:gd name="T1" fmla="*/ 8 h 8"/>
                  <a:gd name="T2" fmla="*/ 16 w 16"/>
                  <a:gd name="T3" fmla="*/ 1 h 8"/>
                  <a:gd name="T4" fmla="*/ 16 w 16"/>
                  <a:gd name="T5" fmla="*/ 0 h 8"/>
                  <a:gd name="T6" fmla="*/ 0 w 16"/>
                  <a:gd name="T7" fmla="*/ 0 h 8"/>
                  <a:gd name="T8" fmla="*/ 0 w 16"/>
                  <a:gd name="T9" fmla="*/ 1 h 8"/>
                  <a:gd name="T10" fmla="*/ 8 w 1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8"/>
                    </a:moveTo>
                    <a:cubicBezTo>
                      <a:pt x="12" y="8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290">
                <a:extLst>
                  <a:ext uri="{FF2B5EF4-FFF2-40B4-BE49-F238E27FC236}">
                    <a16:creationId xmlns:a16="http://schemas.microsoft.com/office/drawing/2014/main" id="{5D610636-0415-40EC-9069-B9BB96D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782"/>
                <a:ext cx="18" cy="19"/>
              </a:xfrm>
              <a:custGeom>
                <a:avLst/>
                <a:gdLst>
                  <a:gd name="T0" fmla="*/ 7 w 8"/>
                  <a:gd name="T1" fmla="*/ 1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7 h 8"/>
                  <a:gd name="T10" fmla="*/ 7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291">
                <a:extLst>
                  <a:ext uri="{FF2B5EF4-FFF2-40B4-BE49-F238E27FC236}">
                    <a16:creationId xmlns:a16="http://schemas.microsoft.com/office/drawing/2014/main" id="{A7EE454E-0233-4867-A931-4E344BF3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35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292">
                <a:extLst>
                  <a:ext uri="{FF2B5EF4-FFF2-40B4-BE49-F238E27FC236}">
                    <a16:creationId xmlns:a16="http://schemas.microsoft.com/office/drawing/2014/main" id="{46CCCD5F-5F58-4F21-9D54-28F5C98B6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35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93">
                <a:extLst>
                  <a:ext uri="{FF2B5EF4-FFF2-40B4-BE49-F238E27FC236}">
                    <a16:creationId xmlns:a16="http://schemas.microsoft.com/office/drawing/2014/main" id="{4BA3321A-9F72-4A69-8BC6-2E0D1E97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43"/>
                <a:ext cx="16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294">
                <a:extLst>
                  <a:ext uri="{FF2B5EF4-FFF2-40B4-BE49-F238E27FC236}">
                    <a16:creationId xmlns:a16="http://schemas.microsoft.com/office/drawing/2014/main" id="{98A0BF71-D9FC-4D8A-8B0A-78BA26A6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295">
                <a:extLst>
                  <a:ext uri="{FF2B5EF4-FFF2-40B4-BE49-F238E27FC236}">
                    <a16:creationId xmlns:a16="http://schemas.microsoft.com/office/drawing/2014/main" id="{E2292FF9-26D7-4076-9A1B-2C29A69B2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090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296">
                <a:extLst>
                  <a:ext uri="{FF2B5EF4-FFF2-40B4-BE49-F238E27FC236}">
                    <a16:creationId xmlns:a16="http://schemas.microsoft.com/office/drawing/2014/main" id="{EAA56A4D-6113-4309-B8FD-D124029A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297">
                <a:extLst>
                  <a:ext uri="{FF2B5EF4-FFF2-40B4-BE49-F238E27FC236}">
                    <a16:creationId xmlns:a16="http://schemas.microsoft.com/office/drawing/2014/main" id="{B58D0EAB-8AFE-4132-BE9B-18CEF6FC5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2995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298">
                <a:extLst>
                  <a:ext uri="{FF2B5EF4-FFF2-40B4-BE49-F238E27FC236}">
                    <a16:creationId xmlns:a16="http://schemas.microsoft.com/office/drawing/2014/main" id="{FE84A1EF-5EF3-4703-9637-A76825B83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299">
                <a:extLst>
                  <a:ext uri="{FF2B5EF4-FFF2-40B4-BE49-F238E27FC236}">
                    <a16:creationId xmlns:a16="http://schemas.microsoft.com/office/drawing/2014/main" id="{DCAD59EE-8640-4438-83FD-CAB20BD9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300">
                <a:extLst>
                  <a:ext uri="{FF2B5EF4-FFF2-40B4-BE49-F238E27FC236}">
                    <a16:creationId xmlns:a16="http://schemas.microsoft.com/office/drawing/2014/main" id="{8F17A2C7-273C-4270-A28C-2CF5B76D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043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301">
                <a:extLst>
                  <a:ext uri="{FF2B5EF4-FFF2-40B4-BE49-F238E27FC236}">
                    <a16:creationId xmlns:a16="http://schemas.microsoft.com/office/drawing/2014/main" id="{F9D7522D-FE42-4E06-9A0F-133EFB439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967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302">
                <a:extLst>
                  <a:ext uri="{FF2B5EF4-FFF2-40B4-BE49-F238E27FC236}">
                    <a16:creationId xmlns:a16="http://schemas.microsoft.com/office/drawing/2014/main" id="{7152B438-0DC6-49C5-A855-71E7AEF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967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4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303">
                <a:extLst>
                  <a:ext uri="{FF2B5EF4-FFF2-40B4-BE49-F238E27FC236}">
                    <a16:creationId xmlns:a16="http://schemas.microsoft.com/office/drawing/2014/main" id="{D7E68631-728A-47BD-B75D-AACDB823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967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7" y="2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304">
                <a:extLst>
                  <a:ext uri="{FF2B5EF4-FFF2-40B4-BE49-F238E27FC236}">
                    <a16:creationId xmlns:a16="http://schemas.microsoft.com/office/drawing/2014/main" id="{FB0826F6-638E-4853-8CD9-7A9391CD4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22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305">
                <a:extLst>
                  <a:ext uri="{FF2B5EF4-FFF2-40B4-BE49-F238E27FC236}">
                    <a16:creationId xmlns:a16="http://schemas.microsoft.com/office/drawing/2014/main" id="{333E2A67-1DCA-4E09-BBF5-D6E4F9463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306">
                <a:extLst>
                  <a:ext uri="{FF2B5EF4-FFF2-40B4-BE49-F238E27FC236}">
                    <a16:creationId xmlns:a16="http://schemas.microsoft.com/office/drawing/2014/main" id="{436E142C-9AB2-4E23-8F30-BEC10C22E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230"/>
                <a:ext cx="16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Oval 307">
                <a:extLst>
                  <a:ext uri="{FF2B5EF4-FFF2-40B4-BE49-F238E27FC236}">
                    <a16:creationId xmlns:a16="http://schemas.microsoft.com/office/drawing/2014/main" id="{8CF4D42B-6F15-40BF-A9D1-080D0E4AB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Oval 308">
                <a:extLst>
                  <a:ext uri="{FF2B5EF4-FFF2-40B4-BE49-F238E27FC236}">
                    <a16:creationId xmlns:a16="http://schemas.microsoft.com/office/drawing/2014/main" id="{F652ADE8-2A76-4DD8-8D49-D7E7A671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277"/>
                <a:ext cx="37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Oval 309">
                <a:extLst>
                  <a:ext uri="{FF2B5EF4-FFF2-40B4-BE49-F238E27FC236}">
                    <a16:creationId xmlns:a16="http://schemas.microsoft.com/office/drawing/2014/main" id="{47E4186B-CE46-4577-8AA0-968E0DA55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Oval 310">
                <a:extLst>
                  <a:ext uri="{FF2B5EF4-FFF2-40B4-BE49-F238E27FC236}">
                    <a16:creationId xmlns:a16="http://schemas.microsoft.com/office/drawing/2014/main" id="{C95D24AF-6129-48C7-9028-AE7D19AB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182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Oval 311">
                <a:extLst>
                  <a:ext uri="{FF2B5EF4-FFF2-40B4-BE49-F238E27FC236}">
                    <a16:creationId xmlns:a16="http://schemas.microsoft.com/office/drawing/2014/main" id="{81634EDA-C31D-4E03-9278-12965899A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312">
                <a:extLst>
                  <a:ext uri="{FF2B5EF4-FFF2-40B4-BE49-F238E27FC236}">
                    <a16:creationId xmlns:a16="http://schemas.microsoft.com/office/drawing/2014/main" id="{BA80BB59-1D8D-4E94-ACF5-AC6270F8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2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313">
                <a:extLst>
                  <a:ext uri="{FF2B5EF4-FFF2-40B4-BE49-F238E27FC236}">
                    <a16:creationId xmlns:a16="http://schemas.microsoft.com/office/drawing/2014/main" id="{B402930B-9317-42F0-AEF5-05A8D824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30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314">
                <a:extLst>
                  <a:ext uri="{FF2B5EF4-FFF2-40B4-BE49-F238E27FC236}">
                    <a16:creationId xmlns:a16="http://schemas.microsoft.com/office/drawing/2014/main" id="{C60C8288-EC39-4B42-AD9E-44F636CDB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154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315">
                <a:extLst>
                  <a:ext uri="{FF2B5EF4-FFF2-40B4-BE49-F238E27FC236}">
                    <a16:creationId xmlns:a16="http://schemas.microsoft.com/office/drawing/2014/main" id="{1274BB07-8D84-416B-B3E1-3AB7E2B1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154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316">
                <a:extLst>
                  <a:ext uri="{FF2B5EF4-FFF2-40B4-BE49-F238E27FC236}">
                    <a16:creationId xmlns:a16="http://schemas.microsoft.com/office/drawing/2014/main" id="{FDAB56AB-8D8F-414C-B844-C47F64EF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54"/>
                <a:ext cx="18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317">
                <a:extLst>
                  <a:ext uri="{FF2B5EF4-FFF2-40B4-BE49-F238E27FC236}">
                    <a16:creationId xmlns:a16="http://schemas.microsoft.com/office/drawing/2014/main" id="{6E2B87C1-F6DF-4282-9F4D-A5D242C20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09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318">
                <a:extLst>
                  <a:ext uri="{FF2B5EF4-FFF2-40B4-BE49-F238E27FC236}">
                    <a16:creationId xmlns:a16="http://schemas.microsoft.com/office/drawing/2014/main" id="{8A4FE4A8-41E2-46BE-AF70-CE331F72A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09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319">
                <a:extLst>
                  <a:ext uri="{FF2B5EF4-FFF2-40B4-BE49-F238E27FC236}">
                    <a16:creationId xmlns:a16="http://schemas.microsoft.com/office/drawing/2014/main" id="{093E3CAF-8C2F-4053-BE98-B5FECD857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417"/>
                <a:ext cx="16" cy="35"/>
              </a:xfrm>
              <a:custGeom>
                <a:avLst/>
                <a:gdLst>
                  <a:gd name="T0" fmla="*/ 0 w 7"/>
                  <a:gd name="T1" fmla="*/ 8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Oval 320">
                <a:extLst>
                  <a:ext uri="{FF2B5EF4-FFF2-40B4-BE49-F238E27FC236}">
                    <a16:creationId xmlns:a16="http://schemas.microsoft.com/office/drawing/2014/main" id="{F5385F3D-5DB3-4C09-AECC-3FF7B87C5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5" y="341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Oval 321">
                <a:extLst>
                  <a:ext uri="{FF2B5EF4-FFF2-40B4-BE49-F238E27FC236}">
                    <a16:creationId xmlns:a16="http://schemas.microsoft.com/office/drawing/2014/main" id="{2A947540-85E2-4635-9EF5-4E5E93B4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462"/>
                <a:ext cx="37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Oval 322">
                <a:extLst>
                  <a:ext uri="{FF2B5EF4-FFF2-40B4-BE49-F238E27FC236}">
                    <a16:creationId xmlns:a16="http://schemas.microsoft.com/office/drawing/2014/main" id="{D8DEA379-A1A1-4DFF-B399-DDBAEA958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462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Oval 323">
                <a:extLst>
                  <a:ext uri="{FF2B5EF4-FFF2-40B4-BE49-F238E27FC236}">
                    <a16:creationId xmlns:a16="http://schemas.microsoft.com/office/drawing/2014/main" id="{45FA11DB-BEE2-4E0F-939E-0C9A54B7B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8" y="3369"/>
                <a:ext cx="37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Oval 324">
                <a:extLst>
                  <a:ext uri="{FF2B5EF4-FFF2-40B4-BE49-F238E27FC236}">
                    <a16:creationId xmlns:a16="http://schemas.microsoft.com/office/drawing/2014/main" id="{DE8DBF7F-3E12-4F78-B4C1-DDDBC2082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325">
                <a:extLst>
                  <a:ext uri="{FF2B5EF4-FFF2-40B4-BE49-F238E27FC236}">
                    <a16:creationId xmlns:a16="http://schemas.microsoft.com/office/drawing/2014/main" id="{6CCF27D6-32F1-43D6-8A3A-1177D2EF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509"/>
                <a:ext cx="18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326">
                <a:extLst>
                  <a:ext uri="{FF2B5EF4-FFF2-40B4-BE49-F238E27FC236}">
                    <a16:creationId xmlns:a16="http://schemas.microsoft.com/office/drawing/2014/main" id="{6F5C60F8-80F7-4900-A75B-BCF786AA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417"/>
                <a:ext cx="18" cy="35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327">
                <a:extLst>
                  <a:ext uri="{FF2B5EF4-FFF2-40B4-BE49-F238E27FC236}">
                    <a16:creationId xmlns:a16="http://schemas.microsoft.com/office/drawing/2014/main" id="{FE8688B4-81C2-460E-85F2-783D78CE3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41"/>
                <a:ext cx="16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328">
                <a:extLst>
                  <a:ext uri="{FF2B5EF4-FFF2-40B4-BE49-F238E27FC236}">
                    <a16:creationId xmlns:a16="http://schemas.microsoft.com/office/drawing/2014/main" id="{CDD4FDD1-D841-4F25-8646-1C758BFC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34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329">
                <a:extLst>
                  <a:ext uri="{FF2B5EF4-FFF2-40B4-BE49-F238E27FC236}">
                    <a16:creationId xmlns:a16="http://schemas.microsoft.com/office/drawing/2014/main" id="{D7D16C44-1CD1-485B-B87A-6650F8835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41"/>
                <a:ext cx="18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330">
                <a:extLst>
                  <a:ext uri="{FF2B5EF4-FFF2-40B4-BE49-F238E27FC236}">
                    <a16:creationId xmlns:a16="http://schemas.microsoft.com/office/drawing/2014/main" id="{F0D4AC27-A4BC-49FB-934B-37BBB316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601"/>
                <a:ext cx="16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331">
                <a:extLst>
                  <a:ext uri="{FF2B5EF4-FFF2-40B4-BE49-F238E27FC236}">
                    <a16:creationId xmlns:a16="http://schemas.microsoft.com/office/drawing/2014/main" id="{A3F36870-659E-488F-97AC-D2CB57FC7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556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Oval 332">
                <a:extLst>
                  <a:ext uri="{FF2B5EF4-FFF2-40B4-BE49-F238E27FC236}">
                    <a16:creationId xmlns:a16="http://schemas.microsoft.com/office/drawing/2014/main" id="{6E45B31E-B17D-49F6-8982-F0985AEA4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556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333">
                <a:extLst>
                  <a:ext uri="{FF2B5EF4-FFF2-40B4-BE49-F238E27FC236}">
                    <a16:creationId xmlns:a16="http://schemas.microsoft.com/office/drawing/2014/main" id="{82758CF4-24D9-4D97-95AB-A34C9FB03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528"/>
                <a:ext cx="16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334">
                <a:extLst>
                  <a:ext uri="{FF2B5EF4-FFF2-40B4-BE49-F238E27FC236}">
                    <a16:creationId xmlns:a16="http://schemas.microsoft.com/office/drawing/2014/main" id="{30B3B440-964A-487C-8DF1-AF04AA19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52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4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4"/>
                      <a:pt x="15" y="3"/>
                      <a:pt x="16" y="2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335">
                <a:extLst>
                  <a:ext uri="{FF2B5EF4-FFF2-40B4-BE49-F238E27FC236}">
                    <a16:creationId xmlns:a16="http://schemas.microsoft.com/office/drawing/2014/main" id="{EF510C7F-7A9E-47A3-984E-26CCD0E2F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28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336">
                <a:extLst>
                  <a:ext uri="{FF2B5EF4-FFF2-40B4-BE49-F238E27FC236}">
                    <a16:creationId xmlns:a16="http://schemas.microsoft.com/office/drawing/2014/main" id="{D5178283-A93E-447B-A3E3-2FC3D2F73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6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337">
                <a:extLst>
                  <a:ext uri="{FF2B5EF4-FFF2-40B4-BE49-F238E27FC236}">
                    <a16:creationId xmlns:a16="http://schemas.microsoft.com/office/drawing/2014/main" id="{69CF9710-54E7-4A62-A537-0A983149E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5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0 h 7"/>
                  <a:gd name="T4" fmla="*/ 3 w 8"/>
                  <a:gd name="T5" fmla="*/ 1 h 7"/>
                  <a:gd name="T6" fmla="*/ 0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338">
                <a:extLst>
                  <a:ext uri="{FF2B5EF4-FFF2-40B4-BE49-F238E27FC236}">
                    <a16:creationId xmlns:a16="http://schemas.microsoft.com/office/drawing/2014/main" id="{0F9B91C3-46D4-4658-BD40-4E4F4D743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50"/>
                <a:ext cx="38" cy="17"/>
              </a:xfrm>
              <a:custGeom>
                <a:avLst/>
                <a:gdLst>
                  <a:gd name="T0" fmla="*/ 13 w 16"/>
                  <a:gd name="T1" fmla="*/ 1 h 7"/>
                  <a:gd name="T2" fmla="*/ 8 w 16"/>
                  <a:gd name="T3" fmla="*/ 0 h 7"/>
                  <a:gd name="T4" fmla="*/ 4 w 16"/>
                  <a:gd name="T5" fmla="*/ 1 h 7"/>
                  <a:gd name="T6" fmla="*/ 0 w 16"/>
                  <a:gd name="T7" fmla="*/ 7 h 7"/>
                  <a:gd name="T8" fmla="*/ 16 w 16"/>
                  <a:gd name="T9" fmla="*/ 7 h 7"/>
                  <a:gd name="T10" fmla="*/ 13 w 16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3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5"/>
                      <a:pt x="15" y="2"/>
                      <a:pt x="13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339">
                <a:extLst>
                  <a:ext uri="{FF2B5EF4-FFF2-40B4-BE49-F238E27FC236}">
                    <a16:creationId xmlns:a16="http://schemas.microsoft.com/office/drawing/2014/main" id="{06686970-641B-4DC5-A0E4-A388E38D3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85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340">
                <a:extLst>
                  <a:ext uri="{FF2B5EF4-FFF2-40B4-BE49-F238E27FC236}">
                    <a16:creationId xmlns:a16="http://schemas.microsoft.com/office/drawing/2014/main" id="{F850EFB8-7D51-408A-8FF0-EB23AE9AE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856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3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341">
                <a:extLst>
                  <a:ext uri="{FF2B5EF4-FFF2-40B4-BE49-F238E27FC236}">
                    <a16:creationId xmlns:a16="http://schemas.microsoft.com/office/drawing/2014/main" id="{07CA7B75-898D-42CD-B22B-105578097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908"/>
                <a:ext cx="18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4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Oval 342">
                <a:extLst>
                  <a:ext uri="{FF2B5EF4-FFF2-40B4-BE49-F238E27FC236}">
                    <a16:creationId xmlns:a16="http://schemas.microsoft.com/office/drawing/2014/main" id="{652EF748-8E3C-4812-B7C3-A84E8F86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0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Oval 343">
                <a:extLst>
                  <a:ext uri="{FF2B5EF4-FFF2-40B4-BE49-F238E27FC236}">
                    <a16:creationId xmlns:a16="http://schemas.microsoft.com/office/drawing/2014/main" id="{81D7E991-165C-486C-A1EA-93118B366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808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344">
                <a:extLst>
                  <a:ext uri="{FF2B5EF4-FFF2-40B4-BE49-F238E27FC236}">
                    <a16:creationId xmlns:a16="http://schemas.microsoft.com/office/drawing/2014/main" id="{FBDC1D2D-D362-44DA-8408-EDC0A834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78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1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345">
                <a:extLst>
                  <a:ext uri="{FF2B5EF4-FFF2-40B4-BE49-F238E27FC236}">
                    <a16:creationId xmlns:a16="http://schemas.microsoft.com/office/drawing/2014/main" id="{43BABEEB-8EA7-4E17-B892-D59E75327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3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346">
                <a:extLst>
                  <a:ext uri="{FF2B5EF4-FFF2-40B4-BE49-F238E27FC236}">
                    <a16:creationId xmlns:a16="http://schemas.microsoft.com/office/drawing/2014/main" id="{500227AB-D9D0-4D8C-B54F-8A85201C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35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347">
                <a:extLst>
                  <a:ext uri="{FF2B5EF4-FFF2-40B4-BE49-F238E27FC236}">
                    <a16:creationId xmlns:a16="http://schemas.microsoft.com/office/drawing/2014/main" id="{A43F67FC-1B9B-40D0-81DC-A0A2DE582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043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Oval 348">
                <a:extLst>
                  <a:ext uri="{FF2B5EF4-FFF2-40B4-BE49-F238E27FC236}">
                    <a16:creationId xmlns:a16="http://schemas.microsoft.com/office/drawing/2014/main" id="{D7198ACF-11A3-45B7-94FD-865581B1D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043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Oval 349">
                <a:extLst>
                  <a:ext uri="{FF2B5EF4-FFF2-40B4-BE49-F238E27FC236}">
                    <a16:creationId xmlns:a16="http://schemas.microsoft.com/office/drawing/2014/main" id="{9FF80593-ABBE-43DD-9612-442EBD606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090"/>
                <a:ext cx="35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Oval 350">
                <a:extLst>
                  <a:ext uri="{FF2B5EF4-FFF2-40B4-BE49-F238E27FC236}">
                    <a16:creationId xmlns:a16="http://schemas.microsoft.com/office/drawing/2014/main" id="{53E0DDDF-1B8B-4FA0-84A5-88BECEBE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090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Oval 351">
                <a:extLst>
                  <a:ext uri="{FF2B5EF4-FFF2-40B4-BE49-F238E27FC236}">
                    <a16:creationId xmlns:a16="http://schemas.microsoft.com/office/drawing/2014/main" id="{C755ACFF-0D33-4DB7-96E5-8C1E4F138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2995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Oval 352">
                <a:extLst>
                  <a:ext uri="{FF2B5EF4-FFF2-40B4-BE49-F238E27FC236}">
                    <a16:creationId xmlns:a16="http://schemas.microsoft.com/office/drawing/2014/main" id="{E33BD87A-1462-457C-B3D8-545C94CF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2995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53">
                <a:extLst>
                  <a:ext uri="{FF2B5EF4-FFF2-40B4-BE49-F238E27FC236}">
                    <a16:creationId xmlns:a16="http://schemas.microsoft.com/office/drawing/2014/main" id="{51A80879-36AA-49F4-8A73-09204B511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4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54">
                <a:extLst>
                  <a:ext uri="{FF2B5EF4-FFF2-40B4-BE49-F238E27FC236}">
                    <a16:creationId xmlns:a16="http://schemas.microsoft.com/office/drawing/2014/main" id="{0D553A55-B812-471A-A9E5-E69153B5F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306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55">
                <a:extLst>
                  <a:ext uri="{FF2B5EF4-FFF2-40B4-BE49-F238E27FC236}">
                    <a16:creationId xmlns:a16="http://schemas.microsoft.com/office/drawing/2014/main" id="{BF33E22B-D35E-4AC8-AE15-40CAB25CD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67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356">
                <a:extLst>
                  <a:ext uri="{FF2B5EF4-FFF2-40B4-BE49-F238E27FC236}">
                    <a16:creationId xmlns:a16="http://schemas.microsoft.com/office/drawing/2014/main" id="{2F3A3648-5195-478D-B828-AEBD6832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967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4"/>
                      <a:pt x="16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357">
                <a:extLst>
                  <a:ext uri="{FF2B5EF4-FFF2-40B4-BE49-F238E27FC236}">
                    <a16:creationId xmlns:a16="http://schemas.microsoft.com/office/drawing/2014/main" id="{847C3DE4-AB17-4107-B4E3-3F0ED2E2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2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358">
                <a:extLst>
                  <a:ext uri="{FF2B5EF4-FFF2-40B4-BE49-F238E27FC236}">
                    <a16:creationId xmlns:a16="http://schemas.microsoft.com/office/drawing/2014/main" id="{FA3F835F-557D-4595-A2DB-E4C47F6E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22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359">
                <a:extLst>
                  <a:ext uri="{FF2B5EF4-FFF2-40B4-BE49-F238E27FC236}">
                    <a16:creationId xmlns:a16="http://schemas.microsoft.com/office/drawing/2014/main" id="{F95EDFE3-D1CB-43E2-88E6-E15436EE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30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Oval 360">
                <a:extLst>
                  <a:ext uri="{FF2B5EF4-FFF2-40B4-BE49-F238E27FC236}">
                    <a16:creationId xmlns:a16="http://schemas.microsoft.com/office/drawing/2014/main" id="{BD93054C-6C1D-4135-B0DE-80B26927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3230"/>
                <a:ext cx="38" cy="37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361">
                <a:extLst>
                  <a:ext uri="{FF2B5EF4-FFF2-40B4-BE49-F238E27FC236}">
                    <a16:creationId xmlns:a16="http://schemas.microsoft.com/office/drawing/2014/main" id="{E67F7CBE-A0A6-44D3-B563-0798AF0B9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3277"/>
                <a:ext cx="26" cy="35"/>
              </a:xfrm>
              <a:custGeom>
                <a:avLst/>
                <a:gdLst>
                  <a:gd name="T0" fmla="*/ 11 w 11"/>
                  <a:gd name="T1" fmla="*/ 7 h 15"/>
                  <a:gd name="T2" fmla="*/ 4 w 11"/>
                  <a:gd name="T3" fmla="*/ 0 h 15"/>
                  <a:gd name="T4" fmla="*/ 0 w 11"/>
                  <a:gd name="T5" fmla="*/ 0 h 15"/>
                  <a:gd name="T6" fmla="*/ 5 w 11"/>
                  <a:gd name="T7" fmla="*/ 15 h 15"/>
                  <a:gd name="T8" fmla="*/ 11 w 11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7"/>
                    </a:moveTo>
                    <a:cubicBezTo>
                      <a:pt x="11" y="3"/>
                      <a:pt x="8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4" y="10"/>
                      <a:pt x="5" y="15"/>
                    </a:cubicBezTo>
                    <a:cubicBezTo>
                      <a:pt x="9" y="14"/>
                      <a:pt x="11" y="11"/>
                      <a:pt x="11" y="7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Oval 362">
                <a:extLst>
                  <a:ext uri="{FF2B5EF4-FFF2-40B4-BE49-F238E27FC236}">
                    <a16:creationId xmlns:a16="http://schemas.microsoft.com/office/drawing/2014/main" id="{F3130245-27B6-4A81-9BFE-D6B7FAA2C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277"/>
                <a:ext cx="38" cy="35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Oval 363">
                <a:extLst>
                  <a:ext uri="{FF2B5EF4-FFF2-40B4-BE49-F238E27FC236}">
                    <a16:creationId xmlns:a16="http://schemas.microsoft.com/office/drawing/2014/main" id="{FCD9A695-42F5-4112-8856-747BEF39B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3" y="3182"/>
                <a:ext cx="35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Oval 364">
                <a:extLst>
                  <a:ext uri="{FF2B5EF4-FFF2-40B4-BE49-F238E27FC236}">
                    <a16:creationId xmlns:a16="http://schemas.microsoft.com/office/drawing/2014/main" id="{2DDD0877-AA10-417B-9FB3-BBD712566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182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365">
                <a:extLst>
                  <a:ext uri="{FF2B5EF4-FFF2-40B4-BE49-F238E27FC236}">
                    <a16:creationId xmlns:a16="http://schemas.microsoft.com/office/drawing/2014/main" id="{375A9D31-6E31-4B28-B9ED-9447B7F4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54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366">
                <a:extLst>
                  <a:ext uri="{FF2B5EF4-FFF2-40B4-BE49-F238E27FC236}">
                    <a16:creationId xmlns:a16="http://schemas.microsoft.com/office/drawing/2014/main" id="{989E067F-A61B-4E12-A062-ED2004784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4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367">
                <a:extLst>
                  <a:ext uri="{FF2B5EF4-FFF2-40B4-BE49-F238E27FC236}">
                    <a16:creationId xmlns:a16="http://schemas.microsoft.com/office/drawing/2014/main" id="{AF49AEE8-983C-44D8-94FD-5D1087BF2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3154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368">
                <a:extLst>
                  <a:ext uri="{FF2B5EF4-FFF2-40B4-BE49-F238E27FC236}">
                    <a16:creationId xmlns:a16="http://schemas.microsoft.com/office/drawing/2014/main" id="{39D6ADE7-12C2-4E27-932C-C85CB374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509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369">
                <a:extLst>
                  <a:ext uri="{FF2B5EF4-FFF2-40B4-BE49-F238E27FC236}">
                    <a16:creationId xmlns:a16="http://schemas.microsoft.com/office/drawing/2014/main" id="{4FEF75EB-F4C9-47F7-B646-6812E2E56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417"/>
                <a:ext cx="19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370">
                <a:extLst>
                  <a:ext uri="{FF2B5EF4-FFF2-40B4-BE49-F238E27FC236}">
                    <a16:creationId xmlns:a16="http://schemas.microsoft.com/office/drawing/2014/main" id="{369F02E7-E1DD-40A8-B375-183EDEF0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4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371">
                <a:extLst>
                  <a:ext uri="{FF2B5EF4-FFF2-40B4-BE49-F238E27FC236}">
                    <a16:creationId xmlns:a16="http://schemas.microsoft.com/office/drawing/2014/main" id="{26E0779E-18E3-44CA-9106-FBBA03FAA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462"/>
                <a:ext cx="21" cy="23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Oval 372">
                <a:extLst>
                  <a:ext uri="{FF2B5EF4-FFF2-40B4-BE49-F238E27FC236}">
                    <a16:creationId xmlns:a16="http://schemas.microsoft.com/office/drawing/2014/main" id="{A6999225-673A-48D0-9561-85FA4EB3B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5" y="3369"/>
                <a:ext cx="38" cy="38"/>
              </a:xfrm>
              <a:prstGeom prst="ellipse">
                <a:avLst/>
              </a:pr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373">
                <a:extLst>
                  <a:ext uri="{FF2B5EF4-FFF2-40B4-BE49-F238E27FC236}">
                    <a16:creationId xmlns:a16="http://schemas.microsoft.com/office/drawing/2014/main" id="{ECB612C4-BF71-401F-9ABD-8FF75941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41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374">
                <a:extLst>
                  <a:ext uri="{FF2B5EF4-FFF2-40B4-BE49-F238E27FC236}">
                    <a16:creationId xmlns:a16="http://schemas.microsoft.com/office/drawing/2014/main" id="{6E53398E-41F3-47E3-BCB9-FE36E6F6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34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002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375">
                <a:extLst>
                  <a:ext uri="{FF2B5EF4-FFF2-40B4-BE49-F238E27FC236}">
                    <a16:creationId xmlns:a16="http://schemas.microsoft.com/office/drawing/2014/main" id="{022989DB-C88A-4AA6-BCA7-F80A24833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3518"/>
                <a:ext cx="436" cy="436"/>
              </a:xfrm>
              <a:custGeom>
                <a:avLst/>
                <a:gdLst>
                  <a:gd name="T0" fmla="*/ 89 w 184"/>
                  <a:gd name="T1" fmla="*/ 184 h 184"/>
                  <a:gd name="T2" fmla="*/ 105 w 184"/>
                  <a:gd name="T3" fmla="*/ 179 h 184"/>
                  <a:gd name="T4" fmla="*/ 92 w 184"/>
                  <a:gd name="T5" fmla="*/ 184 h 184"/>
                  <a:gd name="T6" fmla="*/ 57 w 184"/>
                  <a:gd name="T7" fmla="*/ 177 h 184"/>
                  <a:gd name="T8" fmla="*/ 74 w 184"/>
                  <a:gd name="T9" fmla="*/ 178 h 184"/>
                  <a:gd name="T10" fmla="*/ 121 w 184"/>
                  <a:gd name="T11" fmla="*/ 179 h 184"/>
                  <a:gd name="T12" fmla="*/ 134 w 184"/>
                  <a:gd name="T13" fmla="*/ 169 h 184"/>
                  <a:gd name="T14" fmla="*/ 121 w 184"/>
                  <a:gd name="T15" fmla="*/ 179 h 184"/>
                  <a:gd name="T16" fmla="*/ 30 w 184"/>
                  <a:gd name="T17" fmla="*/ 160 h 184"/>
                  <a:gd name="T18" fmla="*/ 45 w 184"/>
                  <a:gd name="T19" fmla="*/ 167 h 184"/>
                  <a:gd name="T20" fmla="*/ 150 w 184"/>
                  <a:gd name="T21" fmla="*/ 163 h 184"/>
                  <a:gd name="T22" fmla="*/ 158 w 184"/>
                  <a:gd name="T23" fmla="*/ 149 h 184"/>
                  <a:gd name="T24" fmla="*/ 150 w 184"/>
                  <a:gd name="T25" fmla="*/ 163 h 184"/>
                  <a:gd name="T26" fmla="*/ 10 w 184"/>
                  <a:gd name="T27" fmla="*/ 134 h 184"/>
                  <a:gd name="T28" fmla="*/ 22 w 184"/>
                  <a:gd name="T29" fmla="*/ 146 h 184"/>
                  <a:gd name="T30" fmla="*/ 171 w 184"/>
                  <a:gd name="T31" fmla="*/ 139 h 184"/>
                  <a:gd name="T32" fmla="*/ 174 w 184"/>
                  <a:gd name="T33" fmla="*/ 123 h 184"/>
                  <a:gd name="T34" fmla="*/ 171 w 184"/>
                  <a:gd name="T35" fmla="*/ 139 h 184"/>
                  <a:gd name="T36" fmla="*/ 0 w 184"/>
                  <a:gd name="T37" fmla="*/ 103 h 184"/>
                  <a:gd name="T38" fmla="*/ 7 w 184"/>
                  <a:gd name="T39" fmla="*/ 118 h 184"/>
                  <a:gd name="T40" fmla="*/ 182 w 184"/>
                  <a:gd name="T41" fmla="*/ 108 h 184"/>
                  <a:gd name="T42" fmla="*/ 180 w 184"/>
                  <a:gd name="T43" fmla="*/ 92 h 184"/>
                  <a:gd name="T44" fmla="*/ 182 w 184"/>
                  <a:gd name="T45" fmla="*/ 108 h 184"/>
                  <a:gd name="T46" fmla="*/ 0 w 184"/>
                  <a:gd name="T47" fmla="*/ 87 h 184"/>
                  <a:gd name="T48" fmla="*/ 6 w 184"/>
                  <a:gd name="T49" fmla="*/ 72 h 184"/>
                  <a:gd name="T50" fmla="*/ 179 w 184"/>
                  <a:gd name="T51" fmla="*/ 86 h 184"/>
                  <a:gd name="T52" fmla="*/ 181 w 184"/>
                  <a:gd name="T53" fmla="*/ 69 h 184"/>
                  <a:gd name="T54" fmla="*/ 179 w 184"/>
                  <a:gd name="T55" fmla="*/ 86 h 184"/>
                  <a:gd name="T56" fmla="*/ 7 w 184"/>
                  <a:gd name="T57" fmla="*/ 55 h 184"/>
                  <a:gd name="T58" fmla="*/ 18 w 184"/>
                  <a:gd name="T59" fmla="*/ 43 h 184"/>
                  <a:gd name="T60" fmla="*/ 172 w 184"/>
                  <a:gd name="T61" fmla="*/ 55 h 184"/>
                  <a:gd name="T62" fmla="*/ 167 w 184"/>
                  <a:gd name="T63" fmla="*/ 40 h 184"/>
                  <a:gd name="T64" fmla="*/ 172 w 184"/>
                  <a:gd name="T65" fmla="*/ 55 h 184"/>
                  <a:gd name="T66" fmla="*/ 25 w 184"/>
                  <a:gd name="T67" fmla="*/ 28 h 184"/>
                  <a:gd name="T68" fmla="*/ 40 w 184"/>
                  <a:gd name="T69" fmla="*/ 21 h 184"/>
                  <a:gd name="T70" fmla="*/ 154 w 184"/>
                  <a:gd name="T71" fmla="*/ 30 h 184"/>
                  <a:gd name="T72" fmla="*/ 144 w 184"/>
                  <a:gd name="T73" fmla="*/ 16 h 184"/>
                  <a:gd name="T74" fmla="*/ 154 w 184"/>
                  <a:gd name="T75" fmla="*/ 30 h 184"/>
                  <a:gd name="T76" fmla="*/ 51 w 184"/>
                  <a:gd name="T77" fmla="*/ 9 h 184"/>
                  <a:gd name="T78" fmla="*/ 67 w 184"/>
                  <a:gd name="T79" fmla="*/ 7 h 184"/>
                  <a:gd name="T80" fmla="*/ 129 w 184"/>
                  <a:gd name="T81" fmla="*/ 12 h 184"/>
                  <a:gd name="T82" fmla="*/ 115 w 184"/>
                  <a:gd name="T83" fmla="*/ 3 h 184"/>
                  <a:gd name="T84" fmla="*/ 129 w 184"/>
                  <a:gd name="T85" fmla="*/ 12 h 184"/>
                  <a:gd name="T86" fmla="*/ 82 w 184"/>
                  <a:gd name="T87" fmla="*/ 0 h 184"/>
                  <a:gd name="T88" fmla="*/ 98 w 184"/>
                  <a:gd name="T89" fmla="*/ 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91" y="184"/>
                      <a:pt x="90" y="184"/>
                      <a:pt x="89" y="184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94" y="180"/>
                      <a:pt x="100" y="180"/>
                      <a:pt x="105" y="179"/>
                    </a:cubicBezTo>
                    <a:cubicBezTo>
                      <a:pt x="105" y="183"/>
                      <a:pt x="105" y="183"/>
                      <a:pt x="105" y="183"/>
                    </a:cubicBezTo>
                    <a:cubicBezTo>
                      <a:pt x="101" y="184"/>
                      <a:pt x="96" y="184"/>
                      <a:pt x="92" y="184"/>
                    </a:cubicBezTo>
                    <a:close/>
                    <a:moveTo>
                      <a:pt x="73" y="182"/>
                    </a:moveTo>
                    <a:cubicBezTo>
                      <a:pt x="68" y="181"/>
                      <a:pt x="62" y="179"/>
                      <a:pt x="57" y="177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4" y="176"/>
                      <a:pt x="69" y="177"/>
                      <a:pt x="74" y="178"/>
                    </a:cubicBezTo>
                    <a:lnTo>
                      <a:pt x="73" y="182"/>
                    </a:lnTo>
                    <a:close/>
                    <a:moveTo>
                      <a:pt x="121" y="179"/>
                    </a:move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5" y="174"/>
                      <a:pt x="130" y="172"/>
                      <a:pt x="134" y="169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1" y="175"/>
                      <a:pt x="126" y="177"/>
                      <a:pt x="121" y="179"/>
                    </a:cubicBezTo>
                    <a:close/>
                    <a:moveTo>
                      <a:pt x="43" y="170"/>
                    </a:moveTo>
                    <a:cubicBezTo>
                      <a:pt x="38" y="167"/>
                      <a:pt x="34" y="164"/>
                      <a:pt x="30" y="160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6" y="161"/>
                      <a:pt x="40" y="164"/>
                      <a:pt x="45" y="167"/>
                    </a:cubicBezTo>
                    <a:lnTo>
                      <a:pt x="43" y="170"/>
                    </a:lnTo>
                    <a:close/>
                    <a:moveTo>
                      <a:pt x="150" y="163"/>
                    </a:moveTo>
                    <a:cubicBezTo>
                      <a:pt x="147" y="160"/>
                      <a:pt x="147" y="160"/>
                      <a:pt x="147" y="160"/>
                    </a:cubicBezTo>
                    <a:cubicBezTo>
                      <a:pt x="151" y="157"/>
                      <a:pt x="155" y="153"/>
                      <a:pt x="158" y="149"/>
                    </a:cubicBezTo>
                    <a:cubicBezTo>
                      <a:pt x="161" y="152"/>
                      <a:pt x="161" y="152"/>
                      <a:pt x="161" y="152"/>
                    </a:cubicBezTo>
                    <a:cubicBezTo>
                      <a:pt x="158" y="156"/>
                      <a:pt x="154" y="160"/>
                      <a:pt x="150" y="163"/>
                    </a:cubicBezTo>
                    <a:close/>
                    <a:moveTo>
                      <a:pt x="19" y="148"/>
                    </a:moveTo>
                    <a:cubicBezTo>
                      <a:pt x="15" y="144"/>
                      <a:pt x="12" y="139"/>
                      <a:pt x="10" y="134"/>
                    </a:cubicBezTo>
                    <a:cubicBezTo>
                      <a:pt x="13" y="133"/>
                      <a:pt x="13" y="133"/>
                      <a:pt x="13" y="133"/>
                    </a:cubicBezTo>
                    <a:cubicBezTo>
                      <a:pt x="16" y="137"/>
                      <a:pt x="19" y="142"/>
                      <a:pt x="22" y="146"/>
                    </a:cubicBezTo>
                    <a:lnTo>
                      <a:pt x="19" y="148"/>
                    </a:lnTo>
                    <a:close/>
                    <a:moveTo>
                      <a:pt x="171" y="139"/>
                    </a:moveTo>
                    <a:cubicBezTo>
                      <a:pt x="167" y="137"/>
                      <a:pt x="167" y="137"/>
                      <a:pt x="167" y="137"/>
                    </a:cubicBezTo>
                    <a:cubicBezTo>
                      <a:pt x="170" y="132"/>
                      <a:pt x="172" y="127"/>
                      <a:pt x="174" y="123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6" y="129"/>
                      <a:pt x="174" y="134"/>
                      <a:pt x="171" y="139"/>
                    </a:cubicBezTo>
                    <a:close/>
                    <a:moveTo>
                      <a:pt x="4" y="119"/>
                    </a:moveTo>
                    <a:cubicBezTo>
                      <a:pt x="2" y="114"/>
                      <a:pt x="1" y="109"/>
                      <a:pt x="0" y="103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5" y="108"/>
                      <a:pt x="6" y="113"/>
                      <a:pt x="7" y="118"/>
                    </a:cubicBezTo>
                    <a:lnTo>
                      <a:pt x="4" y="119"/>
                    </a:lnTo>
                    <a:close/>
                    <a:moveTo>
                      <a:pt x="182" y="108"/>
                    </a:moveTo>
                    <a:cubicBezTo>
                      <a:pt x="178" y="107"/>
                      <a:pt x="178" y="107"/>
                      <a:pt x="178" y="107"/>
                    </a:cubicBezTo>
                    <a:cubicBezTo>
                      <a:pt x="179" y="102"/>
                      <a:pt x="180" y="97"/>
                      <a:pt x="180" y="92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7"/>
                      <a:pt x="183" y="103"/>
                      <a:pt x="182" y="108"/>
                    </a:cubicBezTo>
                    <a:close/>
                    <a:moveTo>
                      <a:pt x="4" y="87"/>
                    </a:moveTo>
                    <a:cubicBezTo>
                      <a:pt x="0" y="87"/>
                      <a:pt x="0" y="87"/>
                      <a:pt x="0" y="87"/>
                    </a:cubicBezTo>
                    <a:cubicBezTo>
                      <a:pt x="0" y="82"/>
                      <a:pt x="1" y="76"/>
                      <a:pt x="2" y="71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7"/>
                      <a:pt x="4" y="82"/>
                      <a:pt x="4" y="87"/>
                    </a:cubicBezTo>
                    <a:close/>
                    <a:moveTo>
                      <a:pt x="179" y="86"/>
                    </a:moveTo>
                    <a:cubicBezTo>
                      <a:pt x="179" y="80"/>
                      <a:pt x="178" y="75"/>
                      <a:pt x="177" y="70"/>
                    </a:cubicBezTo>
                    <a:cubicBezTo>
                      <a:pt x="181" y="69"/>
                      <a:pt x="181" y="69"/>
                      <a:pt x="181" y="69"/>
                    </a:cubicBezTo>
                    <a:cubicBezTo>
                      <a:pt x="182" y="74"/>
                      <a:pt x="183" y="80"/>
                      <a:pt x="183" y="85"/>
                    </a:cubicBezTo>
                    <a:lnTo>
                      <a:pt x="179" y="86"/>
                    </a:lnTo>
                    <a:close/>
                    <a:moveTo>
                      <a:pt x="11" y="57"/>
                    </a:moveTo>
                    <a:cubicBezTo>
                      <a:pt x="7" y="55"/>
                      <a:pt x="7" y="55"/>
                      <a:pt x="7" y="55"/>
                    </a:cubicBezTo>
                    <a:cubicBezTo>
                      <a:pt x="9" y="50"/>
                      <a:pt x="12" y="46"/>
                      <a:pt x="15" y="41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5" y="48"/>
                      <a:pt x="13" y="52"/>
                      <a:pt x="11" y="57"/>
                    </a:cubicBezTo>
                    <a:close/>
                    <a:moveTo>
                      <a:pt x="172" y="55"/>
                    </a:moveTo>
                    <a:cubicBezTo>
                      <a:pt x="170" y="51"/>
                      <a:pt x="167" y="46"/>
                      <a:pt x="164" y="42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3" y="49"/>
                      <a:pt x="175" y="54"/>
                    </a:cubicBezTo>
                    <a:lnTo>
                      <a:pt x="172" y="55"/>
                    </a:lnTo>
                    <a:close/>
                    <a:moveTo>
                      <a:pt x="28" y="31"/>
                    </a:moveTo>
                    <a:cubicBezTo>
                      <a:pt x="25" y="28"/>
                      <a:pt x="25" y="28"/>
                      <a:pt x="25" y="28"/>
                    </a:cubicBezTo>
                    <a:cubicBezTo>
                      <a:pt x="29" y="24"/>
                      <a:pt x="33" y="21"/>
                      <a:pt x="37" y="17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5" y="24"/>
                      <a:pt x="31" y="27"/>
                      <a:pt x="28" y="31"/>
                    </a:cubicBezTo>
                    <a:close/>
                    <a:moveTo>
                      <a:pt x="154" y="30"/>
                    </a:moveTo>
                    <a:cubicBezTo>
                      <a:pt x="150" y="26"/>
                      <a:pt x="146" y="23"/>
                      <a:pt x="142" y="20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9" y="20"/>
                      <a:pt x="153" y="23"/>
                      <a:pt x="157" y="27"/>
                    </a:cubicBezTo>
                    <a:lnTo>
                      <a:pt x="154" y="30"/>
                    </a:lnTo>
                    <a:close/>
                    <a:moveTo>
                      <a:pt x="53" y="13"/>
                    </a:moveTo>
                    <a:cubicBezTo>
                      <a:pt x="51" y="9"/>
                      <a:pt x="51" y="9"/>
                      <a:pt x="51" y="9"/>
                    </a:cubicBezTo>
                    <a:cubicBezTo>
                      <a:pt x="56" y="7"/>
                      <a:pt x="61" y="5"/>
                      <a:pt x="66" y="3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2" y="9"/>
                      <a:pt x="58" y="10"/>
                      <a:pt x="53" y="13"/>
                    </a:cubicBezTo>
                    <a:close/>
                    <a:moveTo>
                      <a:pt x="129" y="12"/>
                    </a:moveTo>
                    <a:cubicBezTo>
                      <a:pt x="124" y="10"/>
                      <a:pt x="119" y="8"/>
                      <a:pt x="114" y="7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20" y="4"/>
                      <a:pt x="125" y="6"/>
                      <a:pt x="130" y="8"/>
                    </a:cubicBezTo>
                    <a:lnTo>
                      <a:pt x="129" y="12"/>
                    </a:lnTo>
                    <a:close/>
                    <a:moveTo>
                      <a:pt x="83" y="4"/>
                    </a:moveTo>
                    <a:cubicBezTo>
                      <a:pt x="82" y="0"/>
                      <a:pt x="82" y="0"/>
                      <a:pt x="82" y="0"/>
                    </a:cubicBezTo>
                    <a:cubicBezTo>
                      <a:pt x="88" y="0"/>
                      <a:pt x="93" y="0"/>
                      <a:pt x="99" y="0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3" y="4"/>
                      <a:pt x="88" y="4"/>
                      <a:pt x="83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376">
                <a:extLst>
                  <a:ext uri="{FF2B5EF4-FFF2-40B4-BE49-F238E27FC236}">
                    <a16:creationId xmlns:a16="http://schemas.microsoft.com/office/drawing/2014/main" id="{679CFBED-020B-473B-99A3-D7F0A5EDE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605"/>
                <a:ext cx="1420" cy="1429"/>
              </a:xfrm>
              <a:custGeom>
                <a:avLst/>
                <a:gdLst>
                  <a:gd name="T0" fmla="*/ 563 w 600"/>
                  <a:gd name="T1" fmla="*/ 496 h 604"/>
                  <a:gd name="T2" fmla="*/ 492 w 600"/>
                  <a:gd name="T3" fmla="*/ 290 h 604"/>
                  <a:gd name="T4" fmla="*/ 415 w 600"/>
                  <a:gd name="T5" fmla="*/ 274 h 604"/>
                  <a:gd name="T6" fmla="*/ 423 w 600"/>
                  <a:gd name="T7" fmla="*/ 217 h 604"/>
                  <a:gd name="T8" fmla="*/ 407 w 600"/>
                  <a:gd name="T9" fmla="*/ 137 h 604"/>
                  <a:gd name="T10" fmla="*/ 460 w 600"/>
                  <a:gd name="T11" fmla="*/ 69 h 604"/>
                  <a:gd name="T12" fmla="*/ 390 w 600"/>
                  <a:gd name="T13" fmla="*/ 0 h 604"/>
                  <a:gd name="T14" fmla="*/ 327 w 600"/>
                  <a:gd name="T15" fmla="*/ 41 h 604"/>
                  <a:gd name="T16" fmla="*/ 210 w 600"/>
                  <a:gd name="T17" fmla="*/ 7 h 604"/>
                  <a:gd name="T18" fmla="*/ 0 w 600"/>
                  <a:gd name="T19" fmla="*/ 220 h 604"/>
                  <a:gd name="T20" fmla="*/ 213 w 600"/>
                  <a:gd name="T21" fmla="*/ 430 h 604"/>
                  <a:gd name="T22" fmla="*/ 270 w 600"/>
                  <a:gd name="T23" fmla="*/ 421 h 604"/>
                  <a:gd name="T24" fmla="*/ 356 w 600"/>
                  <a:gd name="T25" fmla="*/ 567 h 604"/>
                  <a:gd name="T26" fmla="*/ 563 w 600"/>
                  <a:gd name="T27" fmla="*/ 496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0" h="604">
                    <a:moveTo>
                      <a:pt x="563" y="496"/>
                    </a:moveTo>
                    <a:cubicBezTo>
                      <a:pt x="600" y="420"/>
                      <a:pt x="569" y="327"/>
                      <a:pt x="492" y="290"/>
                    </a:cubicBezTo>
                    <a:cubicBezTo>
                      <a:pt x="467" y="278"/>
                      <a:pt x="441" y="273"/>
                      <a:pt x="415" y="274"/>
                    </a:cubicBezTo>
                    <a:cubicBezTo>
                      <a:pt x="420" y="256"/>
                      <a:pt x="423" y="237"/>
                      <a:pt x="423" y="217"/>
                    </a:cubicBezTo>
                    <a:cubicBezTo>
                      <a:pt x="423" y="189"/>
                      <a:pt x="417" y="162"/>
                      <a:pt x="407" y="137"/>
                    </a:cubicBezTo>
                    <a:cubicBezTo>
                      <a:pt x="437" y="130"/>
                      <a:pt x="460" y="102"/>
                      <a:pt x="460" y="69"/>
                    </a:cubicBezTo>
                    <a:cubicBezTo>
                      <a:pt x="459" y="31"/>
                      <a:pt x="428" y="0"/>
                      <a:pt x="390" y="0"/>
                    </a:cubicBezTo>
                    <a:cubicBezTo>
                      <a:pt x="362" y="0"/>
                      <a:pt x="337" y="17"/>
                      <a:pt x="327" y="41"/>
                    </a:cubicBezTo>
                    <a:cubicBezTo>
                      <a:pt x="293" y="19"/>
                      <a:pt x="253" y="7"/>
                      <a:pt x="210" y="7"/>
                    </a:cubicBezTo>
                    <a:cubicBezTo>
                      <a:pt x="94" y="8"/>
                      <a:pt x="0" y="103"/>
                      <a:pt x="0" y="220"/>
                    </a:cubicBezTo>
                    <a:cubicBezTo>
                      <a:pt x="1" y="336"/>
                      <a:pt x="96" y="430"/>
                      <a:pt x="213" y="430"/>
                    </a:cubicBezTo>
                    <a:cubicBezTo>
                      <a:pt x="233" y="430"/>
                      <a:pt x="252" y="427"/>
                      <a:pt x="270" y="421"/>
                    </a:cubicBezTo>
                    <a:cubicBezTo>
                      <a:pt x="268" y="481"/>
                      <a:pt x="300" y="539"/>
                      <a:pt x="356" y="567"/>
                    </a:cubicBezTo>
                    <a:cubicBezTo>
                      <a:pt x="433" y="604"/>
                      <a:pt x="525" y="573"/>
                      <a:pt x="563" y="496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377">
                <a:extLst>
                  <a:ext uri="{FF2B5EF4-FFF2-40B4-BE49-F238E27FC236}">
                    <a16:creationId xmlns:a16="http://schemas.microsoft.com/office/drawing/2014/main" id="{C525E50E-EB9F-4B55-B816-BD5C48F3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451"/>
                <a:ext cx="1564" cy="1186"/>
              </a:xfrm>
              <a:custGeom>
                <a:avLst/>
                <a:gdLst>
                  <a:gd name="T0" fmla="*/ 354 w 661"/>
                  <a:gd name="T1" fmla="*/ 52 h 501"/>
                  <a:gd name="T2" fmla="*/ 48 w 661"/>
                  <a:gd name="T3" fmla="*/ 174 h 501"/>
                  <a:gd name="T4" fmla="*/ 162 w 661"/>
                  <a:gd name="T5" fmla="*/ 473 h 501"/>
                  <a:gd name="T6" fmla="*/ 345 w 661"/>
                  <a:gd name="T7" fmla="*/ 479 h 501"/>
                  <a:gd name="T8" fmla="*/ 482 w 661"/>
                  <a:gd name="T9" fmla="*/ 479 h 501"/>
                  <a:gd name="T10" fmla="*/ 484 w 661"/>
                  <a:gd name="T11" fmla="*/ 480 h 501"/>
                  <a:gd name="T12" fmla="*/ 629 w 661"/>
                  <a:gd name="T13" fmla="*/ 423 h 501"/>
                  <a:gd name="T14" fmla="*/ 571 w 661"/>
                  <a:gd name="T15" fmla="*/ 260 h 501"/>
                  <a:gd name="T16" fmla="*/ 571 w 661"/>
                  <a:gd name="T17" fmla="*/ 259 h 501"/>
                  <a:gd name="T18" fmla="*/ 469 w 661"/>
                  <a:gd name="T19" fmla="*/ 163 h 501"/>
                  <a:gd name="T20" fmla="*/ 354 w 661"/>
                  <a:gd name="T21" fmla="*/ 52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1" h="501">
                    <a:moveTo>
                      <a:pt x="354" y="52"/>
                    </a:moveTo>
                    <a:cubicBezTo>
                      <a:pt x="236" y="0"/>
                      <a:pt x="98" y="55"/>
                      <a:pt x="48" y="174"/>
                    </a:cubicBezTo>
                    <a:cubicBezTo>
                      <a:pt x="0" y="287"/>
                      <a:pt x="51" y="420"/>
                      <a:pt x="162" y="473"/>
                    </a:cubicBezTo>
                    <a:cubicBezTo>
                      <a:pt x="222" y="501"/>
                      <a:pt x="288" y="501"/>
                      <a:pt x="345" y="479"/>
                    </a:cubicBezTo>
                    <a:cubicBezTo>
                      <a:pt x="389" y="462"/>
                      <a:pt x="438" y="462"/>
                      <a:pt x="482" y="479"/>
                    </a:cubicBezTo>
                    <a:cubicBezTo>
                      <a:pt x="483" y="479"/>
                      <a:pt x="483" y="480"/>
                      <a:pt x="484" y="480"/>
                    </a:cubicBezTo>
                    <a:cubicBezTo>
                      <a:pt x="539" y="500"/>
                      <a:pt x="602" y="475"/>
                      <a:pt x="629" y="423"/>
                    </a:cubicBezTo>
                    <a:cubicBezTo>
                      <a:pt x="661" y="362"/>
                      <a:pt x="634" y="287"/>
                      <a:pt x="571" y="260"/>
                    </a:cubicBezTo>
                    <a:cubicBezTo>
                      <a:pt x="571" y="260"/>
                      <a:pt x="571" y="260"/>
                      <a:pt x="571" y="259"/>
                    </a:cubicBezTo>
                    <a:cubicBezTo>
                      <a:pt x="526" y="240"/>
                      <a:pt x="490" y="206"/>
                      <a:pt x="469" y="163"/>
                    </a:cubicBezTo>
                    <a:cubicBezTo>
                      <a:pt x="446" y="115"/>
                      <a:pt x="406" y="75"/>
                      <a:pt x="354" y="52"/>
                    </a:cubicBezTo>
                    <a:close/>
                  </a:path>
                </a:pathLst>
              </a:custGeom>
              <a:solidFill>
                <a:srgbClr val="99D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378">
                <a:extLst>
                  <a:ext uri="{FF2B5EF4-FFF2-40B4-BE49-F238E27FC236}">
                    <a16:creationId xmlns:a16="http://schemas.microsoft.com/office/drawing/2014/main" id="{25E3A0F3-3E01-4A3D-AF4F-C7F99BC6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656"/>
                <a:ext cx="45" cy="45"/>
              </a:xfrm>
              <a:custGeom>
                <a:avLst/>
                <a:gdLst>
                  <a:gd name="T0" fmla="*/ 1 w 19"/>
                  <a:gd name="T1" fmla="*/ 3 h 19"/>
                  <a:gd name="T2" fmla="*/ 5 w 19"/>
                  <a:gd name="T3" fmla="*/ 19 h 19"/>
                  <a:gd name="T4" fmla="*/ 16 w 19"/>
                  <a:gd name="T5" fmla="*/ 1 h 19"/>
                  <a:gd name="T6" fmla="*/ 1 w 19"/>
                  <a:gd name="T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1" y="3"/>
                    </a:moveTo>
                    <a:cubicBezTo>
                      <a:pt x="1" y="8"/>
                      <a:pt x="0" y="12"/>
                      <a:pt x="5" y="19"/>
                    </a:cubicBezTo>
                    <a:cubicBezTo>
                      <a:pt x="17" y="18"/>
                      <a:pt x="19" y="9"/>
                      <a:pt x="16" y="1"/>
                    </a:cubicBezTo>
                    <a:cubicBezTo>
                      <a:pt x="11" y="0"/>
                      <a:pt x="6" y="0"/>
                      <a:pt x="1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379">
                <a:extLst>
                  <a:ext uri="{FF2B5EF4-FFF2-40B4-BE49-F238E27FC236}">
                    <a16:creationId xmlns:a16="http://schemas.microsoft.com/office/drawing/2014/main" id="{6283ED9C-0850-4699-8B7A-C01275B3B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428"/>
                <a:ext cx="38" cy="36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14 h 15"/>
                  <a:gd name="T4" fmla="*/ 8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1" y="3"/>
                      <a:pt x="0" y="8"/>
                      <a:pt x="4" y="14"/>
                    </a:cubicBezTo>
                    <a:cubicBezTo>
                      <a:pt x="13" y="15"/>
                      <a:pt x="16" y="3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380">
                <a:extLst>
                  <a:ext uri="{FF2B5EF4-FFF2-40B4-BE49-F238E27FC236}">
                    <a16:creationId xmlns:a16="http://schemas.microsoft.com/office/drawing/2014/main" id="{A600DF10-0FF5-4ED8-AD68-21326F0F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6"/>
                <a:ext cx="154" cy="175"/>
              </a:xfrm>
              <a:custGeom>
                <a:avLst/>
                <a:gdLst>
                  <a:gd name="T0" fmla="*/ 26 w 65"/>
                  <a:gd name="T1" fmla="*/ 26 h 74"/>
                  <a:gd name="T2" fmla="*/ 35 w 65"/>
                  <a:gd name="T3" fmla="*/ 14 h 74"/>
                  <a:gd name="T4" fmla="*/ 27 w 65"/>
                  <a:gd name="T5" fmla="*/ 0 h 74"/>
                  <a:gd name="T6" fmla="*/ 6 w 65"/>
                  <a:gd name="T7" fmla="*/ 28 h 74"/>
                  <a:gd name="T8" fmla="*/ 17 w 65"/>
                  <a:gd name="T9" fmla="*/ 34 h 74"/>
                  <a:gd name="T10" fmla="*/ 16 w 65"/>
                  <a:gd name="T11" fmla="*/ 72 h 74"/>
                  <a:gd name="T12" fmla="*/ 48 w 65"/>
                  <a:gd name="T13" fmla="*/ 51 h 74"/>
                  <a:gd name="T14" fmla="*/ 59 w 65"/>
                  <a:gd name="T15" fmla="*/ 49 h 74"/>
                  <a:gd name="T16" fmla="*/ 26 w 65"/>
                  <a:gd name="T17" fmla="*/ 2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74">
                    <a:moveTo>
                      <a:pt x="26" y="26"/>
                    </a:moveTo>
                    <a:cubicBezTo>
                      <a:pt x="29" y="22"/>
                      <a:pt x="33" y="18"/>
                      <a:pt x="35" y="14"/>
                    </a:cubicBezTo>
                    <a:cubicBezTo>
                      <a:pt x="31" y="5"/>
                      <a:pt x="28" y="6"/>
                      <a:pt x="27" y="0"/>
                    </a:cubicBezTo>
                    <a:cubicBezTo>
                      <a:pt x="11" y="3"/>
                      <a:pt x="9" y="18"/>
                      <a:pt x="6" y="28"/>
                    </a:cubicBezTo>
                    <a:cubicBezTo>
                      <a:pt x="10" y="30"/>
                      <a:pt x="14" y="30"/>
                      <a:pt x="17" y="34"/>
                    </a:cubicBezTo>
                    <a:cubicBezTo>
                      <a:pt x="0" y="44"/>
                      <a:pt x="5" y="63"/>
                      <a:pt x="16" y="72"/>
                    </a:cubicBezTo>
                    <a:cubicBezTo>
                      <a:pt x="26" y="74"/>
                      <a:pt x="50" y="65"/>
                      <a:pt x="48" y="51"/>
                    </a:cubicBezTo>
                    <a:cubicBezTo>
                      <a:pt x="51" y="53"/>
                      <a:pt x="54" y="52"/>
                      <a:pt x="59" y="49"/>
                    </a:cubicBezTo>
                    <a:cubicBezTo>
                      <a:pt x="65" y="30"/>
                      <a:pt x="36" y="36"/>
                      <a:pt x="26" y="2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381">
                <a:extLst>
                  <a:ext uri="{FF2B5EF4-FFF2-40B4-BE49-F238E27FC236}">
                    <a16:creationId xmlns:a16="http://schemas.microsoft.com/office/drawing/2014/main" id="{9422D9B4-C57B-4332-B934-DC75B08E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4"/>
                <a:ext cx="31" cy="23"/>
              </a:xfrm>
              <a:custGeom>
                <a:avLst/>
                <a:gdLst>
                  <a:gd name="T0" fmla="*/ 5 w 13"/>
                  <a:gd name="T1" fmla="*/ 10 h 10"/>
                  <a:gd name="T2" fmla="*/ 9 w 13"/>
                  <a:gd name="T3" fmla="*/ 1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10" y="8"/>
                      <a:pt x="13" y="5"/>
                      <a:pt x="9" y="1"/>
                    </a:cubicBezTo>
                    <a:cubicBezTo>
                      <a:pt x="5" y="0"/>
                      <a:pt x="0" y="5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382">
                <a:extLst>
                  <a:ext uri="{FF2B5EF4-FFF2-40B4-BE49-F238E27FC236}">
                    <a16:creationId xmlns:a16="http://schemas.microsoft.com/office/drawing/2014/main" id="{2E7089F1-C40F-4C03-B31D-BBD0690B8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3338"/>
                <a:ext cx="83" cy="90"/>
              </a:xfrm>
              <a:custGeom>
                <a:avLst/>
                <a:gdLst>
                  <a:gd name="T0" fmla="*/ 13 w 35"/>
                  <a:gd name="T1" fmla="*/ 38 h 38"/>
                  <a:gd name="T2" fmla="*/ 31 w 35"/>
                  <a:gd name="T3" fmla="*/ 8 h 38"/>
                  <a:gd name="T4" fmla="*/ 13 w 35"/>
                  <a:gd name="T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8">
                    <a:moveTo>
                      <a:pt x="13" y="38"/>
                    </a:moveTo>
                    <a:cubicBezTo>
                      <a:pt x="27" y="34"/>
                      <a:pt x="35" y="24"/>
                      <a:pt x="31" y="8"/>
                    </a:cubicBezTo>
                    <a:cubicBezTo>
                      <a:pt x="15" y="0"/>
                      <a:pt x="0" y="22"/>
                      <a:pt x="13" y="3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383">
                <a:extLst>
                  <a:ext uri="{FF2B5EF4-FFF2-40B4-BE49-F238E27FC236}">
                    <a16:creationId xmlns:a16="http://schemas.microsoft.com/office/drawing/2014/main" id="{7FE4202F-7DEC-4E9C-961E-1DAAE54C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251"/>
                <a:ext cx="64" cy="92"/>
              </a:xfrm>
              <a:custGeom>
                <a:avLst/>
                <a:gdLst>
                  <a:gd name="T0" fmla="*/ 18 w 27"/>
                  <a:gd name="T1" fmla="*/ 32 h 39"/>
                  <a:gd name="T2" fmla="*/ 20 w 27"/>
                  <a:gd name="T3" fmla="*/ 3 h 39"/>
                  <a:gd name="T4" fmla="*/ 5 w 27"/>
                  <a:gd name="T5" fmla="*/ 6 h 39"/>
                  <a:gd name="T6" fmla="*/ 0 w 27"/>
                  <a:gd name="T7" fmla="*/ 30 h 39"/>
                  <a:gd name="T8" fmla="*/ 18 w 27"/>
                  <a:gd name="T9" fmla="*/ 34 h 39"/>
                  <a:gd name="T10" fmla="*/ 26 w 27"/>
                  <a:gd name="T11" fmla="*/ 39 h 39"/>
                  <a:gd name="T12" fmla="*/ 24 w 27"/>
                  <a:gd name="T13" fmla="*/ 31 h 39"/>
                  <a:gd name="T14" fmla="*/ 18 w 27"/>
                  <a:gd name="T1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18" y="32"/>
                    </a:moveTo>
                    <a:cubicBezTo>
                      <a:pt x="13" y="20"/>
                      <a:pt x="26" y="14"/>
                      <a:pt x="20" y="3"/>
                    </a:cubicBezTo>
                    <a:cubicBezTo>
                      <a:pt x="12" y="0"/>
                      <a:pt x="9" y="3"/>
                      <a:pt x="5" y="6"/>
                    </a:cubicBezTo>
                    <a:cubicBezTo>
                      <a:pt x="9" y="17"/>
                      <a:pt x="8" y="20"/>
                      <a:pt x="0" y="30"/>
                    </a:cubicBezTo>
                    <a:cubicBezTo>
                      <a:pt x="5" y="37"/>
                      <a:pt x="11" y="38"/>
                      <a:pt x="18" y="34"/>
                    </a:cubicBezTo>
                    <a:cubicBezTo>
                      <a:pt x="19" y="39"/>
                      <a:pt x="21" y="39"/>
                      <a:pt x="26" y="39"/>
                    </a:cubicBezTo>
                    <a:cubicBezTo>
                      <a:pt x="25" y="36"/>
                      <a:pt x="27" y="34"/>
                      <a:pt x="24" y="31"/>
                    </a:cubicBezTo>
                    <a:cubicBezTo>
                      <a:pt x="22" y="32"/>
                      <a:pt x="20" y="32"/>
                      <a:pt x="18" y="3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384">
                <a:extLst>
                  <a:ext uri="{FF2B5EF4-FFF2-40B4-BE49-F238E27FC236}">
                    <a16:creationId xmlns:a16="http://schemas.microsoft.com/office/drawing/2014/main" id="{DECD65EA-53CB-407A-B4A9-FAF58A118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426"/>
                <a:ext cx="73" cy="97"/>
              </a:xfrm>
              <a:custGeom>
                <a:avLst/>
                <a:gdLst>
                  <a:gd name="T0" fmla="*/ 29 w 31"/>
                  <a:gd name="T1" fmla="*/ 2 h 41"/>
                  <a:gd name="T2" fmla="*/ 17 w 31"/>
                  <a:gd name="T3" fmla="*/ 2 h 41"/>
                  <a:gd name="T4" fmla="*/ 13 w 31"/>
                  <a:gd name="T5" fmla="*/ 7 h 41"/>
                  <a:gd name="T6" fmla="*/ 14 w 31"/>
                  <a:gd name="T7" fmla="*/ 21 h 41"/>
                  <a:gd name="T8" fmla="*/ 0 w 31"/>
                  <a:gd name="T9" fmla="*/ 26 h 41"/>
                  <a:gd name="T10" fmla="*/ 1 w 31"/>
                  <a:gd name="T11" fmla="*/ 40 h 41"/>
                  <a:gd name="T12" fmla="*/ 31 w 31"/>
                  <a:gd name="T13" fmla="*/ 10 h 41"/>
                  <a:gd name="T14" fmla="*/ 29 w 31"/>
                  <a:gd name="T15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29" y="2"/>
                    </a:moveTo>
                    <a:cubicBezTo>
                      <a:pt x="24" y="6"/>
                      <a:pt x="22" y="0"/>
                      <a:pt x="17" y="2"/>
                    </a:cubicBezTo>
                    <a:cubicBezTo>
                      <a:pt x="18" y="5"/>
                      <a:pt x="15" y="6"/>
                      <a:pt x="13" y="7"/>
                    </a:cubicBezTo>
                    <a:cubicBezTo>
                      <a:pt x="16" y="12"/>
                      <a:pt x="16" y="17"/>
                      <a:pt x="14" y="21"/>
                    </a:cubicBezTo>
                    <a:cubicBezTo>
                      <a:pt x="10" y="20"/>
                      <a:pt x="5" y="24"/>
                      <a:pt x="0" y="26"/>
                    </a:cubicBezTo>
                    <a:cubicBezTo>
                      <a:pt x="1" y="31"/>
                      <a:pt x="1" y="35"/>
                      <a:pt x="1" y="40"/>
                    </a:cubicBezTo>
                    <a:cubicBezTo>
                      <a:pt x="21" y="41"/>
                      <a:pt x="16" y="16"/>
                      <a:pt x="31" y="10"/>
                    </a:cubicBezTo>
                    <a:cubicBezTo>
                      <a:pt x="29" y="7"/>
                      <a:pt x="28" y="5"/>
                      <a:pt x="29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385">
                <a:extLst>
                  <a:ext uri="{FF2B5EF4-FFF2-40B4-BE49-F238E27FC236}">
                    <a16:creationId xmlns:a16="http://schemas.microsoft.com/office/drawing/2014/main" id="{014F2F83-6944-4ADC-8A1F-BD8F3B6C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3445"/>
                <a:ext cx="36" cy="28"/>
              </a:xfrm>
              <a:custGeom>
                <a:avLst/>
                <a:gdLst>
                  <a:gd name="T0" fmla="*/ 9 w 15"/>
                  <a:gd name="T1" fmla="*/ 0 h 12"/>
                  <a:gd name="T2" fmla="*/ 9 w 15"/>
                  <a:gd name="T3" fmla="*/ 12 h 12"/>
                  <a:gd name="T4" fmla="*/ 15 w 15"/>
                  <a:gd name="T5" fmla="*/ 6 h 12"/>
                  <a:gd name="T6" fmla="*/ 9 w 1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3"/>
                      <a:pt x="1" y="12"/>
                      <a:pt x="9" y="12"/>
                    </a:cubicBezTo>
                    <a:cubicBezTo>
                      <a:pt x="7" y="9"/>
                      <a:pt x="12" y="8"/>
                      <a:pt x="15" y="6"/>
                    </a:cubicBezTo>
                    <a:cubicBezTo>
                      <a:pt x="13" y="3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386">
                <a:extLst>
                  <a:ext uri="{FF2B5EF4-FFF2-40B4-BE49-F238E27FC236}">
                    <a16:creationId xmlns:a16="http://schemas.microsoft.com/office/drawing/2014/main" id="{9F0514DB-CB92-457B-9622-3586E17B9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327"/>
                <a:ext cx="66" cy="78"/>
              </a:xfrm>
              <a:custGeom>
                <a:avLst/>
                <a:gdLst>
                  <a:gd name="T0" fmla="*/ 14 w 28"/>
                  <a:gd name="T1" fmla="*/ 0 h 33"/>
                  <a:gd name="T2" fmla="*/ 0 w 28"/>
                  <a:gd name="T3" fmla="*/ 16 h 33"/>
                  <a:gd name="T4" fmla="*/ 14 w 28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33">
                    <a:moveTo>
                      <a:pt x="14" y="0"/>
                    </a:moveTo>
                    <a:cubicBezTo>
                      <a:pt x="10" y="6"/>
                      <a:pt x="4" y="11"/>
                      <a:pt x="0" y="16"/>
                    </a:cubicBezTo>
                    <a:cubicBezTo>
                      <a:pt x="11" y="33"/>
                      <a:pt x="28" y="9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387">
                <a:extLst>
                  <a:ext uri="{FF2B5EF4-FFF2-40B4-BE49-F238E27FC236}">
                    <a16:creationId xmlns:a16="http://schemas.microsoft.com/office/drawing/2014/main" id="{ACA3C80D-0FAF-47EF-9122-5717E679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96"/>
                <a:ext cx="33" cy="31"/>
              </a:xfrm>
              <a:custGeom>
                <a:avLst/>
                <a:gdLst>
                  <a:gd name="T0" fmla="*/ 0 w 14"/>
                  <a:gd name="T1" fmla="*/ 5 h 13"/>
                  <a:gd name="T2" fmla="*/ 8 w 14"/>
                  <a:gd name="T3" fmla="*/ 12 h 13"/>
                  <a:gd name="T4" fmla="*/ 11 w 14"/>
                  <a:gd name="T5" fmla="*/ 1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1" y="13"/>
                      <a:pt x="6" y="6"/>
                      <a:pt x="8" y="12"/>
                    </a:cubicBezTo>
                    <a:cubicBezTo>
                      <a:pt x="13" y="9"/>
                      <a:pt x="14" y="5"/>
                      <a:pt x="11" y="1"/>
                    </a:cubicBezTo>
                    <a:cubicBezTo>
                      <a:pt x="8" y="0"/>
                      <a:pt x="4" y="2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388">
                <a:extLst>
                  <a:ext uri="{FF2B5EF4-FFF2-40B4-BE49-F238E27FC236}">
                    <a16:creationId xmlns:a16="http://schemas.microsoft.com/office/drawing/2014/main" id="{FD4891BA-9775-46A0-91DE-6F2EDFB9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3234"/>
                <a:ext cx="47" cy="55"/>
              </a:xfrm>
              <a:custGeom>
                <a:avLst/>
                <a:gdLst>
                  <a:gd name="T0" fmla="*/ 2 w 20"/>
                  <a:gd name="T1" fmla="*/ 3 h 23"/>
                  <a:gd name="T2" fmla="*/ 6 w 20"/>
                  <a:gd name="T3" fmla="*/ 22 h 23"/>
                  <a:gd name="T4" fmla="*/ 19 w 20"/>
                  <a:gd name="T5" fmla="*/ 17 h 23"/>
                  <a:gd name="T6" fmla="*/ 11 w 20"/>
                  <a:gd name="T7" fmla="*/ 0 h 23"/>
                  <a:gd name="T8" fmla="*/ 2 w 20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2" y="3"/>
                    </a:moveTo>
                    <a:cubicBezTo>
                      <a:pt x="1" y="9"/>
                      <a:pt x="0" y="15"/>
                      <a:pt x="6" y="22"/>
                    </a:cubicBezTo>
                    <a:cubicBezTo>
                      <a:pt x="9" y="23"/>
                      <a:pt x="14" y="20"/>
                      <a:pt x="19" y="17"/>
                    </a:cubicBezTo>
                    <a:cubicBezTo>
                      <a:pt x="20" y="12"/>
                      <a:pt x="14" y="6"/>
                      <a:pt x="11" y="0"/>
                    </a:cubicBezTo>
                    <a:cubicBezTo>
                      <a:pt x="8" y="3"/>
                      <a:pt x="5" y="4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389">
                <a:extLst>
                  <a:ext uri="{FF2B5EF4-FFF2-40B4-BE49-F238E27FC236}">
                    <a16:creationId xmlns:a16="http://schemas.microsoft.com/office/drawing/2014/main" id="{647F1BE0-A1FD-49FE-A309-6783C24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407"/>
                <a:ext cx="40" cy="5"/>
              </a:xfrm>
              <a:custGeom>
                <a:avLst/>
                <a:gdLst>
                  <a:gd name="T0" fmla="*/ 16 w 17"/>
                  <a:gd name="T1" fmla="*/ 0 h 2"/>
                  <a:gd name="T2" fmla="*/ 17 w 17"/>
                  <a:gd name="T3" fmla="*/ 1 h 2"/>
                  <a:gd name="T4" fmla="*/ 16 w 1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">
                    <a:moveTo>
                      <a:pt x="16" y="0"/>
                    </a:moveTo>
                    <a:cubicBezTo>
                      <a:pt x="0" y="0"/>
                      <a:pt x="2" y="2"/>
                      <a:pt x="17" y="1"/>
                    </a:cubicBezTo>
                    <a:cubicBezTo>
                      <a:pt x="14" y="1"/>
                      <a:pt x="17" y="1"/>
                      <a:pt x="1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390">
                <a:extLst>
                  <a:ext uri="{FF2B5EF4-FFF2-40B4-BE49-F238E27FC236}">
                    <a16:creationId xmlns:a16="http://schemas.microsoft.com/office/drawing/2014/main" id="{C6D0D02A-076A-4782-92A1-0106D470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3215"/>
                <a:ext cx="24" cy="19"/>
              </a:xfrm>
              <a:custGeom>
                <a:avLst/>
                <a:gdLst>
                  <a:gd name="T0" fmla="*/ 0 w 10"/>
                  <a:gd name="T1" fmla="*/ 6 h 8"/>
                  <a:gd name="T2" fmla="*/ 10 w 10"/>
                  <a:gd name="T3" fmla="*/ 2 h 8"/>
                  <a:gd name="T4" fmla="*/ 2 w 10"/>
                  <a:gd name="T5" fmla="*/ 0 h 8"/>
                  <a:gd name="T6" fmla="*/ 0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5" y="8"/>
                      <a:pt x="9" y="8"/>
                      <a:pt x="10" y="2"/>
                    </a:cubicBezTo>
                    <a:cubicBezTo>
                      <a:pt x="7" y="2"/>
                      <a:pt x="5" y="1"/>
                      <a:pt x="2" y="0"/>
                    </a:cubicBezTo>
                    <a:cubicBezTo>
                      <a:pt x="1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391">
                <a:extLst>
                  <a:ext uri="{FF2B5EF4-FFF2-40B4-BE49-F238E27FC236}">
                    <a16:creationId xmlns:a16="http://schemas.microsoft.com/office/drawing/2014/main" id="{E57987A2-C030-4D23-9345-61905887E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521"/>
                <a:ext cx="42" cy="40"/>
              </a:xfrm>
              <a:custGeom>
                <a:avLst/>
                <a:gdLst>
                  <a:gd name="T0" fmla="*/ 17 w 18"/>
                  <a:gd name="T1" fmla="*/ 1 h 17"/>
                  <a:gd name="T2" fmla="*/ 5 w 18"/>
                  <a:gd name="T3" fmla="*/ 1 h 17"/>
                  <a:gd name="T4" fmla="*/ 5 w 18"/>
                  <a:gd name="T5" fmla="*/ 13 h 17"/>
                  <a:gd name="T6" fmla="*/ 9 w 18"/>
                  <a:gd name="T7" fmla="*/ 17 h 17"/>
                  <a:gd name="T8" fmla="*/ 18 w 18"/>
                  <a:gd name="T9" fmla="*/ 12 h 17"/>
                  <a:gd name="T10" fmla="*/ 17 w 1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7" y="1"/>
                    </a:moveTo>
                    <a:cubicBezTo>
                      <a:pt x="12" y="1"/>
                      <a:pt x="9" y="0"/>
                      <a:pt x="5" y="1"/>
                    </a:cubicBezTo>
                    <a:cubicBezTo>
                      <a:pt x="7" y="5"/>
                      <a:pt x="0" y="8"/>
                      <a:pt x="5" y="13"/>
                    </a:cubicBezTo>
                    <a:cubicBezTo>
                      <a:pt x="6" y="15"/>
                      <a:pt x="8" y="14"/>
                      <a:pt x="9" y="17"/>
                    </a:cubicBezTo>
                    <a:cubicBezTo>
                      <a:pt x="12" y="15"/>
                      <a:pt x="15" y="14"/>
                      <a:pt x="18" y="12"/>
                    </a:cubicBezTo>
                    <a:cubicBezTo>
                      <a:pt x="13" y="7"/>
                      <a:pt x="18" y="5"/>
                      <a:pt x="17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392">
                <a:extLst>
                  <a:ext uri="{FF2B5EF4-FFF2-40B4-BE49-F238E27FC236}">
                    <a16:creationId xmlns:a16="http://schemas.microsoft.com/office/drawing/2014/main" id="{55DB862C-7590-43E0-81F7-100F97C4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433"/>
                <a:ext cx="140" cy="107"/>
              </a:xfrm>
              <a:custGeom>
                <a:avLst/>
                <a:gdLst>
                  <a:gd name="T0" fmla="*/ 26 w 59"/>
                  <a:gd name="T1" fmla="*/ 5 h 45"/>
                  <a:gd name="T2" fmla="*/ 39 w 59"/>
                  <a:gd name="T3" fmla="*/ 34 h 45"/>
                  <a:gd name="T4" fmla="*/ 26 w 59"/>
                  <a:gd name="T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45">
                    <a:moveTo>
                      <a:pt x="26" y="5"/>
                    </a:moveTo>
                    <a:cubicBezTo>
                      <a:pt x="0" y="13"/>
                      <a:pt x="20" y="45"/>
                      <a:pt x="39" y="34"/>
                    </a:cubicBezTo>
                    <a:cubicBezTo>
                      <a:pt x="59" y="23"/>
                      <a:pt x="42" y="0"/>
                      <a:pt x="26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393">
                <a:extLst>
                  <a:ext uri="{FF2B5EF4-FFF2-40B4-BE49-F238E27FC236}">
                    <a16:creationId xmlns:a16="http://schemas.microsoft.com/office/drawing/2014/main" id="{0B24D9F1-55C9-409D-B5B3-B8ABC6F2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220"/>
                <a:ext cx="50" cy="47"/>
              </a:xfrm>
              <a:custGeom>
                <a:avLst/>
                <a:gdLst>
                  <a:gd name="T0" fmla="*/ 2 w 21"/>
                  <a:gd name="T1" fmla="*/ 16 h 20"/>
                  <a:gd name="T2" fmla="*/ 21 w 21"/>
                  <a:gd name="T3" fmla="*/ 12 h 20"/>
                  <a:gd name="T4" fmla="*/ 2 w 21"/>
                  <a:gd name="T5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" y="16"/>
                    </a:moveTo>
                    <a:cubicBezTo>
                      <a:pt x="12" y="20"/>
                      <a:pt x="18" y="17"/>
                      <a:pt x="21" y="12"/>
                    </a:cubicBezTo>
                    <a:cubicBezTo>
                      <a:pt x="20" y="1"/>
                      <a:pt x="0" y="0"/>
                      <a:pt x="2" y="16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394">
                <a:extLst>
                  <a:ext uri="{FF2B5EF4-FFF2-40B4-BE49-F238E27FC236}">
                    <a16:creationId xmlns:a16="http://schemas.microsoft.com/office/drawing/2014/main" id="{5D9C3A30-F070-47BC-9F91-F5D4EBA6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3265"/>
                <a:ext cx="66" cy="55"/>
              </a:xfrm>
              <a:custGeom>
                <a:avLst/>
                <a:gdLst>
                  <a:gd name="T0" fmla="*/ 14 w 28"/>
                  <a:gd name="T1" fmla="*/ 10 h 23"/>
                  <a:gd name="T2" fmla="*/ 15 w 28"/>
                  <a:gd name="T3" fmla="*/ 5 h 23"/>
                  <a:gd name="T4" fmla="*/ 8 w 28"/>
                  <a:gd name="T5" fmla="*/ 0 h 23"/>
                  <a:gd name="T6" fmla="*/ 1 w 28"/>
                  <a:gd name="T7" fmla="*/ 3 h 23"/>
                  <a:gd name="T8" fmla="*/ 12 w 28"/>
                  <a:gd name="T9" fmla="*/ 15 h 23"/>
                  <a:gd name="T10" fmla="*/ 13 w 28"/>
                  <a:gd name="T11" fmla="*/ 20 h 23"/>
                  <a:gd name="T12" fmla="*/ 26 w 28"/>
                  <a:gd name="T13" fmla="*/ 21 h 23"/>
                  <a:gd name="T14" fmla="*/ 27 w 28"/>
                  <a:gd name="T15" fmla="*/ 7 h 23"/>
                  <a:gd name="T16" fmla="*/ 14 w 28"/>
                  <a:gd name="T17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10"/>
                    </a:moveTo>
                    <a:cubicBezTo>
                      <a:pt x="15" y="9"/>
                      <a:pt x="15" y="7"/>
                      <a:pt x="15" y="5"/>
                    </a:cubicBezTo>
                    <a:cubicBezTo>
                      <a:pt x="10" y="6"/>
                      <a:pt x="12" y="1"/>
                      <a:pt x="8" y="0"/>
                    </a:cubicBezTo>
                    <a:cubicBezTo>
                      <a:pt x="7" y="2"/>
                      <a:pt x="3" y="1"/>
                      <a:pt x="1" y="3"/>
                    </a:cubicBezTo>
                    <a:cubicBezTo>
                      <a:pt x="0" y="12"/>
                      <a:pt x="4" y="16"/>
                      <a:pt x="12" y="15"/>
                    </a:cubicBezTo>
                    <a:cubicBezTo>
                      <a:pt x="12" y="17"/>
                      <a:pt x="12" y="18"/>
                      <a:pt x="13" y="20"/>
                    </a:cubicBezTo>
                    <a:cubicBezTo>
                      <a:pt x="17" y="23"/>
                      <a:pt x="22" y="22"/>
                      <a:pt x="26" y="21"/>
                    </a:cubicBezTo>
                    <a:cubicBezTo>
                      <a:pt x="28" y="17"/>
                      <a:pt x="27" y="12"/>
                      <a:pt x="27" y="7"/>
                    </a:cubicBezTo>
                    <a:cubicBezTo>
                      <a:pt x="23" y="5"/>
                      <a:pt x="18" y="7"/>
                      <a:pt x="1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395">
                <a:extLst>
                  <a:ext uri="{FF2B5EF4-FFF2-40B4-BE49-F238E27FC236}">
                    <a16:creationId xmlns:a16="http://schemas.microsoft.com/office/drawing/2014/main" id="{C15C7BF3-9DAC-4BC9-8BCC-7D8407E1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701"/>
                <a:ext cx="12" cy="11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396">
                <a:extLst>
                  <a:ext uri="{FF2B5EF4-FFF2-40B4-BE49-F238E27FC236}">
                    <a16:creationId xmlns:a16="http://schemas.microsoft.com/office/drawing/2014/main" id="{98A43A48-E935-4204-9592-69596697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741"/>
                <a:ext cx="15" cy="19"/>
              </a:xfrm>
              <a:custGeom>
                <a:avLst/>
                <a:gdLst>
                  <a:gd name="T0" fmla="*/ 1 w 6"/>
                  <a:gd name="T1" fmla="*/ 0 h 8"/>
                  <a:gd name="T2" fmla="*/ 5 w 6"/>
                  <a:gd name="T3" fmla="*/ 6 h 8"/>
                  <a:gd name="T4" fmla="*/ 5 w 6"/>
                  <a:gd name="T5" fmla="*/ 1 h 8"/>
                  <a:gd name="T6" fmla="*/ 1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8"/>
                      <a:pt x="5" y="6"/>
                    </a:cubicBezTo>
                    <a:cubicBezTo>
                      <a:pt x="6" y="3"/>
                      <a:pt x="5" y="4"/>
                      <a:pt x="5" y="1"/>
                    </a:cubicBezTo>
                    <a:cubicBezTo>
                      <a:pt x="3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397">
                <a:extLst>
                  <a:ext uri="{FF2B5EF4-FFF2-40B4-BE49-F238E27FC236}">
                    <a16:creationId xmlns:a16="http://schemas.microsoft.com/office/drawing/2014/main" id="{56B74796-1458-4B13-B990-E9F828B3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75"/>
                <a:ext cx="29" cy="38"/>
              </a:xfrm>
              <a:custGeom>
                <a:avLst/>
                <a:gdLst>
                  <a:gd name="T0" fmla="*/ 0 w 12"/>
                  <a:gd name="T1" fmla="*/ 11 h 16"/>
                  <a:gd name="T2" fmla="*/ 3 w 12"/>
                  <a:gd name="T3" fmla="*/ 16 h 16"/>
                  <a:gd name="T4" fmla="*/ 12 w 12"/>
                  <a:gd name="T5" fmla="*/ 6 h 16"/>
                  <a:gd name="T6" fmla="*/ 9 w 12"/>
                  <a:gd name="T7" fmla="*/ 0 h 16"/>
                  <a:gd name="T8" fmla="*/ 0 w 1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11"/>
                    </a:moveTo>
                    <a:cubicBezTo>
                      <a:pt x="3" y="14"/>
                      <a:pt x="1" y="16"/>
                      <a:pt x="3" y="16"/>
                    </a:cubicBezTo>
                    <a:cubicBezTo>
                      <a:pt x="7" y="13"/>
                      <a:pt x="10" y="10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2" y="3"/>
                      <a:pt x="5" y="8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398">
                <a:extLst>
                  <a:ext uri="{FF2B5EF4-FFF2-40B4-BE49-F238E27FC236}">
                    <a16:creationId xmlns:a16="http://schemas.microsoft.com/office/drawing/2014/main" id="{89DF242C-DB47-4864-875D-47EB67B7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14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2" y="7"/>
                      <a:pt x="3" y="5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8" y="0"/>
                      <a:pt x="3" y="1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399">
                <a:extLst>
                  <a:ext uri="{FF2B5EF4-FFF2-40B4-BE49-F238E27FC236}">
                    <a16:creationId xmlns:a16="http://schemas.microsoft.com/office/drawing/2014/main" id="{87B49047-19F1-45BC-BFFA-32B0C47A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3286"/>
                <a:ext cx="17" cy="17"/>
              </a:xfrm>
              <a:custGeom>
                <a:avLst/>
                <a:gdLst>
                  <a:gd name="T0" fmla="*/ 1 w 7"/>
                  <a:gd name="T1" fmla="*/ 2 h 7"/>
                  <a:gd name="T2" fmla="*/ 1 w 7"/>
                  <a:gd name="T3" fmla="*/ 7 h 7"/>
                  <a:gd name="T4" fmla="*/ 7 w 7"/>
                  <a:gd name="T5" fmla="*/ 5 h 7"/>
                  <a:gd name="T6" fmla="*/ 6 w 7"/>
                  <a:gd name="T7" fmla="*/ 2 h 7"/>
                  <a:gd name="T8" fmla="*/ 1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1" y="4"/>
                      <a:pt x="0" y="5"/>
                      <a:pt x="1" y="7"/>
                    </a:cubicBezTo>
                    <a:cubicBezTo>
                      <a:pt x="3" y="6"/>
                      <a:pt x="5" y="7"/>
                      <a:pt x="7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4" y="3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00">
                <a:extLst>
                  <a:ext uri="{FF2B5EF4-FFF2-40B4-BE49-F238E27FC236}">
                    <a16:creationId xmlns:a16="http://schemas.microsoft.com/office/drawing/2014/main" id="{6F2BAFEA-E80F-4EA0-9560-798D84E1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66"/>
                <a:ext cx="21" cy="23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2 h 10"/>
                  <a:gd name="T4" fmla="*/ 0 w 9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4" y="10"/>
                      <a:pt x="8" y="7"/>
                      <a:pt x="9" y="2"/>
                    </a:cubicBezTo>
                    <a:cubicBezTo>
                      <a:pt x="6" y="0"/>
                      <a:pt x="4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01">
                <a:extLst>
                  <a:ext uri="{FF2B5EF4-FFF2-40B4-BE49-F238E27FC236}">
                    <a16:creationId xmlns:a16="http://schemas.microsoft.com/office/drawing/2014/main" id="{A6CBE13A-6308-4B9F-8F59-45461B839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277"/>
                <a:ext cx="28" cy="31"/>
              </a:xfrm>
              <a:custGeom>
                <a:avLst/>
                <a:gdLst>
                  <a:gd name="T0" fmla="*/ 9 w 12"/>
                  <a:gd name="T1" fmla="*/ 0 h 13"/>
                  <a:gd name="T2" fmla="*/ 5 w 12"/>
                  <a:gd name="T3" fmla="*/ 13 h 13"/>
                  <a:gd name="T4" fmla="*/ 12 w 12"/>
                  <a:gd name="T5" fmla="*/ 3 h 13"/>
                  <a:gd name="T6" fmla="*/ 9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0"/>
                    </a:moveTo>
                    <a:cubicBezTo>
                      <a:pt x="3" y="4"/>
                      <a:pt x="0" y="7"/>
                      <a:pt x="5" y="13"/>
                    </a:cubicBezTo>
                    <a:cubicBezTo>
                      <a:pt x="9" y="13"/>
                      <a:pt x="11" y="7"/>
                      <a:pt x="12" y="3"/>
                    </a:cubicBezTo>
                    <a:cubicBezTo>
                      <a:pt x="11" y="3"/>
                      <a:pt x="10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02">
                <a:extLst>
                  <a:ext uri="{FF2B5EF4-FFF2-40B4-BE49-F238E27FC236}">
                    <a16:creationId xmlns:a16="http://schemas.microsoft.com/office/drawing/2014/main" id="{BF40A393-27E2-4858-B8F7-9627D32E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322"/>
                <a:ext cx="21" cy="24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3 h 10"/>
                  <a:gd name="T4" fmla="*/ 2 w 9"/>
                  <a:gd name="T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6" y="10"/>
                      <a:pt x="9" y="7"/>
                      <a:pt x="9" y="3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03">
                <a:extLst>
                  <a:ext uri="{FF2B5EF4-FFF2-40B4-BE49-F238E27FC236}">
                    <a16:creationId xmlns:a16="http://schemas.microsoft.com/office/drawing/2014/main" id="{0158FEE1-791F-413B-A16B-1E24E20DE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246"/>
                <a:ext cx="26" cy="26"/>
              </a:xfrm>
              <a:custGeom>
                <a:avLst/>
                <a:gdLst>
                  <a:gd name="T0" fmla="*/ 5 w 11"/>
                  <a:gd name="T1" fmla="*/ 11 h 11"/>
                  <a:gd name="T2" fmla="*/ 11 w 11"/>
                  <a:gd name="T3" fmla="*/ 6 h 11"/>
                  <a:gd name="T4" fmla="*/ 5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11"/>
                    </a:moveTo>
                    <a:cubicBezTo>
                      <a:pt x="7" y="10"/>
                      <a:pt x="10" y="8"/>
                      <a:pt x="11" y="6"/>
                    </a:cubicBezTo>
                    <a:cubicBezTo>
                      <a:pt x="8" y="0"/>
                      <a:pt x="0" y="6"/>
                      <a:pt x="5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04">
                <a:extLst>
                  <a:ext uri="{FF2B5EF4-FFF2-40B4-BE49-F238E27FC236}">
                    <a16:creationId xmlns:a16="http://schemas.microsoft.com/office/drawing/2014/main" id="{08527FB0-1C03-4A57-8965-4A0C7550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3185"/>
                <a:ext cx="21" cy="23"/>
              </a:xfrm>
              <a:custGeom>
                <a:avLst/>
                <a:gdLst>
                  <a:gd name="T0" fmla="*/ 6 w 9"/>
                  <a:gd name="T1" fmla="*/ 0 h 10"/>
                  <a:gd name="T2" fmla="*/ 0 w 9"/>
                  <a:gd name="T3" fmla="*/ 5 h 10"/>
                  <a:gd name="T4" fmla="*/ 2 w 9"/>
                  <a:gd name="T5" fmla="*/ 10 h 10"/>
                  <a:gd name="T6" fmla="*/ 9 w 9"/>
                  <a:gd name="T7" fmla="*/ 6 h 10"/>
                  <a:gd name="T8" fmla="*/ 6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2" y="1"/>
                      <a:pt x="3" y="4"/>
                      <a:pt x="0" y="5"/>
                    </a:cubicBezTo>
                    <a:cubicBezTo>
                      <a:pt x="2" y="7"/>
                      <a:pt x="0" y="8"/>
                      <a:pt x="2" y="10"/>
                    </a:cubicBezTo>
                    <a:cubicBezTo>
                      <a:pt x="4" y="10"/>
                      <a:pt x="7" y="8"/>
                      <a:pt x="9" y="6"/>
                    </a:cubicBezTo>
                    <a:cubicBezTo>
                      <a:pt x="9" y="4"/>
                      <a:pt x="9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05">
                <a:extLst>
                  <a:ext uri="{FF2B5EF4-FFF2-40B4-BE49-F238E27FC236}">
                    <a16:creationId xmlns:a16="http://schemas.microsoft.com/office/drawing/2014/main" id="{08004EDC-8BCA-4FE9-9024-08FE7DE8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246"/>
                <a:ext cx="57" cy="36"/>
              </a:xfrm>
              <a:custGeom>
                <a:avLst/>
                <a:gdLst>
                  <a:gd name="T0" fmla="*/ 6 w 24"/>
                  <a:gd name="T1" fmla="*/ 15 h 15"/>
                  <a:gd name="T2" fmla="*/ 6 w 24"/>
                  <a:gd name="T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6" y="15"/>
                    </a:moveTo>
                    <a:cubicBezTo>
                      <a:pt x="24" y="12"/>
                      <a:pt x="0" y="0"/>
                      <a:pt x="6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7D12D4D4-2C30-4AA1-8563-1E883D3833CF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790564" y="998640"/>
              <a:ext cx="2133600" cy="5229225"/>
              <a:chOff x="3182" y="437"/>
              <a:chExt cx="1344" cy="3294"/>
            </a:xfrm>
          </p:grpSpPr>
          <p:sp>
            <p:nvSpPr>
              <p:cNvPr id="701" name="Freeform 407">
                <a:extLst>
                  <a:ext uri="{FF2B5EF4-FFF2-40B4-BE49-F238E27FC236}">
                    <a16:creationId xmlns:a16="http://schemas.microsoft.com/office/drawing/2014/main" id="{0DFE0282-03AB-4DFD-A90B-51378482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310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8 w 8"/>
                  <a:gd name="T3" fmla="*/ 3 h 7"/>
                  <a:gd name="T4" fmla="*/ 6 w 8"/>
                  <a:gd name="T5" fmla="*/ 0 h 7"/>
                  <a:gd name="T6" fmla="*/ 2 w 8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4" y="7"/>
                      <a:pt x="6" y="3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2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408">
                <a:extLst>
                  <a:ext uri="{FF2B5EF4-FFF2-40B4-BE49-F238E27FC236}">
                    <a16:creationId xmlns:a16="http://schemas.microsoft.com/office/drawing/2014/main" id="{69FC4224-E87B-4E21-9332-ADAE6D5C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3258"/>
                <a:ext cx="23" cy="21"/>
              </a:xfrm>
              <a:custGeom>
                <a:avLst/>
                <a:gdLst>
                  <a:gd name="T0" fmla="*/ 3 w 10"/>
                  <a:gd name="T1" fmla="*/ 8 h 9"/>
                  <a:gd name="T2" fmla="*/ 6 w 10"/>
                  <a:gd name="T3" fmla="*/ 0 h 9"/>
                  <a:gd name="T4" fmla="*/ 3 w 10"/>
                  <a:gd name="T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3" y="8"/>
                    </a:moveTo>
                    <a:cubicBezTo>
                      <a:pt x="7" y="9"/>
                      <a:pt x="10" y="4"/>
                      <a:pt x="6" y="0"/>
                    </a:cubicBezTo>
                    <a:cubicBezTo>
                      <a:pt x="2" y="1"/>
                      <a:pt x="0" y="4"/>
                      <a:pt x="3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409">
                <a:extLst>
                  <a:ext uri="{FF2B5EF4-FFF2-40B4-BE49-F238E27FC236}">
                    <a16:creationId xmlns:a16="http://schemas.microsoft.com/office/drawing/2014/main" id="{E318D82B-D715-42A5-AD89-D5A1BC5F4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50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5 w 5"/>
                  <a:gd name="T3" fmla="*/ 3 h 5"/>
                  <a:gd name="T4" fmla="*/ 1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3" y="5"/>
                      <a:pt x="4" y="4"/>
                      <a:pt x="5" y="3"/>
                    </a:cubicBezTo>
                    <a:cubicBezTo>
                      <a:pt x="3" y="0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410">
                <a:extLst>
                  <a:ext uri="{FF2B5EF4-FFF2-40B4-BE49-F238E27FC236}">
                    <a16:creationId xmlns:a16="http://schemas.microsoft.com/office/drawing/2014/main" id="{177299CD-E0DC-48A0-B3BF-C9C117E3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333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1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3"/>
                      <a:pt x="3" y="4"/>
                      <a:pt x="5" y="2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411">
                <a:extLst>
                  <a:ext uri="{FF2B5EF4-FFF2-40B4-BE49-F238E27FC236}">
                    <a16:creationId xmlns:a16="http://schemas.microsoft.com/office/drawing/2014/main" id="{B2D628E7-8E41-4E35-93C8-50FED1CE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095"/>
                <a:ext cx="28" cy="28"/>
              </a:xfrm>
              <a:custGeom>
                <a:avLst/>
                <a:gdLst>
                  <a:gd name="T0" fmla="*/ 7 w 12"/>
                  <a:gd name="T1" fmla="*/ 11 h 12"/>
                  <a:gd name="T2" fmla="*/ 9 w 12"/>
                  <a:gd name="T3" fmla="*/ 1 h 12"/>
                  <a:gd name="T4" fmla="*/ 7 w 12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11"/>
                    </a:moveTo>
                    <a:cubicBezTo>
                      <a:pt x="7" y="7"/>
                      <a:pt x="12" y="5"/>
                      <a:pt x="9" y="1"/>
                    </a:cubicBezTo>
                    <a:cubicBezTo>
                      <a:pt x="1" y="0"/>
                      <a:pt x="0" y="12"/>
                      <a:pt x="7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412">
                <a:extLst>
                  <a:ext uri="{FF2B5EF4-FFF2-40B4-BE49-F238E27FC236}">
                    <a16:creationId xmlns:a16="http://schemas.microsoft.com/office/drawing/2014/main" id="{D9BA45F3-FC11-4974-9E5E-C887A47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33"/>
                <a:ext cx="18" cy="11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5 h 5"/>
                  <a:gd name="T4" fmla="*/ 6 w 8"/>
                  <a:gd name="T5" fmla="*/ 0 h 5"/>
                  <a:gd name="T6" fmla="*/ 0 w 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4"/>
                      <a:pt x="3" y="3"/>
                      <a:pt x="3" y="5"/>
                    </a:cubicBezTo>
                    <a:cubicBezTo>
                      <a:pt x="6" y="4"/>
                      <a:pt x="8" y="2"/>
                      <a:pt x="6" y="0"/>
                    </a:cubicBezTo>
                    <a:cubicBezTo>
                      <a:pt x="4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413">
                <a:extLst>
                  <a:ext uri="{FF2B5EF4-FFF2-40B4-BE49-F238E27FC236}">
                    <a16:creationId xmlns:a16="http://schemas.microsoft.com/office/drawing/2014/main" id="{B7771503-7D93-4D97-81F2-21FC641FD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3154"/>
                <a:ext cx="33" cy="35"/>
              </a:xfrm>
              <a:custGeom>
                <a:avLst/>
                <a:gdLst>
                  <a:gd name="T0" fmla="*/ 4 w 14"/>
                  <a:gd name="T1" fmla="*/ 3 h 15"/>
                  <a:gd name="T2" fmla="*/ 14 w 14"/>
                  <a:gd name="T3" fmla="*/ 7 h 15"/>
                  <a:gd name="T4" fmla="*/ 4 w 14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3"/>
                    </a:moveTo>
                    <a:cubicBezTo>
                      <a:pt x="0" y="11"/>
                      <a:pt x="12" y="15"/>
                      <a:pt x="14" y="7"/>
                    </a:cubicBezTo>
                    <a:cubicBezTo>
                      <a:pt x="12" y="0"/>
                      <a:pt x="8" y="2"/>
                      <a:pt x="4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414">
                <a:extLst>
                  <a:ext uri="{FF2B5EF4-FFF2-40B4-BE49-F238E27FC236}">
                    <a16:creationId xmlns:a16="http://schemas.microsoft.com/office/drawing/2014/main" id="{5C4E0F26-018F-4F6D-B41C-811773CC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3204"/>
                <a:ext cx="33" cy="30"/>
              </a:xfrm>
              <a:custGeom>
                <a:avLst/>
                <a:gdLst>
                  <a:gd name="T0" fmla="*/ 8 w 14"/>
                  <a:gd name="T1" fmla="*/ 0 h 13"/>
                  <a:gd name="T2" fmla="*/ 12 w 14"/>
                  <a:gd name="T3" fmla="*/ 8 h 13"/>
                  <a:gd name="T4" fmla="*/ 8 w 14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0" y="2"/>
                      <a:pt x="6" y="13"/>
                      <a:pt x="12" y="8"/>
                    </a:cubicBezTo>
                    <a:cubicBezTo>
                      <a:pt x="14" y="5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415">
                <a:extLst>
                  <a:ext uri="{FF2B5EF4-FFF2-40B4-BE49-F238E27FC236}">
                    <a16:creationId xmlns:a16="http://schemas.microsoft.com/office/drawing/2014/main" id="{7E4C908B-39AF-4BED-8788-2347D33D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324"/>
                <a:ext cx="31" cy="24"/>
              </a:xfrm>
              <a:custGeom>
                <a:avLst/>
                <a:gdLst>
                  <a:gd name="T0" fmla="*/ 5 w 13"/>
                  <a:gd name="T1" fmla="*/ 10 h 10"/>
                  <a:gd name="T2" fmla="*/ 12 w 13"/>
                  <a:gd name="T3" fmla="*/ 9 h 10"/>
                  <a:gd name="T4" fmla="*/ 5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7" y="10"/>
                      <a:pt x="9" y="10"/>
                      <a:pt x="12" y="9"/>
                    </a:cubicBezTo>
                    <a:cubicBezTo>
                      <a:pt x="13" y="0"/>
                      <a:pt x="0" y="2"/>
                      <a:pt x="5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416">
                <a:extLst>
                  <a:ext uri="{FF2B5EF4-FFF2-40B4-BE49-F238E27FC236}">
                    <a16:creationId xmlns:a16="http://schemas.microsoft.com/office/drawing/2014/main" id="{8202DCAB-2E53-487F-9019-0FB03694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79"/>
                <a:ext cx="17" cy="19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6 w 7"/>
                  <a:gd name="T5" fmla="*/ 5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2" y="8"/>
                      <a:pt x="6" y="5"/>
                    </a:cubicBezTo>
                    <a:cubicBezTo>
                      <a:pt x="5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417">
                <a:extLst>
                  <a:ext uri="{FF2B5EF4-FFF2-40B4-BE49-F238E27FC236}">
                    <a16:creationId xmlns:a16="http://schemas.microsoft.com/office/drawing/2014/main" id="{374A84BB-C88B-4875-B2B0-E9EF6BA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220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0 w 10"/>
                  <a:gd name="T3" fmla="*/ 3 h 10"/>
                  <a:gd name="T4" fmla="*/ 1 w 10"/>
                  <a:gd name="T5" fmla="*/ 10 h 10"/>
                  <a:gd name="T6" fmla="*/ 10 w 10"/>
                  <a:gd name="T7" fmla="*/ 6 h 10"/>
                  <a:gd name="T8" fmla="*/ 5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2" y="1"/>
                      <a:pt x="0" y="3"/>
                    </a:cubicBezTo>
                    <a:cubicBezTo>
                      <a:pt x="0" y="5"/>
                      <a:pt x="2" y="8"/>
                      <a:pt x="1" y="10"/>
                    </a:cubicBezTo>
                    <a:cubicBezTo>
                      <a:pt x="5" y="8"/>
                      <a:pt x="7" y="9"/>
                      <a:pt x="10" y="6"/>
                    </a:cubicBezTo>
                    <a:cubicBezTo>
                      <a:pt x="9" y="3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418">
                <a:extLst>
                  <a:ext uri="{FF2B5EF4-FFF2-40B4-BE49-F238E27FC236}">
                    <a16:creationId xmlns:a16="http://schemas.microsoft.com/office/drawing/2014/main" id="{59BD7512-727B-44A7-BD9E-146C7694E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187"/>
                <a:ext cx="17" cy="24"/>
              </a:xfrm>
              <a:custGeom>
                <a:avLst/>
                <a:gdLst>
                  <a:gd name="T0" fmla="*/ 1 w 7"/>
                  <a:gd name="T1" fmla="*/ 9 h 10"/>
                  <a:gd name="T2" fmla="*/ 7 w 7"/>
                  <a:gd name="T3" fmla="*/ 7 h 10"/>
                  <a:gd name="T4" fmla="*/ 5 w 7"/>
                  <a:gd name="T5" fmla="*/ 1 h 10"/>
                  <a:gd name="T6" fmla="*/ 1 w 7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9"/>
                    </a:moveTo>
                    <a:cubicBezTo>
                      <a:pt x="2" y="10"/>
                      <a:pt x="5" y="8"/>
                      <a:pt x="7" y="7"/>
                    </a:cubicBezTo>
                    <a:cubicBezTo>
                      <a:pt x="7" y="4"/>
                      <a:pt x="6" y="4"/>
                      <a:pt x="5" y="1"/>
                    </a:cubicBezTo>
                    <a:cubicBezTo>
                      <a:pt x="0" y="0"/>
                      <a:pt x="0" y="6"/>
                      <a:pt x="1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419">
                <a:extLst>
                  <a:ext uri="{FF2B5EF4-FFF2-40B4-BE49-F238E27FC236}">
                    <a16:creationId xmlns:a16="http://schemas.microsoft.com/office/drawing/2014/main" id="{4251589B-DEF4-496F-894C-D65DEC79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94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5 h 6"/>
                  <a:gd name="T4" fmla="*/ 3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4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2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420">
                <a:extLst>
                  <a:ext uri="{FF2B5EF4-FFF2-40B4-BE49-F238E27FC236}">
                    <a16:creationId xmlns:a16="http://schemas.microsoft.com/office/drawing/2014/main" id="{C07CB077-630C-4062-B45E-34B96B90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3249"/>
                <a:ext cx="62" cy="54"/>
              </a:xfrm>
              <a:custGeom>
                <a:avLst/>
                <a:gdLst>
                  <a:gd name="T0" fmla="*/ 21 w 26"/>
                  <a:gd name="T1" fmla="*/ 14 h 23"/>
                  <a:gd name="T2" fmla="*/ 16 w 26"/>
                  <a:gd name="T3" fmla="*/ 0 h 23"/>
                  <a:gd name="T4" fmla="*/ 17 w 26"/>
                  <a:gd name="T5" fmla="*/ 19 h 23"/>
                  <a:gd name="T6" fmla="*/ 19 w 26"/>
                  <a:gd name="T7" fmla="*/ 23 h 23"/>
                  <a:gd name="T8" fmla="*/ 26 w 26"/>
                  <a:gd name="T9" fmla="*/ 18 h 23"/>
                  <a:gd name="T10" fmla="*/ 21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21" y="14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7" y="19"/>
                    </a:cubicBezTo>
                    <a:cubicBezTo>
                      <a:pt x="16" y="21"/>
                      <a:pt x="17" y="21"/>
                      <a:pt x="19" y="23"/>
                    </a:cubicBezTo>
                    <a:cubicBezTo>
                      <a:pt x="23" y="23"/>
                      <a:pt x="24" y="21"/>
                      <a:pt x="26" y="18"/>
                    </a:cubicBezTo>
                    <a:cubicBezTo>
                      <a:pt x="25" y="15"/>
                      <a:pt x="22" y="17"/>
                      <a:pt x="21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421">
                <a:extLst>
                  <a:ext uri="{FF2B5EF4-FFF2-40B4-BE49-F238E27FC236}">
                    <a16:creationId xmlns:a16="http://schemas.microsoft.com/office/drawing/2014/main" id="{6599201B-D3DA-495C-8B74-9E50948FB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518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6 w 6"/>
                  <a:gd name="T3" fmla="*/ 3 h 5"/>
                  <a:gd name="T4" fmla="*/ 4 w 6"/>
                  <a:gd name="T5" fmla="*/ 0 h 5"/>
                  <a:gd name="T6" fmla="*/ 3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4" y="5"/>
                      <a:pt x="5" y="4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1" y="1"/>
                      <a:pt x="0" y="3"/>
                      <a:pt x="3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422">
                <a:extLst>
                  <a:ext uri="{FF2B5EF4-FFF2-40B4-BE49-F238E27FC236}">
                    <a16:creationId xmlns:a16="http://schemas.microsoft.com/office/drawing/2014/main" id="{1749D8EC-FBC2-4144-8476-21EC66EE6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346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9"/>
                      <a:pt x="5" y="9"/>
                    </a:cubicBezTo>
                    <a:cubicBezTo>
                      <a:pt x="10" y="7"/>
                      <a:pt x="8" y="4"/>
                      <a:pt x="8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423">
                <a:extLst>
                  <a:ext uri="{FF2B5EF4-FFF2-40B4-BE49-F238E27FC236}">
                    <a16:creationId xmlns:a16="http://schemas.microsoft.com/office/drawing/2014/main" id="{051396AA-3504-40BA-951E-4337C605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265"/>
                <a:ext cx="19" cy="26"/>
              </a:xfrm>
              <a:custGeom>
                <a:avLst/>
                <a:gdLst>
                  <a:gd name="T0" fmla="*/ 7 w 8"/>
                  <a:gd name="T1" fmla="*/ 0 h 11"/>
                  <a:gd name="T2" fmla="*/ 8 w 8"/>
                  <a:gd name="T3" fmla="*/ 7 h 11"/>
                  <a:gd name="T4" fmla="*/ 7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0" y="0"/>
                      <a:pt x="0" y="11"/>
                      <a:pt x="8" y="7"/>
                    </a:cubicBezTo>
                    <a:cubicBezTo>
                      <a:pt x="7" y="4"/>
                      <a:pt x="8" y="3"/>
                      <a:pt x="7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424">
                <a:extLst>
                  <a:ext uri="{FF2B5EF4-FFF2-40B4-BE49-F238E27FC236}">
                    <a16:creationId xmlns:a16="http://schemas.microsoft.com/office/drawing/2014/main" id="{BF559BFC-C55C-4632-AA1E-E3945851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3206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2 w 9"/>
                  <a:gd name="T3" fmla="*/ 9 h 9"/>
                  <a:gd name="T4" fmla="*/ 7 w 9"/>
                  <a:gd name="T5" fmla="*/ 0 h 9"/>
                  <a:gd name="T6" fmla="*/ 0 w 9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0" y="4"/>
                      <a:pt x="0" y="6"/>
                      <a:pt x="2" y="9"/>
                    </a:cubicBezTo>
                    <a:cubicBezTo>
                      <a:pt x="8" y="9"/>
                      <a:pt x="9" y="4"/>
                      <a:pt x="7" y="0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425">
                <a:extLst>
                  <a:ext uri="{FF2B5EF4-FFF2-40B4-BE49-F238E27FC236}">
                    <a16:creationId xmlns:a16="http://schemas.microsoft.com/office/drawing/2014/main" id="{B45EA869-41F1-4EA5-8585-DF7724A99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589"/>
                <a:ext cx="21" cy="22"/>
              </a:xfrm>
              <a:custGeom>
                <a:avLst/>
                <a:gdLst>
                  <a:gd name="T0" fmla="*/ 2 w 9"/>
                  <a:gd name="T1" fmla="*/ 3 h 9"/>
                  <a:gd name="T2" fmla="*/ 1 w 9"/>
                  <a:gd name="T3" fmla="*/ 9 h 9"/>
                  <a:gd name="T4" fmla="*/ 8 w 9"/>
                  <a:gd name="T5" fmla="*/ 2 h 9"/>
                  <a:gd name="T6" fmla="*/ 2 w 9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0" y="5"/>
                      <a:pt x="0" y="7"/>
                      <a:pt x="1" y="9"/>
                    </a:cubicBezTo>
                    <a:cubicBezTo>
                      <a:pt x="5" y="8"/>
                      <a:pt x="9" y="6"/>
                      <a:pt x="8" y="2"/>
                    </a:cubicBezTo>
                    <a:cubicBezTo>
                      <a:pt x="5" y="4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426">
                <a:extLst>
                  <a:ext uri="{FF2B5EF4-FFF2-40B4-BE49-F238E27FC236}">
                    <a16:creationId xmlns:a16="http://schemas.microsoft.com/office/drawing/2014/main" id="{CA787328-E9FF-46D5-883A-2764A7A1C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608"/>
                <a:ext cx="16" cy="22"/>
              </a:xfrm>
              <a:custGeom>
                <a:avLst/>
                <a:gdLst>
                  <a:gd name="T0" fmla="*/ 0 w 7"/>
                  <a:gd name="T1" fmla="*/ 2 h 9"/>
                  <a:gd name="T2" fmla="*/ 1 w 7"/>
                  <a:gd name="T3" fmla="*/ 8 h 9"/>
                  <a:gd name="T4" fmla="*/ 6 w 7"/>
                  <a:gd name="T5" fmla="*/ 0 h 9"/>
                  <a:gd name="T6" fmla="*/ 0 w 7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cubicBezTo>
                      <a:pt x="2" y="4"/>
                      <a:pt x="0" y="6"/>
                      <a:pt x="1" y="8"/>
                    </a:cubicBezTo>
                    <a:cubicBezTo>
                      <a:pt x="6" y="9"/>
                      <a:pt x="7" y="4"/>
                      <a:pt x="6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427">
                <a:extLst>
                  <a:ext uri="{FF2B5EF4-FFF2-40B4-BE49-F238E27FC236}">
                    <a16:creationId xmlns:a16="http://schemas.microsoft.com/office/drawing/2014/main" id="{945479F3-EA3C-44C6-BD2A-A889B75B1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3303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6 w 6"/>
                  <a:gd name="T3" fmla="*/ 4 h 6"/>
                  <a:gd name="T4" fmla="*/ 5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6"/>
                      <a:pt x="4" y="5"/>
                      <a:pt x="6" y="4"/>
                    </a:cubicBezTo>
                    <a:cubicBezTo>
                      <a:pt x="6" y="3"/>
                      <a:pt x="6" y="2"/>
                      <a:pt x="5" y="0"/>
                    </a:cubicBezTo>
                    <a:cubicBezTo>
                      <a:pt x="3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428">
                <a:extLst>
                  <a:ext uri="{FF2B5EF4-FFF2-40B4-BE49-F238E27FC236}">
                    <a16:creationId xmlns:a16="http://schemas.microsoft.com/office/drawing/2014/main" id="{706DA533-39DF-4C3E-847A-7D45A16B9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3606"/>
                <a:ext cx="11" cy="9"/>
              </a:xfrm>
              <a:custGeom>
                <a:avLst/>
                <a:gdLst>
                  <a:gd name="T0" fmla="*/ 2 w 5"/>
                  <a:gd name="T1" fmla="*/ 4 h 4"/>
                  <a:gd name="T2" fmla="*/ 4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4" y="3"/>
                      <a:pt x="5" y="2"/>
                      <a:pt x="4" y="0"/>
                    </a:cubicBezTo>
                    <a:cubicBezTo>
                      <a:pt x="2" y="1"/>
                      <a:pt x="0" y="1"/>
                      <a:pt x="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429">
                <a:extLst>
                  <a:ext uri="{FF2B5EF4-FFF2-40B4-BE49-F238E27FC236}">
                    <a16:creationId xmlns:a16="http://schemas.microsoft.com/office/drawing/2014/main" id="{43BCB406-BD87-435B-B5E6-D78BB588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547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6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6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430">
                <a:extLst>
                  <a:ext uri="{FF2B5EF4-FFF2-40B4-BE49-F238E27FC236}">
                    <a16:creationId xmlns:a16="http://schemas.microsoft.com/office/drawing/2014/main" id="{6E9E2A45-9364-4599-9DEE-EB74DF7D5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3433"/>
                <a:ext cx="38" cy="59"/>
              </a:xfrm>
              <a:custGeom>
                <a:avLst/>
                <a:gdLst>
                  <a:gd name="T0" fmla="*/ 3 w 16"/>
                  <a:gd name="T1" fmla="*/ 24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4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2"/>
                      <a:pt x="13" y="0"/>
                    </a:cubicBezTo>
                    <a:cubicBezTo>
                      <a:pt x="0" y="0"/>
                      <a:pt x="6" y="16"/>
                      <a:pt x="3" y="2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431">
                <a:extLst>
                  <a:ext uri="{FF2B5EF4-FFF2-40B4-BE49-F238E27FC236}">
                    <a16:creationId xmlns:a16="http://schemas.microsoft.com/office/drawing/2014/main" id="{AAAD9286-78C2-4645-B4C7-D0C061FEE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561"/>
                <a:ext cx="31" cy="45"/>
              </a:xfrm>
              <a:custGeom>
                <a:avLst/>
                <a:gdLst>
                  <a:gd name="T0" fmla="*/ 8 w 13"/>
                  <a:gd name="T1" fmla="*/ 0 h 19"/>
                  <a:gd name="T2" fmla="*/ 1 w 13"/>
                  <a:gd name="T3" fmla="*/ 17 h 19"/>
                  <a:gd name="T4" fmla="*/ 12 w 13"/>
                  <a:gd name="T5" fmla="*/ 11 h 19"/>
                  <a:gd name="T6" fmla="*/ 8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0" y="4"/>
                      <a:pt x="6" y="12"/>
                      <a:pt x="1" y="17"/>
                    </a:cubicBezTo>
                    <a:cubicBezTo>
                      <a:pt x="7" y="19"/>
                      <a:pt x="4" y="12"/>
                      <a:pt x="12" y="11"/>
                    </a:cubicBezTo>
                    <a:cubicBezTo>
                      <a:pt x="13" y="8"/>
                      <a:pt x="12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432">
                <a:extLst>
                  <a:ext uri="{FF2B5EF4-FFF2-40B4-BE49-F238E27FC236}">
                    <a16:creationId xmlns:a16="http://schemas.microsoft.com/office/drawing/2014/main" id="{88AA2C78-C026-499E-8439-94DF3CAD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275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6 h 7"/>
                  <a:gd name="T4" fmla="*/ 8 w 8"/>
                  <a:gd name="T5" fmla="*/ 4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3" y="7"/>
                      <a:pt x="6" y="5"/>
                      <a:pt x="8" y="4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433">
                <a:extLst>
                  <a:ext uri="{FF2B5EF4-FFF2-40B4-BE49-F238E27FC236}">
                    <a16:creationId xmlns:a16="http://schemas.microsoft.com/office/drawing/2014/main" id="{3616C295-79A2-4405-B1A7-6E1B0C21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34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434">
                <a:extLst>
                  <a:ext uri="{FF2B5EF4-FFF2-40B4-BE49-F238E27FC236}">
                    <a16:creationId xmlns:a16="http://schemas.microsoft.com/office/drawing/2014/main" id="{74923A40-A524-48D1-A29B-B0479517E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3549"/>
                <a:ext cx="14" cy="12"/>
              </a:xfrm>
              <a:custGeom>
                <a:avLst/>
                <a:gdLst>
                  <a:gd name="T0" fmla="*/ 0 w 6"/>
                  <a:gd name="T1" fmla="*/ 2 h 5"/>
                  <a:gd name="T2" fmla="*/ 6 w 6"/>
                  <a:gd name="T3" fmla="*/ 4 h 5"/>
                  <a:gd name="T4" fmla="*/ 5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5"/>
                      <a:pt x="3" y="5"/>
                      <a:pt x="6" y="4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435">
                <a:extLst>
                  <a:ext uri="{FF2B5EF4-FFF2-40B4-BE49-F238E27FC236}">
                    <a16:creationId xmlns:a16="http://schemas.microsoft.com/office/drawing/2014/main" id="{3821313C-A630-4A6E-A272-34689DD85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327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8 w 8"/>
                  <a:gd name="T3" fmla="*/ 7 h 9"/>
                  <a:gd name="T4" fmla="*/ 6 w 8"/>
                  <a:gd name="T5" fmla="*/ 0 h 9"/>
                  <a:gd name="T6" fmla="*/ 3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5" y="7"/>
                      <a:pt x="6" y="9"/>
                      <a:pt x="8" y="7"/>
                    </a:cubicBezTo>
                    <a:cubicBezTo>
                      <a:pt x="8" y="5"/>
                      <a:pt x="8" y="3"/>
                      <a:pt x="6" y="0"/>
                    </a:cubicBezTo>
                    <a:cubicBezTo>
                      <a:pt x="1" y="2"/>
                      <a:pt x="0" y="5"/>
                      <a:pt x="3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436">
                <a:extLst>
                  <a:ext uri="{FF2B5EF4-FFF2-40B4-BE49-F238E27FC236}">
                    <a16:creationId xmlns:a16="http://schemas.microsoft.com/office/drawing/2014/main" id="{EEEACB7F-6EF4-40BE-B91A-30923E56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462"/>
                <a:ext cx="14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4"/>
                      <a:pt x="4" y="4"/>
                      <a:pt x="6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437">
                <a:extLst>
                  <a:ext uri="{FF2B5EF4-FFF2-40B4-BE49-F238E27FC236}">
                    <a16:creationId xmlns:a16="http://schemas.microsoft.com/office/drawing/2014/main" id="{52B5C0CE-91C4-4834-ABFC-627E8097D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599"/>
                <a:ext cx="29" cy="33"/>
              </a:xfrm>
              <a:custGeom>
                <a:avLst/>
                <a:gdLst>
                  <a:gd name="T0" fmla="*/ 12 w 12"/>
                  <a:gd name="T1" fmla="*/ 4 h 14"/>
                  <a:gd name="T2" fmla="*/ 5 w 12"/>
                  <a:gd name="T3" fmla="*/ 2 h 14"/>
                  <a:gd name="T4" fmla="*/ 5 w 12"/>
                  <a:gd name="T5" fmla="*/ 14 h 14"/>
                  <a:gd name="T6" fmla="*/ 10 w 12"/>
                  <a:gd name="T7" fmla="*/ 12 h 14"/>
                  <a:gd name="T8" fmla="*/ 12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8" y="8"/>
                      <a:pt x="0" y="7"/>
                      <a:pt x="5" y="14"/>
                    </a:cubicBezTo>
                    <a:cubicBezTo>
                      <a:pt x="6" y="14"/>
                      <a:pt x="8" y="14"/>
                      <a:pt x="10" y="12"/>
                    </a:cubicBezTo>
                    <a:cubicBezTo>
                      <a:pt x="10" y="9"/>
                      <a:pt x="6" y="5"/>
                      <a:pt x="12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438">
                <a:extLst>
                  <a:ext uri="{FF2B5EF4-FFF2-40B4-BE49-F238E27FC236}">
                    <a16:creationId xmlns:a16="http://schemas.microsoft.com/office/drawing/2014/main" id="{C0B98DBC-AB88-4B0F-B1F0-48306C5A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3445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6 h 7"/>
                  <a:gd name="T4" fmla="*/ 7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2" y="7"/>
                      <a:pt x="4" y="5"/>
                      <a:pt x="7" y="6"/>
                    </a:cubicBezTo>
                    <a:cubicBezTo>
                      <a:pt x="7" y="4"/>
                      <a:pt x="7" y="3"/>
                      <a:pt x="7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439">
                <a:extLst>
                  <a:ext uri="{FF2B5EF4-FFF2-40B4-BE49-F238E27FC236}">
                    <a16:creationId xmlns:a16="http://schemas.microsoft.com/office/drawing/2014/main" id="{B16567A1-A26C-4E98-A624-ECBE3C30D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528"/>
                <a:ext cx="14" cy="12"/>
              </a:xfrm>
              <a:custGeom>
                <a:avLst/>
                <a:gdLst>
                  <a:gd name="T0" fmla="*/ 4 w 6"/>
                  <a:gd name="T1" fmla="*/ 1 h 5"/>
                  <a:gd name="T2" fmla="*/ 0 w 6"/>
                  <a:gd name="T3" fmla="*/ 2 h 5"/>
                  <a:gd name="T4" fmla="*/ 5 w 6"/>
                  <a:gd name="T5" fmla="*/ 4 h 5"/>
                  <a:gd name="T6" fmla="*/ 4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4"/>
                    </a:cubicBezTo>
                    <a:cubicBezTo>
                      <a:pt x="4" y="3"/>
                      <a:pt x="6" y="2"/>
                      <a:pt x="4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440">
                <a:extLst>
                  <a:ext uri="{FF2B5EF4-FFF2-40B4-BE49-F238E27FC236}">
                    <a16:creationId xmlns:a16="http://schemas.microsoft.com/office/drawing/2014/main" id="{5F0CD11A-212D-4F6F-A4A1-DA539322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594"/>
                <a:ext cx="17" cy="19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5 h 8"/>
                  <a:gd name="T4" fmla="*/ 0 w 7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7"/>
                      <a:pt x="4" y="8"/>
                      <a:pt x="7" y="5"/>
                    </a:cubicBezTo>
                    <a:cubicBezTo>
                      <a:pt x="5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441">
                <a:extLst>
                  <a:ext uri="{FF2B5EF4-FFF2-40B4-BE49-F238E27FC236}">
                    <a16:creationId xmlns:a16="http://schemas.microsoft.com/office/drawing/2014/main" id="{27C24A28-EE1C-4BC2-A3A7-3E7C2FB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66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442">
                <a:extLst>
                  <a:ext uri="{FF2B5EF4-FFF2-40B4-BE49-F238E27FC236}">
                    <a16:creationId xmlns:a16="http://schemas.microsoft.com/office/drawing/2014/main" id="{5C4CEEA6-28A8-4055-A124-DE11EB364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542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4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4" y="3"/>
                      <a:pt x="5" y="2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443">
                <a:extLst>
                  <a:ext uri="{FF2B5EF4-FFF2-40B4-BE49-F238E27FC236}">
                    <a16:creationId xmlns:a16="http://schemas.microsoft.com/office/drawing/2014/main" id="{2D8F6C70-11F6-4330-9584-6AD1C616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3338"/>
                <a:ext cx="17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4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444">
                <a:extLst>
                  <a:ext uri="{FF2B5EF4-FFF2-40B4-BE49-F238E27FC236}">
                    <a16:creationId xmlns:a16="http://schemas.microsoft.com/office/drawing/2014/main" id="{BD85F6CE-CDBB-4D1D-BA00-FB02464C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630"/>
                <a:ext cx="19" cy="14"/>
              </a:xfrm>
              <a:custGeom>
                <a:avLst/>
                <a:gdLst>
                  <a:gd name="T0" fmla="*/ 4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4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5" y="4"/>
                      <a:pt x="8" y="5"/>
                      <a:pt x="7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445">
                <a:extLst>
                  <a:ext uri="{FF2B5EF4-FFF2-40B4-BE49-F238E27FC236}">
                    <a16:creationId xmlns:a16="http://schemas.microsoft.com/office/drawing/2014/main" id="{72DA66AF-55C7-4CC3-B8A4-739CDBD88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3509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5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446">
                <a:extLst>
                  <a:ext uri="{FF2B5EF4-FFF2-40B4-BE49-F238E27FC236}">
                    <a16:creationId xmlns:a16="http://schemas.microsoft.com/office/drawing/2014/main" id="{5CDB0CC0-A8F6-42BC-AB2D-134C1B3F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78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2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447">
                <a:extLst>
                  <a:ext uri="{FF2B5EF4-FFF2-40B4-BE49-F238E27FC236}">
                    <a16:creationId xmlns:a16="http://schemas.microsoft.com/office/drawing/2014/main" id="{4636553E-EFC1-4987-B431-AD83D83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3360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448">
                <a:extLst>
                  <a:ext uri="{FF2B5EF4-FFF2-40B4-BE49-F238E27FC236}">
                    <a16:creationId xmlns:a16="http://schemas.microsoft.com/office/drawing/2014/main" id="{6FAF328C-26B7-4F7F-9398-4963EEB3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428"/>
                <a:ext cx="24" cy="22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7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449">
                <a:extLst>
                  <a:ext uri="{FF2B5EF4-FFF2-40B4-BE49-F238E27FC236}">
                    <a16:creationId xmlns:a16="http://schemas.microsoft.com/office/drawing/2014/main" id="{CB76B9AA-1D31-499F-9DD1-263E80EA9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327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4" y="1"/>
                      <a:pt x="4" y="0"/>
                    </a:cubicBezTo>
                    <a:cubicBezTo>
                      <a:pt x="0" y="2"/>
                      <a:pt x="1" y="4"/>
                      <a:pt x="3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450">
                <a:extLst>
                  <a:ext uri="{FF2B5EF4-FFF2-40B4-BE49-F238E27FC236}">
                    <a16:creationId xmlns:a16="http://schemas.microsoft.com/office/drawing/2014/main" id="{8570C3F7-E0D0-4688-AB19-A223ED593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55"/>
                <a:ext cx="40" cy="38"/>
              </a:xfrm>
              <a:custGeom>
                <a:avLst/>
                <a:gdLst>
                  <a:gd name="T0" fmla="*/ 9 w 17"/>
                  <a:gd name="T1" fmla="*/ 0 h 16"/>
                  <a:gd name="T2" fmla="*/ 10 w 17"/>
                  <a:gd name="T3" fmla="*/ 16 h 16"/>
                  <a:gd name="T4" fmla="*/ 9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0" y="5"/>
                      <a:pt x="4" y="14"/>
                      <a:pt x="10" y="16"/>
                    </a:cubicBezTo>
                    <a:cubicBezTo>
                      <a:pt x="16" y="11"/>
                      <a:pt x="17" y="3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451">
                <a:extLst>
                  <a:ext uri="{FF2B5EF4-FFF2-40B4-BE49-F238E27FC236}">
                    <a16:creationId xmlns:a16="http://schemas.microsoft.com/office/drawing/2014/main" id="{59AB1EF4-D7CE-40BA-A80A-CDF921EC8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3454"/>
                <a:ext cx="19" cy="17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2 h 7"/>
                  <a:gd name="T4" fmla="*/ 7 w 8"/>
                  <a:gd name="T5" fmla="*/ 6 h 7"/>
                  <a:gd name="T6" fmla="*/ 3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2" y="5"/>
                      <a:pt x="4" y="7"/>
                      <a:pt x="7" y="6"/>
                    </a:cubicBezTo>
                    <a:cubicBezTo>
                      <a:pt x="8" y="3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452">
                <a:extLst>
                  <a:ext uri="{FF2B5EF4-FFF2-40B4-BE49-F238E27FC236}">
                    <a16:creationId xmlns:a16="http://schemas.microsoft.com/office/drawing/2014/main" id="{08CDAE39-1EFE-4B30-8D86-24CD8F13B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414"/>
                <a:ext cx="14" cy="12"/>
              </a:xfrm>
              <a:custGeom>
                <a:avLst/>
                <a:gdLst>
                  <a:gd name="T0" fmla="*/ 0 w 6"/>
                  <a:gd name="T1" fmla="*/ 3 h 5"/>
                  <a:gd name="T2" fmla="*/ 3 w 6"/>
                  <a:gd name="T3" fmla="*/ 5 h 5"/>
                  <a:gd name="T4" fmla="*/ 4 w 6"/>
                  <a:gd name="T5" fmla="*/ 0 h 5"/>
                  <a:gd name="T6" fmla="*/ 0 w 6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6" y="4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453">
                <a:extLst>
                  <a:ext uri="{FF2B5EF4-FFF2-40B4-BE49-F238E27FC236}">
                    <a16:creationId xmlns:a16="http://schemas.microsoft.com/office/drawing/2014/main" id="{79CE70F8-CCD4-42FB-AD28-D97D2A326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121"/>
                <a:ext cx="24" cy="21"/>
              </a:xfrm>
              <a:custGeom>
                <a:avLst/>
                <a:gdLst>
                  <a:gd name="T0" fmla="*/ 0 w 10"/>
                  <a:gd name="T1" fmla="*/ 3 h 9"/>
                  <a:gd name="T2" fmla="*/ 5 w 10"/>
                  <a:gd name="T3" fmla="*/ 9 h 9"/>
                  <a:gd name="T4" fmla="*/ 8 w 10"/>
                  <a:gd name="T5" fmla="*/ 1 h 9"/>
                  <a:gd name="T6" fmla="*/ 0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6"/>
                      <a:pt x="3" y="8"/>
                      <a:pt x="5" y="9"/>
                    </a:cubicBezTo>
                    <a:cubicBezTo>
                      <a:pt x="10" y="7"/>
                      <a:pt x="7" y="4"/>
                      <a:pt x="8" y="1"/>
                    </a:cubicBezTo>
                    <a:cubicBezTo>
                      <a:pt x="5" y="0"/>
                      <a:pt x="2" y="0"/>
                      <a:pt x="0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454">
                <a:extLst>
                  <a:ext uri="{FF2B5EF4-FFF2-40B4-BE49-F238E27FC236}">
                    <a16:creationId xmlns:a16="http://schemas.microsoft.com/office/drawing/2014/main" id="{3A7D0114-9D3F-4943-92CD-2AE669AE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3322"/>
                <a:ext cx="14" cy="16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6 h 7"/>
                  <a:gd name="T4" fmla="*/ 5 w 6"/>
                  <a:gd name="T5" fmla="*/ 5 h 7"/>
                  <a:gd name="T6" fmla="*/ 2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6" y="4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455">
                <a:extLst>
                  <a:ext uri="{FF2B5EF4-FFF2-40B4-BE49-F238E27FC236}">
                    <a16:creationId xmlns:a16="http://schemas.microsoft.com/office/drawing/2014/main" id="{2E3B2F13-83A0-4D3C-86C8-5C5F14C6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3208"/>
                <a:ext cx="38" cy="59"/>
              </a:xfrm>
              <a:custGeom>
                <a:avLst/>
                <a:gdLst>
                  <a:gd name="T0" fmla="*/ 3 w 16"/>
                  <a:gd name="T1" fmla="*/ 23 h 25"/>
                  <a:gd name="T2" fmla="*/ 8 w 16"/>
                  <a:gd name="T3" fmla="*/ 25 h 25"/>
                  <a:gd name="T4" fmla="*/ 13 w 16"/>
                  <a:gd name="T5" fmla="*/ 0 h 25"/>
                  <a:gd name="T6" fmla="*/ 3 w 16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3" y="23"/>
                    </a:moveTo>
                    <a:cubicBezTo>
                      <a:pt x="5" y="24"/>
                      <a:pt x="6" y="25"/>
                      <a:pt x="8" y="25"/>
                    </a:cubicBezTo>
                    <a:cubicBezTo>
                      <a:pt x="15" y="18"/>
                      <a:pt x="16" y="11"/>
                      <a:pt x="13" y="0"/>
                    </a:cubicBezTo>
                    <a:cubicBezTo>
                      <a:pt x="0" y="0"/>
                      <a:pt x="5" y="16"/>
                      <a:pt x="3" y="2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456">
                <a:extLst>
                  <a:ext uri="{FF2B5EF4-FFF2-40B4-BE49-F238E27FC236}">
                    <a16:creationId xmlns:a16="http://schemas.microsoft.com/office/drawing/2014/main" id="{663D8755-C2CB-4F3A-8C9C-3778CC5A3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3447"/>
                <a:ext cx="21" cy="19"/>
              </a:xfrm>
              <a:custGeom>
                <a:avLst/>
                <a:gdLst>
                  <a:gd name="T0" fmla="*/ 2 w 9"/>
                  <a:gd name="T1" fmla="*/ 7 h 8"/>
                  <a:gd name="T2" fmla="*/ 8 w 9"/>
                  <a:gd name="T3" fmla="*/ 6 h 8"/>
                  <a:gd name="T4" fmla="*/ 6 w 9"/>
                  <a:gd name="T5" fmla="*/ 0 h 8"/>
                  <a:gd name="T6" fmla="*/ 2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7"/>
                    </a:moveTo>
                    <a:cubicBezTo>
                      <a:pt x="4" y="7"/>
                      <a:pt x="5" y="8"/>
                      <a:pt x="8" y="6"/>
                    </a:cubicBezTo>
                    <a:cubicBezTo>
                      <a:pt x="8" y="4"/>
                      <a:pt x="9" y="2"/>
                      <a:pt x="6" y="0"/>
                    </a:cubicBezTo>
                    <a:cubicBezTo>
                      <a:pt x="2" y="0"/>
                      <a:pt x="0" y="3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457">
                <a:extLst>
                  <a:ext uri="{FF2B5EF4-FFF2-40B4-BE49-F238E27FC236}">
                    <a16:creationId xmlns:a16="http://schemas.microsoft.com/office/drawing/2014/main" id="{EE00224C-BFC5-4CAE-B366-58327E052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336"/>
                <a:ext cx="30" cy="45"/>
              </a:xfrm>
              <a:custGeom>
                <a:avLst/>
                <a:gdLst>
                  <a:gd name="T0" fmla="*/ 9 w 13"/>
                  <a:gd name="T1" fmla="*/ 0 h 19"/>
                  <a:gd name="T2" fmla="*/ 1 w 13"/>
                  <a:gd name="T3" fmla="*/ 17 h 19"/>
                  <a:gd name="T4" fmla="*/ 13 w 13"/>
                  <a:gd name="T5" fmla="*/ 10 h 19"/>
                  <a:gd name="T6" fmla="*/ 9 w 1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9" y="0"/>
                    </a:moveTo>
                    <a:cubicBezTo>
                      <a:pt x="0" y="4"/>
                      <a:pt x="7" y="12"/>
                      <a:pt x="1" y="17"/>
                    </a:cubicBezTo>
                    <a:cubicBezTo>
                      <a:pt x="8" y="19"/>
                      <a:pt x="5" y="12"/>
                      <a:pt x="13" y="10"/>
                    </a:cubicBezTo>
                    <a:cubicBezTo>
                      <a:pt x="13" y="8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458">
                <a:extLst>
                  <a:ext uri="{FF2B5EF4-FFF2-40B4-BE49-F238E27FC236}">
                    <a16:creationId xmlns:a16="http://schemas.microsoft.com/office/drawing/2014/main" id="{09F3463C-45CE-465D-8F0D-26A80C6B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109"/>
                <a:ext cx="24" cy="14"/>
              </a:xfrm>
              <a:custGeom>
                <a:avLst/>
                <a:gdLst>
                  <a:gd name="T0" fmla="*/ 5 w 10"/>
                  <a:gd name="T1" fmla="*/ 0 h 6"/>
                  <a:gd name="T2" fmla="*/ 9 w 10"/>
                  <a:gd name="T3" fmla="*/ 4 h 6"/>
                  <a:gd name="T4" fmla="*/ 5 w 10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5" y="6"/>
                      <a:pt x="9" y="4"/>
                    </a:cubicBezTo>
                    <a:cubicBezTo>
                      <a:pt x="10" y="1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459">
                <a:extLst>
                  <a:ext uri="{FF2B5EF4-FFF2-40B4-BE49-F238E27FC236}">
                    <a16:creationId xmlns:a16="http://schemas.microsoft.com/office/drawing/2014/main" id="{386D00CE-99FC-41B4-866B-77271D9F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3324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5 w 7"/>
                  <a:gd name="T5" fmla="*/ 0 h 5"/>
                  <a:gd name="T6" fmla="*/ 0 w 7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3"/>
                      <a:pt x="7" y="2"/>
                      <a:pt x="5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460">
                <a:extLst>
                  <a:ext uri="{FF2B5EF4-FFF2-40B4-BE49-F238E27FC236}">
                    <a16:creationId xmlns:a16="http://schemas.microsoft.com/office/drawing/2014/main" id="{6D8188D9-C0E0-4EE1-B91D-5EAA6D0E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3102"/>
                <a:ext cx="21" cy="21"/>
              </a:xfrm>
              <a:custGeom>
                <a:avLst/>
                <a:gdLst>
                  <a:gd name="T0" fmla="*/ 4 w 9"/>
                  <a:gd name="T1" fmla="*/ 9 h 9"/>
                  <a:gd name="T2" fmla="*/ 9 w 9"/>
                  <a:gd name="T3" fmla="*/ 7 h 9"/>
                  <a:gd name="T4" fmla="*/ 7 w 9"/>
                  <a:gd name="T5" fmla="*/ 0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6" y="7"/>
                      <a:pt x="7" y="9"/>
                      <a:pt x="9" y="7"/>
                    </a:cubicBezTo>
                    <a:cubicBezTo>
                      <a:pt x="9" y="5"/>
                      <a:pt x="9" y="3"/>
                      <a:pt x="7" y="0"/>
                    </a:cubicBezTo>
                    <a:cubicBezTo>
                      <a:pt x="2" y="2"/>
                      <a:pt x="0" y="5"/>
                      <a:pt x="4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461">
                <a:extLst>
                  <a:ext uri="{FF2B5EF4-FFF2-40B4-BE49-F238E27FC236}">
                    <a16:creationId xmlns:a16="http://schemas.microsoft.com/office/drawing/2014/main" id="{07919770-6B3C-4DE2-BEC7-D367DB7F2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237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3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3"/>
                      <a:pt x="3" y="4"/>
                      <a:pt x="6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462">
                <a:extLst>
                  <a:ext uri="{FF2B5EF4-FFF2-40B4-BE49-F238E27FC236}">
                    <a16:creationId xmlns:a16="http://schemas.microsoft.com/office/drawing/2014/main" id="{051C4D77-41F8-4F3C-A4D4-880410D45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3372"/>
                <a:ext cx="29" cy="35"/>
              </a:xfrm>
              <a:custGeom>
                <a:avLst/>
                <a:gdLst>
                  <a:gd name="T0" fmla="*/ 12 w 12"/>
                  <a:gd name="T1" fmla="*/ 5 h 15"/>
                  <a:gd name="T2" fmla="*/ 5 w 12"/>
                  <a:gd name="T3" fmla="*/ 3 h 15"/>
                  <a:gd name="T4" fmla="*/ 5 w 12"/>
                  <a:gd name="T5" fmla="*/ 15 h 15"/>
                  <a:gd name="T6" fmla="*/ 10 w 12"/>
                  <a:gd name="T7" fmla="*/ 13 h 15"/>
                  <a:gd name="T8" fmla="*/ 12 w 12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cubicBezTo>
                      <a:pt x="10" y="1"/>
                      <a:pt x="8" y="0"/>
                      <a:pt x="5" y="3"/>
                    </a:cubicBezTo>
                    <a:cubicBezTo>
                      <a:pt x="8" y="9"/>
                      <a:pt x="0" y="8"/>
                      <a:pt x="5" y="15"/>
                    </a:cubicBezTo>
                    <a:cubicBezTo>
                      <a:pt x="6" y="15"/>
                      <a:pt x="8" y="15"/>
                      <a:pt x="10" y="13"/>
                    </a:cubicBezTo>
                    <a:cubicBezTo>
                      <a:pt x="10" y="10"/>
                      <a:pt x="5" y="6"/>
                      <a:pt x="12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463">
                <a:extLst>
                  <a:ext uri="{FF2B5EF4-FFF2-40B4-BE49-F238E27FC236}">
                    <a16:creationId xmlns:a16="http://schemas.microsoft.com/office/drawing/2014/main" id="{04A0F3F6-218D-4A15-9495-512E6FA86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3220"/>
                <a:ext cx="17" cy="17"/>
              </a:xfrm>
              <a:custGeom>
                <a:avLst/>
                <a:gdLst>
                  <a:gd name="T0" fmla="*/ 0 w 7"/>
                  <a:gd name="T1" fmla="*/ 4 h 7"/>
                  <a:gd name="T2" fmla="*/ 7 w 7"/>
                  <a:gd name="T3" fmla="*/ 5 h 7"/>
                  <a:gd name="T4" fmla="*/ 6 w 7"/>
                  <a:gd name="T5" fmla="*/ 1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7"/>
                      <a:pt x="4" y="5"/>
                      <a:pt x="7" y="5"/>
                    </a:cubicBezTo>
                    <a:cubicBezTo>
                      <a:pt x="6" y="4"/>
                      <a:pt x="7" y="2"/>
                      <a:pt x="6" y="1"/>
                    </a:cubicBezTo>
                    <a:cubicBezTo>
                      <a:pt x="3" y="0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464">
                <a:extLst>
                  <a:ext uri="{FF2B5EF4-FFF2-40B4-BE49-F238E27FC236}">
                    <a16:creationId xmlns:a16="http://schemas.microsoft.com/office/drawing/2014/main" id="{49CAC1E2-A644-4217-87C5-C021957C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03"/>
                <a:ext cx="14" cy="12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6 w 6"/>
                  <a:gd name="T5" fmla="*/ 4 h 5"/>
                  <a:gd name="T6" fmla="*/ 5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4" y="5"/>
                      <a:pt x="6" y="4"/>
                    </a:cubicBezTo>
                    <a:cubicBezTo>
                      <a:pt x="5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465">
                <a:extLst>
                  <a:ext uri="{FF2B5EF4-FFF2-40B4-BE49-F238E27FC236}">
                    <a16:creationId xmlns:a16="http://schemas.microsoft.com/office/drawing/2014/main" id="{5FFCC48A-4ADE-45C4-A9CD-40BC77CB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367"/>
                <a:ext cx="19" cy="21"/>
              </a:xfrm>
              <a:custGeom>
                <a:avLst/>
                <a:gdLst>
                  <a:gd name="T0" fmla="*/ 0 w 8"/>
                  <a:gd name="T1" fmla="*/ 4 h 9"/>
                  <a:gd name="T2" fmla="*/ 8 w 8"/>
                  <a:gd name="T3" fmla="*/ 6 h 9"/>
                  <a:gd name="T4" fmla="*/ 0 w 8"/>
                  <a:gd name="T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2" y="7"/>
                      <a:pt x="5" y="9"/>
                      <a:pt x="8" y="6"/>
                    </a:cubicBezTo>
                    <a:cubicBezTo>
                      <a:pt x="6" y="2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466">
                <a:extLst>
                  <a:ext uri="{FF2B5EF4-FFF2-40B4-BE49-F238E27FC236}">
                    <a16:creationId xmlns:a16="http://schemas.microsoft.com/office/drawing/2014/main" id="{9B93B278-46C7-444D-AE85-4ED075B6F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3341"/>
                <a:ext cx="14" cy="16"/>
              </a:xfrm>
              <a:custGeom>
                <a:avLst/>
                <a:gdLst>
                  <a:gd name="T0" fmla="*/ 0 w 6"/>
                  <a:gd name="T1" fmla="*/ 4 h 7"/>
                  <a:gd name="T2" fmla="*/ 6 w 6"/>
                  <a:gd name="T3" fmla="*/ 3 h 7"/>
                  <a:gd name="T4" fmla="*/ 0 w 6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5"/>
                      <a:pt x="6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467">
                <a:extLst>
                  <a:ext uri="{FF2B5EF4-FFF2-40B4-BE49-F238E27FC236}">
                    <a16:creationId xmlns:a16="http://schemas.microsoft.com/office/drawing/2014/main" id="{A70FC51C-08F1-486B-B6AE-0D6A3BD8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114"/>
                <a:ext cx="16" cy="19"/>
              </a:xfrm>
              <a:custGeom>
                <a:avLst/>
                <a:gdLst>
                  <a:gd name="T0" fmla="*/ 0 w 7"/>
                  <a:gd name="T1" fmla="*/ 2 h 8"/>
                  <a:gd name="T2" fmla="*/ 7 w 7"/>
                  <a:gd name="T3" fmla="*/ 5 h 8"/>
                  <a:gd name="T4" fmla="*/ 6 w 7"/>
                  <a:gd name="T5" fmla="*/ 1 h 8"/>
                  <a:gd name="T6" fmla="*/ 0 w 7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6"/>
                      <a:pt x="3" y="8"/>
                      <a:pt x="7" y="5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468">
                <a:extLst>
                  <a:ext uri="{FF2B5EF4-FFF2-40B4-BE49-F238E27FC236}">
                    <a16:creationId xmlns:a16="http://schemas.microsoft.com/office/drawing/2014/main" id="{31FBFE54-C846-4147-868F-A5D491BB7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405"/>
                <a:ext cx="19" cy="14"/>
              </a:xfrm>
              <a:custGeom>
                <a:avLst/>
                <a:gdLst>
                  <a:gd name="T0" fmla="*/ 3 w 8"/>
                  <a:gd name="T1" fmla="*/ 0 h 6"/>
                  <a:gd name="T2" fmla="*/ 2 w 8"/>
                  <a:gd name="T3" fmla="*/ 6 h 6"/>
                  <a:gd name="T4" fmla="*/ 7 w 8"/>
                  <a:gd name="T5" fmla="*/ 2 h 6"/>
                  <a:gd name="T6" fmla="*/ 3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2" y="2"/>
                      <a:pt x="0" y="3"/>
                      <a:pt x="2" y="6"/>
                    </a:cubicBezTo>
                    <a:cubicBezTo>
                      <a:pt x="4" y="4"/>
                      <a:pt x="8" y="5"/>
                      <a:pt x="7" y="2"/>
                    </a:cubicBezTo>
                    <a:cubicBezTo>
                      <a:pt x="5" y="2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469">
                <a:extLst>
                  <a:ext uri="{FF2B5EF4-FFF2-40B4-BE49-F238E27FC236}">
                    <a16:creationId xmlns:a16="http://schemas.microsoft.com/office/drawing/2014/main" id="{7977F095-1BC1-478B-9681-5C731457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284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5" y="7"/>
                      <a:pt x="4" y="8"/>
                      <a:pt x="7" y="5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0" y="1"/>
                      <a:pt x="0" y="4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470">
                <a:extLst>
                  <a:ext uri="{FF2B5EF4-FFF2-40B4-BE49-F238E27FC236}">
                    <a16:creationId xmlns:a16="http://schemas.microsoft.com/office/drawing/2014/main" id="{EE0CEA01-D6B7-4BBA-BBF7-455D9FC06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53"/>
                <a:ext cx="24" cy="24"/>
              </a:xfrm>
              <a:custGeom>
                <a:avLst/>
                <a:gdLst>
                  <a:gd name="T0" fmla="*/ 5 w 10"/>
                  <a:gd name="T1" fmla="*/ 0 h 10"/>
                  <a:gd name="T2" fmla="*/ 2 w 10"/>
                  <a:gd name="T3" fmla="*/ 7 h 10"/>
                  <a:gd name="T4" fmla="*/ 10 w 10"/>
                  <a:gd name="T5" fmla="*/ 5 h 10"/>
                  <a:gd name="T6" fmla="*/ 5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1" y="2"/>
                      <a:pt x="0" y="4"/>
                      <a:pt x="2" y="7"/>
                    </a:cubicBezTo>
                    <a:cubicBezTo>
                      <a:pt x="4" y="10"/>
                      <a:pt x="8" y="7"/>
                      <a:pt x="10" y="5"/>
                    </a:cubicBezTo>
                    <a:cubicBezTo>
                      <a:pt x="8" y="2"/>
                      <a:pt x="6" y="2"/>
                      <a:pt x="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471">
                <a:extLst>
                  <a:ext uri="{FF2B5EF4-FFF2-40B4-BE49-F238E27FC236}">
                    <a16:creationId xmlns:a16="http://schemas.microsoft.com/office/drawing/2014/main" id="{81D2DF58-C807-4977-B0D4-97AFF6BDF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3135"/>
                <a:ext cx="26" cy="40"/>
              </a:xfrm>
              <a:custGeom>
                <a:avLst/>
                <a:gdLst>
                  <a:gd name="T0" fmla="*/ 0 w 11"/>
                  <a:gd name="T1" fmla="*/ 8 h 17"/>
                  <a:gd name="T2" fmla="*/ 4 w 11"/>
                  <a:gd name="T3" fmla="*/ 16 h 17"/>
                  <a:gd name="T4" fmla="*/ 0 w 11"/>
                  <a:gd name="T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0" y="8"/>
                    </a:moveTo>
                    <a:cubicBezTo>
                      <a:pt x="0" y="12"/>
                      <a:pt x="0" y="13"/>
                      <a:pt x="4" y="16"/>
                    </a:cubicBezTo>
                    <a:cubicBezTo>
                      <a:pt x="11" y="17"/>
                      <a:pt x="9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472">
                <a:extLst>
                  <a:ext uri="{FF2B5EF4-FFF2-40B4-BE49-F238E27FC236}">
                    <a16:creationId xmlns:a16="http://schemas.microsoft.com/office/drawing/2014/main" id="{364FEFAF-9855-41C7-89B8-104339B4E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204"/>
                <a:ext cx="24" cy="21"/>
              </a:xfrm>
              <a:custGeom>
                <a:avLst/>
                <a:gdLst>
                  <a:gd name="T0" fmla="*/ 6 w 10"/>
                  <a:gd name="T1" fmla="*/ 0 h 9"/>
                  <a:gd name="T2" fmla="*/ 5 w 10"/>
                  <a:gd name="T3" fmla="*/ 9 h 9"/>
                  <a:gd name="T4" fmla="*/ 6 w 1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3"/>
                      <a:pt x="1" y="7"/>
                      <a:pt x="5" y="9"/>
                    </a:cubicBezTo>
                    <a:cubicBezTo>
                      <a:pt x="10" y="6"/>
                      <a:pt x="10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473">
                <a:extLst>
                  <a:ext uri="{FF2B5EF4-FFF2-40B4-BE49-F238E27FC236}">
                    <a16:creationId xmlns:a16="http://schemas.microsoft.com/office/drawing/2014/main" id="{1410E0BC-0529-4D0F-99A3-BF1E36D2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414"/>
                <a:ext cx="35" cy="31"/>
              </a:xfrm>
              <a:custGeom>
                <a:avLst/>
                <a:gdLst>
                  <a:gd name="T0" fmla="*/ 0 w 15"/>
                  <a:gd name="T1" fmla="*/ 11 h 13"/>
                  <a:gd name="T2" fmla="*/ 3 w 15"/>
                  <a:gd name="T3" fmla="*/ 13 h 13"/>
                  <a:gd name="T4" fmla="*/ 0 w 15"/>
                  <a:gd name="T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0" y="11"/>
                    </a:moveTo>
                    <a:cubicBezTo>
                      <a:pt x="1" y="11"/>
                      <a:pt x="2" y="12"/>
                      <a:pt x="3" y="13"/>
                    </a:cubicBezTo>
                    <a:cubicBezTo>
                      <a:pt x="15" y="12"/>
                      <a:pt x="0" y="0"/>
                      <a:pt x="0" y="1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474">
                <a:extLst>
                  <a:ext uri="{FF2B5EF4-FFF2-40B4-BE49-F238E27FC236}">
                    <a16:creationId xmlns:a16="http://schemas.microsoft.com/office/drawing/2014/main" id="{F431F4F8-7D49-468D-9092-4FC9DAF5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3476"/>
                <a:ext cx="49" cy="59"/>
              </a:xfrm>
              <a:custGeom>
                <a:avLst/>
                <a:gdLst>
                  <a:gd name="T0" fmla="*/ 4 w 21"/>
                  <a:gd name="T1" fmla="*/ 10 h 25"/>
                  <a:gd name="T2" fmla="*/ 2 w 21"/>
                  <a:gd name="T3" fmla="*/ 23 h 25"/>
                  <a:gd name="T4" fmla="*/ 5 w 21"/>
                  <a:gd name="T5" fmla="*/ 25 h 25"/>
                  <a:gd name="T6" fmla="*/ 9 w 21"/>
                  <a:gd name="T7" fmla="*/ 18 h 25"/>
                  <a:gd name="T8" fmla="*/ 4 w 21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4" y="10"/>
                    </a:moveTo>
                    <a:cubicBezTo>
                      <a:pt x="7" y="15"/>
                      <a:pt x="0" y="18"/>
                      <a:pt x="2" y="23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9" y="23"/>
                      <a:pt x="9" y="20"/>
                      <a:pt x="9" y="18"/>
                    </a:cubicBezTo>
                    <a:cubicBezTo>
                      <a:pt x="21" y="16"/>
                      <a:pt x="15" y="0"/>
                      <a:pt x="4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475">
                <a:extLst>
                  <a:ext uri="{FF2B5EF4-FFF2-40B4-BE49-F238E27FC236}">
                    <a16:creationId xmlns:a16="http://schemas.microsoft.com/office/drawing/2014/main" id="{4A7C9E1F-EFCD-4EBB-B7BA-CCCEB492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3537"/>
                <a:ext cx="16" cy="19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6 h 8"/>
                  <a:gd name="T4" fmla="*/ 4 w 7"/>
                  <a:gd name="T5" fmla="*/ 0 h 8"/>
                  <a:gd name="T6" fmla="*/ 2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0" y="2"/>
                      <a:pt x="0" y="5"/>
                      <a:pt x="2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476">
                <a:extLst>
                  <a:ext uri="{FF2B5EF4-FFF2-40B4-BE49-F238E27FC236}">
                    <a16:creationId xmlns:a16="http://schemas.microsoft.com/office/drawing/2014/main" id="{FE89480A-628E-433E-8229-87E599F0F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4" y="3554"/>
                <a:ext cx="21" cy="21"/>
              </a:xfrm>
              <a:custGeom>
                <a:avLst/>
                <a:gdLst>
                  <a:gd name="T0" fmla="*/ 2 w 9"/>
                  <a:gd name="T1" fmla="*/ 7 h 9"/>
                  <a:gd name="T2" fmla="*/ 7 w 9"/>
                  <a:gd name="T3" fmla="*/ 7 h 9"/>
                  <a:gd name="T4" fmla="*/ 8 w 9"/>
                  <a:gd name="T5" fmla="*/ 0 h 9"/>
                  <a:gd name="T6" fmla="*/ 2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7"/>
                    </a:moveTo>
                    <a:cubicBezTo>
                      <a:pt x="3" y="8"/>
                      <a:pt x="5" y="9"/>
                      <a:pt x="7" y="7"/>
                    </a:cubicBezTo>
                    <a:cubicBezTo>
                      <a:pt x="8" y="5"/>
                      <a:pt x="9" y="2"/>
                      <a:pt x="8" y="0"/>
                    </a:cubicBezTo>
                    <a:cubicBezTo>
                      <a:pt x="3" y="2"/>
                      <a:pt x="0" y="2"/>
                      <a:pt x="2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477">
                <a:extLst>
                  <a:ext uri="{FF2B5EF4-FFF2-40B4-BE49-F238E27FC236}">
                    <a16:creationId xmlns:a16="http://schemas.microsoft.com/office/drawing/2014/main" id="{F6E00998-6BA3-41EB-8DA1-BA7740B40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3570"/>
                <a:ext cx="16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3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478">
                <a:extLst>
                  <a:ext uri="{FF2B5EF4-FFF2-40B4-BE49-F238E27FC236}">
                    <a16:creationId xmlns:a16="http://schemas.microsoft.com/office/drawing/2014/main" id="{82D0B60F-3C0E-415F-A814-2AC9D6097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530"/>
                <a:ext cx="18" cy="17"/>
              </a:xfrm>
              <a:custGeom>
                <a:avLst/>
                <a:gdLst>
                  <a:gd name="T0" fmla="*/ 1 w 8"/>
                  <a:gd name="T1" fmla="*/ 5 h 7"/>
                  <a:gd name="T2" fmla="*/ 8 w 8"/>
                  <a:gd name="T3" fmla="*/ 3 h 7"/>
                  <a:gd name="T4" fmla="*/ 1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1" y="5"/>
                    </a:moveTo>
                    <a:cubicBezTo>
                      <a:pt x="2" y="6"/>
                      <a:pt x="8" y="7"/>
                      <a:pt x="8" y="3"/>
                    </a:cubicBezTo>
                    <a:cubicBezTo>
                      <a:pt x="6" y="1"/>
                      <a:pt x="0" y="0"/>
                      <a:pt x="1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479">
                <a:extLst>
                  <a:ext uri="{FF2B5EF4-FFF2-40B4-BE49-F238E27FC236}">
                    <a16:creationId xmlns:a16="http://schemas.microsoft.com/office/drawing/2014/main" id="{A0AFEA18-4DDD-45FE-8AD1-5F40792F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535"/>
                <a:ext cx="22" cy="14"/>
              </a:xfrm>
              <a:custGeom>
                <a:avLst/>
                <a:gdLst>
                  <a:gd name="T0" fmla="*/ 7 w 9"/>
                  <a:gd name="T1" fmla="*/ 5 h 6"/>
                  <a:gd name="T2" fmla="*/ 5 w 9"/>
                  <a:gd name="T3" fmla="*/ 0 h 6"/>
                  <a:gd name="T4" fmla="*/ 7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5"/>
                    </a:moveTo>
                    <a:cubicBezTo>
                      <a:pt x="9" y="4"/>
                      <a:pt x="5" y="1"/>
                      <a:pt x="5" y="0"/>
                    </a:cubicBezTo>
                    <a:cubicBezTo>
                      <a:pt x="0" y="1"/>
                      <a:pt x="4" y="6"/>
                      <a:pt x="7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480">
                <a:extLst>
                  <a:ext uri="{FF2B5EF4-FFF2-40B4-BE49-F238E27FC236}">
                    <a16:creationId xmlns:a16="http://schemas.microsoft.com/office/drawing/2014/main" id="{832055E6-5504-423F-87ED-72A82BC8C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627"/>
                <a:ext cx="68" cy="104"/>
              </a:xfrm>
              <a:custGeom>
                <a:avLst/>
                <a:gdLst>
                  <a:gd name="T0" fmla="*/ 22 w 29"/>
                  <a:gd name="T1" fmla="*/ 2 h 44"/>
                  <a:gd name="T2" fmla="*/ 0 w 29"/>
                  <a:gd name="T3" fmla="*/ 21 h 44"/>
                  <a:gd name="T4" fmla="*/ 4 w 29"/>
                  <a:gd name="T5" fmla="*/ 34 h 44"/>
                  <a:gd name="T6" fmla="*/ 29 w 29"/>
                  <a:gd name="T7" fmla="*/ 24 h 44"/>
                  <a:gd name="T8" fmla="*/ 22 w 2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44">
                    <a:moveTo>
                      <a:pt x="22" y="2"/>
                    </a:moveTo>
                    <a:cubicBezTo>
                      <a:pt x="12" y="0"/>
                      <a:pt x="0" y="12"/>
                      <a:pt x="0" y="21"/>
                    </a:cubicBezTo>
                    <a:cubicBezTo>
                      <a:pt x="0" y="25"/>
                      <a:pt x="3" y="32"/>
                      <a:pt x="4" y="34"/>
                    </a:cubicBezTo>
                    <a:cubicBezTo>
                      <a:pt x="11" y="44"/>
                      <a:pt x="22" y="33"/>
                      <a:pt x="29" y="24"/>
                    </a:cubicBezTo>
                    <a:cubicBezTo>
                      <a:pt x="28" y="15"/>
                      <a:pt x="29" y="8"/>
                      <a:pt x="22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481">
                <a:extLst>
                  <a:ext uri="{FF2B5EF4-FFF2-40B4-BE49-F238E27FC236}">
                    <a16:creationId xmlns:a16="http://schemas.microsoft.com/office/drawing/2014/main" id="{64A71628-3B04-455F-9899-E3F60B36A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267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6 w 8"/>
                  <a:gd name="T3" fmla="*/ 8 h 9"/>
                  <a:gd name="T4" fmla="*/ 6 w 8"/>
                  <a:gd name="T5" fmla="*/ 1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8"/>
                      <a:pt x="4" y="9"/>
                      <a:pt x="6" y="8"/>
                    </a:cubicBezTo>
                    <a:cubicBezTo>
                      <a:pt x="6" y="6"/>
                      <a:pt x="8" y="4"/>
                      <a:pt x="6" y="1"/>
                    </a:cubicBezTo>
                    <a:cubicBezTo>
                      <a:pt x="4" y="0"/>
                      <a:pt x="1" y="3"/>
                      <a:pt x="0" y="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482">
                <a:extLst>
                  <a:ext uri="{FF2B5EF4-FFF2-40B4-BE49-F238E27FC236}">
                    <a16:creationId xmlns:a16="http://schemas.microsoft.com/office/drawing/2014/main" id="{A9B8E0AA-B969-4F53-BFA1-2831FE20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563"/>
                <a:ext cx="62" cy="57"/>
              </a:xfrm>
              <a:custGeom>
                <a:avLst/>
                <a:gdLst>
                  <a:gd name="T0" fmla="*/ 21 w 26"/>
                  <a:gd name="T1" fmla="*/ 15 h 24"/>
                  <a:gd name="T2" fmla="*/ 16 w 26"/>
                  <a:gd name="T3" fmla="*/ 0 h 24"/>
                  <a:gd name="T4" fmla="*/ 18 w 26"/>
                  <a:gd name="T5" fmla="*/ 19 h 24"/>
                  <a:gd name="T6" fmla="*/ 19 w 26"/>
                  <a:gd name="T7" fmla="*/ 24 h 24"/>
                  <a:gd name="T8" fmla="*/ 26 w 26"/>
                  <a:gd name="T9" fmla="*/ 19 h 24"/>
                  <a:gd name="T10" fmla="*/ 21 w 26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1" y="15"/>
                    </a:moveTo>
                    <a:cubicBezTo>
                      <a:pt x="26" y="9"/>
                      <a:pt x="20" y="2"/>
                      <a:pt x="16" y="0"/>
                    </a:cubicBezTo>
                    <a:cubicBezTo>
                      <a:pt x="0" y="2"/>
                      <a:pt x="6" y="21"/>
                      <a:pt x="18" y="19"/>
                    </a:cubicBezTo>
                    <a:cubicBezTo>
                      <a:pt x="16" y="21"/>
                      <a:pt x="18" y="22"/>
                      <a:pt x="19" y="24"/>
                    </a:cubicBezTo>
                    <a:cubicBezTo>
                      <a:pt x="23" y="23"/>
                      <a:pt x="24" y="21"/>
                      <a:pt x="26" y="19"/>
                    </a:cubicBezTo>
                    <a:cubicBezTo>
                      <a:pt x="25" y="15"/>
                      <a:pt x="22" y="18"/>
                      <a:pt x="21" y="15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483">
                <a:extLst>
                  <a:ext uri="{FF2B5EF4-FFF2-40B4-BE49-F238E27FC236}">
                    <a16:creationId xmlns:a16="http://schemas.microsoft.com/office/drawing/2014/main" id="{1E2F5516-07B1-4A83-84C3-510A1386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3305"/>
                <a:ext cx="45" cy="48"/>
              </a:xfrm>
              <a:custGeom>
                <a:avLst/>
                <a:gdLst>
                  <a:gd name="T0" fmla="*/ 6 w 19"/>
                  <a:gd name="T1" fmla="*/ 2 h 20"/>
                  <a:gd name="T2" fmla="*/ 5 w 19"/>
                  <a:gd name="T3" fmla="*/ 19 h 20"/>
                  <a:gd name="T4" fmla="*/ 18 w 19"/>
                  <a:gd name="T5" fmla="*/ 19 h 20"/>
                  <a:gd name="T6" fmla="*/ 19 w 19"/>
                  <a:gd name="T7" fmla="*/ 4 h 20"/>
                  <a:gd name="T8" fmla="*/ 6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6" y="2"/>
                    </a:moveTo>
                    <a:cubicBezTo>
                      <a:pt x="3" y="6"/>
                      <a:pt x="0" y="11"/>
                      <a:pt x="5" y="19"/>
                    </a:cubicBezTo>
                    <a:cubicBezTo>
                      <a:pt x="9" y="20"/>
                      <a:pt x="14" y="18"/>
                      <a:pt x="18" y="19"/>
                    </a:cubicBezTo>
                    <a:cubicBezTo>
                      <a:pt x="19" y="15"/>
                      <a:pt x="19" y="9"/>
                      <a:pt x="19" y="4"/>
                    </a:cubicBezTo>
                    <a:cubicBezTo>
                      <a:pt x="13" y="8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484">
                <a:extLst>
                  <a:ext uri="{FF2B5EF4-FFF2-40B4-BE49-F238E27FC236}">
                    <a16:creationId xmlns:a16="http://schemas.microsoft.com/office/drawing/2014/main" id="{D39BE562-823C-47FF-94B2-FB40A58D9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3289"/>
                <a:ext cx="38" cy="40"/>
              </a:xfrm>
              <a:custGeom>
                <a:avLst/>
                <a:gdLst>
                  <a:gd name="T0" fmla="*/ 0 w 16"/>
                  <a:gd name="T1" fmla="*/ 7 h 17"/>
                  <a:gd name="T2" fmla="*/ 6 w 16"/>
                  <a:gd name="T3" fmla="*/ 17 h 17"/>
                  <a:gd name="T4" fmla="*/ 13 w 16"/>
                  <a:gd name="T5" fmla="*/ 2 h 17"/>
                  <a:gd name="T6" fmla="*/ 0 w 16"/>
                  <a:gd name="T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0" y="7"/>
                    </a:moveTo>
                    <a:cubicBezTo>
                      <a:pt x="1" y="14"/>
                      <a:pt x="5" y="11"/>
                      <a:pt x="6" y="17"/>
                    </a:cubicBezTo>
                    <a:cubicBezTo>
                      <a:pt x="14" y="15"/>
                      <a:pt x="16" y="10"/>
                      <a:pt x="13" y="2"/>
                    </a:cubicBezTo>
                    <a:cubicBezTo>
                      <a:pt x="8" y="0"/>
                      <a:pt x="5" y="5"/>
                      <a:pt x="0" y="7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485">
                <a:extLst>
                  <a:ext uri="{FF2B5EF4-FFF2-40B4-BE49-F238E27FC236}">
                    <a16:creationId xmlns:a16="http://schemas.microsoft.com/office/drawing/2014/main" id="{07401629-739D-4664-9E6A-1CBB324B4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3234"/>
                <a:ext cx="107" cy="109"/>
              </a:xfrm>
              <a:custGeom>
                <a:avLst/>
                <a:gdLst>
                  <a:gd name="T0" fmla="*/ 15 w 45"/>
                  <a:gd name="T1" fmla="*/ 0 h 46"/>
                  <a:gd name="T2" fmla="*/ 16 w 45"/>
                  <a:gd name="T3" fmla="*/ 21 h 46"/>
                  <a:gd name="T4" fmla="*/ 2 w 45"/>
                  <a:gd name="T5" fmla="*/ 24 h 46"/>
                  <a:gd name="T6" fmla="*/ 19 w 45"/>
                  <a:gd name="T7" fmla="*/ 42 h 46"/>
                  <a:gd name="T8" fmla="*/ 21 w 45"/>
                  <a:gd name="T9" fmla="*/ 22 h 46"/>
                  <a:gd name="T10" fmla="*/ 45 w 45"/>
                  <a:gd name="T11" fmla="*/ 22 h 46"/>
                  <a:gd name="T12" fmla="*/ 15 w 45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6">
                    <a:moveTo>
                      <a:pt x="15" y="0"/>
                    </a:moveTo>
                    <a:cubicBezTo>
                      <a:pt x="10" y="6"/>
                      <a:pt x="15" y="18"/>
                      <a:pt x="16" y="21"/>
                    </a:cubicBezTo>
                    <a:cubicBezTo>
                      <a:pt x="12" y="20"/>
                      <a:pt x="7" y="22"/>
                      <a:pt x="2" y="24"/>
                    </a:cubicBezTo>
                    <a:cubicBezTo>
                      <a:pt x="0" y="35"/>
                      <a:pt x="5" y="46"/>
                      <a:pt x="19" y="42"/>
                    </a:cubicBezTo>
                    <a:cubicBezTo>
                      <a:pt x="23" y="33"/>
                      <a:pt x="17" y="29"/>
                      <a:pt x="21" y="22"/>
                    </a:cubicBezTo>
                    <a:cubicBezTo>
                      <a:pt x="28" y="23"/>
                      <a:pt x="35" y="26"/>
                      <a:pt x="45" y="22"/>
                    </a:cubicBezTo>
                    <a:cubicBezTo>
                      <a:pt x="35" y="8"/>
                      <a:pt x="29" y="3"/>
                      <a:pt x="15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486">
                <a:extLst>
                  <a:ext uri="{FF2B5EF4-FFF2-40B4-BE49-F238E27FC236}">
                    <a16:creationId xmlns:a16="http://schemas.microsoft.com/office/drawing/2014/main" id="{256288AF-BE1C-4CD9-8792-FECAC3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492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3 w 7"/>
                  <a:gd name="T3" fmla="*/ 11 h 11"/>
                  <a:gd name="T4" fmla="*/ 7 w 7"/>
                  <a:gd name="T5" fmla="*/ 9 h 11"/>
                  <a:gd name="T6" fmla="*/ 4 w 7"/>
                  <a:gd name="T7" fmla="*/ 0 h 11"/>
                  <a:gd name="T8" fmla="*/ 0 w 7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1" y="5"/>
                      <a:pt x="2" y="8"/>
                      <a:pt x="3" y="11"/>
                    </a:cubicBezTo>
                    <a:cubicBezTo>
                      <a:pt x="4" y="10"/>
                      <a:pt x="6" y="9"/>
                      <a:pt x="7" y="9"/>
                    </a:cubicBezTo>
                    <a:cubicBezTo>
                      <a:pt x="6" y="6"/>
                      <a:pt x="5" y="3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487">
                <a:extLst>
                  <a:ext uri="{FF2B5EF4-FFF2-40B4-BE49-F238E27FC236}">
                    <a16:creationId xmlns:a16="http://schemas.microsoft.com/office/drawing/2014/main" id="{131D6607-BA58-4F93-9AEB-6603203E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575"/>
                <a:ext cx="31" cy="31"/>
              </a:xfrm>
              <a:custGeom>
                <a:avLst/>
                <a:gdLst>
                  <a:gd name="T0" fmla="*/ 5 w 13"/>
                  <a:gd name="T1" fmla="*/ 1 h 13"/>
                  <a:gd name="T2" fmla="*/ 5 w 13"/>
                  <a:gd name="T3" fmla="*/ 13 h 13"/>
                  <a:gd name="T4" fmla="*/ 13 w 13"/>
                  <a:gd name="T5" fmla="*/ 10 h 13"/>
                  <a:gd name="T6" fmla="*/ 5 w 13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"/>
                    </a:moveTo>
                    <a:cubicBezTo>
                      <a:pt x="6" y="5"/>
                      <a:pt x="0" y="7"/>
                      <a:pt x="5" y="13"/>
                    </a:cubicBezTo>
                    <a:cubicBezTo>
                      <a:pt x="8" y="12"/>
                      <a:pt x="11" y="11"/>
                      <a:pt x="13" y="10"/>
                    </a:cubicBezTo>
                    <a:cubicBezTo>
                      <a:pt x="12" y="5"/>
                      <a:pt x="10" y="0"/>
                      <a:pt x="5" y="1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488">
                <a:extLst>
                  <a:ext uri="{FF2B5EF4-FFF2-40B4-BE49-F238E27FC236}">
                    <a16:creationId xmlns:a16="http://schemas.microsoft.com/office/drawing/2014/main" id="{8C375B42-09E3-4580-9F40-58DBB3D29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3632"/>
                <a:ext cx="29" cy="40"/>
              </a:xfrm>
              <a:custGeom>
                <a:avLst/>
                <a:gdLst>
                  <a:gd name="T0" fmla="*/ 2 w 12"/>
                  <a:gd name="T1" fmla="*/ 3 h 17"/>
                  <a:gd name="T2" fmla="*/ 5 w 12"/>
                  <a:gd name="T3" fmla="*/ 17 h 17"/>
                  <a:gd name="T4" fmla="*/ 12 w 12"/>
                  <a:gd name="T5" fmla="*/ 11 h 17"/>
                  <a:gd name="T6" fmla="*/ 2 w 12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2" y="3"/>
                    </a:moveTo>
                    <a:cubicBezTo>
                      <a:pt x="0" y="6"/>
                      <a:pt x="2" y="11"/>
                      <a:pt x="5" y="17"/>
                    </a:cubicBezTo>
                    <a:cubicBezTo>
                      <a:pt x="9" y="16"/>
                      <a:pt x="8" y="12"/>
                      <a:pt x="12" y="11"/>
                    </a:cubicBezTo>
                    <a:cubicBezTo>
                      <a:pt x="10" y="5"/>
                      <a:pt x="8" y="0"/>
                      <a:pt x="2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489">
                <a:extLst>
                  <a:ext uri="{FF2B5EF4-FFF2-40B4-BE49-F238E27FC236}">
                    <a16:creationId xmlns:a16="http://schemas.microsoft.com/office/drawing/2014/main" id="{328C1141-BF4E-4EF3-81B1-B61F8D12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1"/>
                <a:ext cx="33" cy="33"/>
              </a:xfrm>
              <a:custGeom>
                <a:avLst/>
                <a:gdLst>
                  <a:gd name="T0" fmla="*/ 0 w 14"/>
                  <a:gd name="T1" fmla="*/ 9 h 14"/>
                  <a:gd name="T2" fmla="*/ 13 w 14"/>
                  <a:gd name="T3" fmla="*/ 14 h 14"/>
                  <a:gd name="T4" fmla="*/ 11 w 14"/>
                  <a:gd name="T5" fmla="*/ 0 h 14"/>
                  <a:gd name="T6" fmla="*/ 0 w 1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cubicBezTo>
                      <a:pt x="4" y="10"/>
                      <a:pt x="9" y="12"/>
                      <a:pt x="13" y="14"/>
                    </a:cubicBezTo>
                    <a:cubicBezTo>
                      <a:pt x="14" y="8"/>
                      <a:pt x="14" y="4"/>
                      <a:pt x="11" y="0"/>
                    </a:cubicBezTo>
                    <a:cubicBezTo>
                      <a:pt x="8" y="5"/>
                      <a:pt x="2" y="2"/>
                      <a:pt x="0" y="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490">
                <a:extLst>
                  <a:ext uri="{FF2B5EF4-FFF2-40B4-BE49-F238E27FC236}">
                    <a16:creationId xmlns:a16="http://schemas.microsoft.com/office/drawing/2014/main" id="{8A44A3CB-6889-4652-82BD-3E5BB74BA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929"/>
                <a:ext cx="57" cy="45"/>
              </a:xfrm>
              <a:custGeom>
                <a:avLst/>
                <a:gdLst>
                  <a:gd name="T0" fmla="*/ 14 w 24"/>
                  <a:gd name="T1" fmla="*/ 0 h 19"/>
                  <a:gd name="T2" fmla="*/ 5 w 24"/>
                  <a:gd name="T3" fmla="*/ 13 h 19"/>
                  <a:gd name="T4" fmla="*/ 14 w 24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8" y="3"/>
                      <a:pt x="0" y="6"/>
                      <a:pt x="5" y="13"/>
                    </a:cubicBezTo>
                    <a:cubicBezTo>
                      <a:pt x="12" y="19"/>
                      <a:pt x="24" y="8"/>
                      <a:pt x="1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491">
                <a:extLst>
                  <a:ext uri="{FF2B5EF4-FFF2-40B4-BE49-F238E27FC236}">
                    <a16:creationId xmlns:a16="http://schemas.microsoft.com/office/drawing/2014/main" id="{7C3FCEE4-49B4-4B13-B6DD-7DAA2E56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39"/>
                <a:ext cx="33" cy="33"/>
              </a:xfrm>
              <a:custGeom>
                <a:avLst/>
                <a:gdLst>
                  <a:gd name="T0" fmla="*/ 8 w 14"/>
                  <a:gd name="T1" fmla="*/ 0 h 14"/>
                  <a:gd name="T2" fmla="*/ 13 w 14"/>
                  <a:gd name="T3" fmla="*/ 8 h 14"/>
                  <a:gd name="T4" fmla="*/ 8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0" y="3"/>
                      <a:pt x="6" y="14"/>
                      <a:pt x="13" y="8"/>
                    </a:cubicBezTo>
                    <a:cubicBezTo>
                      <a:pt x="10" y="3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492">
                <a:extLst>
                  <a:ext uri="{FF2B5EF4-FFF2-40B4-BE49-F238E27FC236}">
                    <a16:creationId xmlns:a16="http://schemas.microsoft.com/office/drawing/2014/main" id="{52634D40-28A7-4804-BFE9-9942D3246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492"/>
                <a:ext cx="35" cy="36"/>
              </a:xfrm>
              <a:custGeom>
                <a:avLst/>
                <a:gdLst>
                  <a:gd name="T0" fmla="*/ 0 w 15"/>
                  <a:gd name="T1" fmla="*/ 8 h 15"/>
                  <a:gd name="T2" fmla="*/ 12 w 15"/>
                  <a:gd name="T3" fmla="*/ 12 h 15"/>
                  <a:gd name="T4" fmla="*/ 0 w 15"/>
                  <a:gd name="T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cubicBezTo>
                      <a:pt x="2" y="15"/>
                      <a:pt x="8" y="11"/>
                      <a:pt x="12" y="12"/>
                    </a:cubicBezTo>
                    <a:cubicBezTo>
                      <a:pt x="15" y="4"/>
                      <a:pt x="1" y="0"/>
                      <a:pt x="0" y="8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493">
                <a:extLst>
                  <a:ext uri="{FF2B5EF4-FFF2-40B4-BE49-F238E27FC236}">
                    <a16:creationId xmlns:a16="http://schemas.microsoft.com/office/drawing/2014/main" id="{F62403AA-13D7-492B-9EBD-A8909936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3137"/>
                <a:ext cx="45" cy="38"/>
              </a:xfrm>
              <a:custGeom>
                <a:avLst/>
                <a:gdLst>
                  <a:gd name="T0" fmla="*/ 5 w 19"/>
                  <a:gd name="T1" fmla="*/ 2 h 16"/>
                  <a:gd name="T2" fmla="*/ 0 w 19"/>
                  <a:gd name="T3" fmla="*/ 7 h 16"/>
                  <a:gd name="T4" fmla="*/ 8 w 19"/>
                  <a:gd name="T5" fmla="*/ 16 h 16"/>
                  <a:gd name="T6" fmla="*/ 5 w 19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5" y="2"/>
                    </a:moveTo>
                    <a:cubicBezTo>
                      <a:pt x="6" y="5"/>
                      <a:pt x="3" y="6"/>
                      <a:pt x="0" y="7"/>
                    </a:cubicBezTo>
                    <a:cubicBezTo>
                      <a:pt x="2" y="13"/>
                      <a:pt x="6" y="10"/>
                      <a:pt x="8" y="16"/>
                    </a:cubicBezTo>
                    <a:cubicBezTo>
                      <a:pt x="19" y="11"/>
                      <a:pt x="14" y="0"/>
                      <a:pt x="5" y="2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494">
                <a:extLst>
                  <a:ext uri="{FF2B5EF4-FFF2-40B4-BE49-F238E27FC236}">
                    <a16:creationId xmlns:a16="http://schemas.microsoft.com/office/drawing/2014/main" id="{6E1644F5-84F7-4628-8FD1-002E2D07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2770"/>
                <a:ext cx="34" cy="34"/>
              </a:xfrm>
              <a:custGeom>
                <a:avLst/>
                <a:gdLst>
                  <a:gd name="T0" fmla="*/ 1 w 14"/>
                  <a:gd name="T1" fmla="*/ 10 h 14"/>
                  <a:gd name="T2" fmla="*/ 14 w 14"/>
                  <a:gd name="T3" fmla="*/ 4 h 14"/>
                  <a:gd name="T4" fmla="*/ 5 w 14"/>
                  <a:gd name="T5" fmla="*/ 0 h 14"/>
                  <a:gd name="T6" fmla="*/ 1 w 14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0"/>
                    </a:moveTo>
                    <a:cubicBezTo>
                      <a:pt x="9" y="14"/>
                      <a:pt x="12" y="10"/>
                      <a:pt x="14" y="4"/>
                    </a:cubicBezTo>
                    <a:cubicBezTo>
                      <a:pt x="11" y="2"/>
                      <a:pt x="10" y="0"/>
                      <a:pt x="5" y="0"/>
                    </a:cubicBezTo>
                    <a:cubicBezTo>
                      <a:pt x="5" y="5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495">
                <a:extLst>
                  <a:ext uri="{FF2B5EF4-FFF2-40B4-BE49-F238E27FC236}">
                    <a16:creationId xmlns:a16="http://schemas.microsoft.com/office/drawing/2014/main" id="{98FEA1F1-E67B-4236-8F0F-3B23C35D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2837"/>
                <a:ext cx="36" cy="40"/>
              </a:xfrm>
              <a:custGeom>
                <a:avLst/>
                <a:gdLst>
                  <a:gd name="T0" fmla="*/ 4 w 15"/>
                  <a:gd name="T1" fmla="*/ 0 h 17"/>
                  <a:gd name="T2" fmla="*/ 0 w 15"/>
                  <a:gd name="T3" fmla="*/ 11 h 17"/>
                  <a:gd name="T4" fmla="*/ 13 w 15"/>
                  <a:gd name="T5" fmla="*/ 16 h 17"/>
                  <a:gd name="T6" fmla="*/ 15 w 15"/>
                  <a:gd name="T7" fmla="*/ 5 h 17"/>
                  <a:gd name="T8" fmla="*/ 4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4" y="0"/>
                    </a:moveTo>
                    <a:cubicBezTo>
                      <a:pt x="2" y="3"/>
                      <a:pt x="0" y="6"/>
                      <a:pt x="0" y="11"/>
                    </a:cubicBezTo>
                    <a:cubicBezTo>
                      <a:pt x="5" y="15"/>
                      <a:pt x="5" y="17"/>
                      <a:pt x="13" y="16"/>
                    </a:cubicBezTo>
                    <a:cubicBezTo>
                      <a:pt x="13" y="12"/>
                      <a:pt x="14" y="9"/>
                      <a:pt x="15" y="5"/>
                    </a:cubicBezTo>
                    <a:cubicBezTo>
                      <a:pt x="9" y="5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496">
                <a:extLst>
                  <a:ext uri="{FF2B5EF4-FFF2-40B4-BE49-F238E27FC236}">
                    <a16:creationId xmlns:a16="http://schemas.microsoft.com/office/drawing/2014/main" id="{308A455C-2043-455F-AF55-520EA1AFE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095"/>
                <a:ext cx="52" cy="90"/>
              </a:xfrm>
              <a:custGeom>
                <a:avLst/>
                <a:gdLst>
                  <a:gd name="T0" fmla="*/ 15 w 22"/>
                  <a:gd name="T1" fmla="*/ 3 h 38"/>
                  <a:gd name="T2" fmla="*/ 10 w 22"/>
                  <a:gd name="T3" fmla="*/ 0 h 38"/>
                  <a:gd name="T4" fmla="*/ 7 w 22"/>
                  <a:gd name="T5" fmla="*/ 2 h 38"/>
                  <a:gd name="T6" fmla="*/ 2 w 22"/>
                  <a:gd name="T7" fmla="*/ 1 h 38"/>
                  <a:gd name="T8" fmla="*/ 1 w 22"/>
                  <a:gd name="T9" fmla="*/ 8 h 38"/>
                  <a:gd name="T10" fmla="*/ 0 w 22"/>
                  <a:gd name="T11" fmla="*/ 9 h 38"/>
                  <a:gd name="T12" fmla="*/ 2 w 22"/>
                  <a:gd name="T13" fmla="*/ 11 h 38"/>
                  <a:gd name="T14" fmla="*/ 8 w 22"/>
                  <a:gd name="T15" fmla="*/ 32 h 38"/>
                  <a:gd name="T16" fmla="*/ 21 w 22"/>
                  <a:gd name="T17" fmla="*/ 35 h 38"/>
                  <a:gd name="T18" fmla="*/ 18 w 22"/>
                  <a:gd name="T19" fmla="*/ 4 h 38"/>
                  <a:gd name="T20" fmla="*/ 15 w 22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15" y="3"/>
                    </a:moveTo>
                    <a:cubicBezTo>
                      <a:pt x="13" y="2"/>
                      <a:pt x="12" y="1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4" y="18"/>
                      <a:pt x="10" y="23"/>
                      <a:pt x="8" y="32"/>
                    </a:cubicBezTo>
                    <a:cubicBezTo>
                      <a:pt x="16" y="32"/>
                      <a:pt x="17" y="38"/>
                      <a:pt x="21" y="35"/>
                    </a:cubicBezTo>
                    <a:cubicBezTo>
                      <a:pt x="22" y="23"/>
                      <a:pt x="20" y="14"/>
                      <a:pt x="18" y="4"/>
                    </a:cubicBezTo>
                    <a:cubicBezTo>
                      <a:pt x="17" y="4"/>
                      <a:pt x="16" y="4"/>
                      <a:pt x="15" y="3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497">
                <a:extLst>
                  <a:ext uri="{FF2B5EF4-FFF2-40B4-BE49-F238E27FC236}">
                    <a16:creationId xmlns:a16="http://schemas.microsoft.com/office/drawing/2014/main" id="{A4073FB2-F0B0-4CBB-A57B-B0E82EF83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3088"/>
                <a:ext cx="43" cy="49"/>
              </a:xfrm>
              <a:custGeom>
                <a:avLst/>
                <a:gdLst>
                  <a:gd name="T0" fmla="*/ 3 w 18"/>
                  <a:gd name="T1" fmla="*/ 19 h 21"/>
                  <a:gd name="T2" fmla="*/ 12 w 18"/>
                  <a:gd name="T3" fmla="*/ 21 h 21"/>
                  <a:gd name="T4" fmla="*/ 18 w 18"/>
                  <a:gd name="T5" fmla="*/ 3 h 21"/>
                  <a:gd name="T6" fmla="*/ 3 w 18"/>
                  <a:gd name="T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1">
                    <a:moveTo>
                      <a:pt x="3" y="19"/>
                    </a:moveTo>
                    <a:cubicBezTo>
                      <a:pt x="9" y="21"/>
                      <a:pt x="8" y="16"/>
                      <a:pt x="12" y="21"/>
                    </a:cubicBezTo>
                    <a:cubicBezTo>
                      <a:pt x="16" y="18"/>
                      <a:pt x="16" y="10"/>
                      <a:pt x="18" y="3"/>
                    </a:cubicBezTo>
                    <a:cubicBezTo>
                      <a:pt x="6" y="0"/>
                      <a:pt x="0" y="10"/>
                      <a:pt x="3" y="19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498">
                <a:extLst>
                  <a:ext uri="{FF2B5EF4-FFF2-40B4-BE49-F238E27FC236}">
                    <a16:creationId xmlns:a16="http://schemas.microsoft.com/office/drawing/2014/main" id="{F584AB28-A5BA-4C94-A962-5AD0AB901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613"/>
                <a:ext cx="47" cy="47"/>
              </a:xfrm>
              <a:custGeom>
                <a:avLst/>
                <a:gdLst>
                  <a:gd name="T0" fmla="*/ 0 w 20"/>
                  <a:gd name="T1" fmla="*/ 4 h 20"/>
                  <a:gd name="T2" fmla="*/ 0 w 20"/>
                  <a:gd name="T3" fmla="*/ 12 h 20"/>
                  <a:gd name="T4" fmla="*/ 17 w 20"/>
                  <a:gd name="T5" fmla="*/ 15 h 20"/>
                  <a:gd name="T6" fmla="*/ 20 w 20"/>
                  <a:gd name="T7" fmla="*/ 11 h 20"/>
                  <a:gd name="T8" fmla="*/ 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4"/>
                    </a:moveTo>
                    <a:cubicBezTo>
                      <a:pt x="2" y="7"/>
                      <a:pt x="1" y="10"/>
                      <a:pt x="0" y="12"/>
                    </a:cubicBezTo>
                    <a:cubicBezTo>
                      <a:pt x="4" y="18"/>
                      <a:pt x="10" y="20"/>
                      <a:pt x="17" y="15"/>
                    </a:cubicBezTo>
                    <a:cubicBezTo>
                      <a:pt x="17" y="13"/>
                      <a:pt x="17" y="12"/>
                      <a:pt x="20" y="11"/>
                    </a:cubicBezTo>
                    <a:cubicBezTo>
                      <a:pt x="15" y="0"/>
                      <a:pt x="8" y="1"/>
                      <a:pt x="0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499">
                <a:extLst>
                  <a:ext uri="{FF2B5EF4-FFF2-40B4-BE49-F238E27FC236}">
                    <a16:creationId xmlns:a16="http://schemas.microsoft.com/office/drawing/2014/main" id="{55184A7B-7CCF-440E-B393-3590D927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1"/>
                <a:ext cx="55" cy="52"/>
              </a:xfrm>
              <a:custGeom>
                <a:avLst/>
                <a:gdLst>
                  <a:gd name="T0" fmla="*/ 0 w 23"/>
                  <a:gd name="T1" fmla="*/ 3 h 22"/>
                  <a:gd name="T2" fmla="*/ 6 w 23"/>
                  <a:gd name="T3" fmla="*/ 22 h 22"/>
                  <a:gd name="T4" fmla="*/ 19 w 23"/>
                  <a:gd name="T5" fmla="*/ 0 h 22"/>
                  <a:gd name="T6" fmla="*/ 0 w 23"/>
                  <a:gd name="T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0" y="3"/>
                    </a:moveTo>
                    <a:cubicBezTo>
                      <a:pt x="1" y="9"/>
                      <a:pt x="0" y="14"/>
                      <a:pt x="6" y="22"/>
                    </a:cubicBezTo>
                    <a:cubicBezTo>
                      <a:pt x="19" y="22"/>
                      <a:pt x="23" y="10"/>
                      <a:pt x="19" y="0"/>
                    </a:cubicBezTo>
                    <a:cubicBezTo>
                      <a:pt x="13" y="0"/>
                      <a:pt x="7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500">
                <a:extLst>
                  <a:ext uri="{FF2B5EF4-FFF2-40B4-BE49-F238E27FC236}">
                    <a16:creationId xmlns:a16="http://schemas.microsoft.com/office/drawing/2014/main" id="{C020EE09-D122-4709-BC8B-0A0366E1E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029"/>
                <a:ext cx="45" cy="42"/>
              </a:xfrm>
              <a:custGeom>
                <a:avLst/>
                <a:gdLst>
                  <a:gd name="T0" fmla="*/ 9 w 19"/>
                  <a:gd name="T1" fmla="*/ 0 h 18"/>
                  <a:gd name="T2" fmla="*/ 5 w 19"/>
                  <a:gd name="T3" fmla="*/ 16 h 18"/>
                  <a:gd name="T4" fmla="*/ 9 w 1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9" y="0"/>
                    </a:moveTo>
                    <a:cubicBezTo>
                      <a:pt x="1" y="4"/>
                      <a:pt x="0" y="9"/>
                      <a:pt x="5" y="16"/>
                    </a:cubicBezTo>
                    <a:cubicBezTo>
                      <a:pt x="15" y="18"/>
                      <a:pt x="19" y="4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501">
                <a:extLst>
                  <a:ext uri="{FF2B5EF4-FFF2-40B4-BE49-F238E27FC236}">
                    <a16:creationId xmlns:a16="http://schemas.microsoft.com/office/drawing/2014/main" id="{19EA52A0-43E3-417B-A43B-39A01F56D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917"/>
                <a:ext cx="184" cy="209"/>
              </a:xfrm>
              <a:custGeom>
                <a:avLst/>
                <a:gdLst>
                  <a:gd name="T0" fmla="*/ 31 w 78"/>
                  <a:gd name="T1" fmla="*/ 31 h 88"/>
                  <a:gd name="T2" fmla="*/ 42 w 78"/>
                  <a:gd name="T3" fmla="*/ 16 h 88"/>
                  <a:gd name="T4" fmla="*/ 32 w 78"/>
                  <a:gd name="T5" fmla="*/ 0 h 88"/>
                  <a:gd name="T6" fmla="*/ 7 w 78"/>
                  <a:gd name="T7" fmla="*/ 34 h 88"/>
                  <a:gd name="T8" fmla="*/ 20 w 78"/>
                  <a:gd name="T9" fmla="*/ 41 h 88"/>
                  <a:gd name="T10" fmla="*/ 19 w 78"/>
                  <a:gd name="T11" fmla="*/ 87 h 88"/>
                  <a:gd name="T12" fmla="*/ 57 w 78"/>
                  <a:gd name="T13" fmla="*/ 61 h 88"/>
                  <a:gd name="T14" fmla="*/ 70 w 78"/>
                  <a:gd name="T15" fmla="*/ 59 h 88"/>
                  <a:gd name="T16" fmla="*/ 31 w 78"/>
                  <a:gd name="T17" fmla="*/ 3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88">
                    <a:moveTo>
                      <a:pt x="31" y="31"/>
                    </a:moveTo>
                    <a:cubicBezTo>
                      <a:pt x="35" y="26"/>
                      <a:pt x="40" y="22"/>
                      <a:pt x="42" y="16"/>
                    </a:cubicBezTo>
                    <a:cubicBezTo>
                      <a:pt x="38" y="6"/>
                      <a:pt x="33" y="8"/>
                      <a:pt x="32" y="0"/>
                    </a:cubicBezTo>
                    <a:cubicBezTo>
                      <a:pt x="13" y="3"/>
                      <a:pt x="11" y="21"/>
                      <a:pt x="7" y="34"/>
                    </a:cubicBezTo>
                    <a:cubicBezTo>
                      <a:pt x="12" y="36"/>
                      <a:pt x="16" y="36"/>
                      <a:pt x="20" y="41"/>
                    </a:cubicBezTo>
                    <a:cubicBezTo>
                      <a:pt x="0" y="53"/>
                      <a:pt x="7" y="76"/>
                      <a:pt x="19" y="87"/>
                    </a:cubicBezTo>
                    <a:cubicBezTo>
                      <a:pt x="31" y="88"/>
                      <a:pt x="60" y="77"/>
                      <a:pt x="57" y="61"/>
                    </a:cubicBezTo>
                    <a:cubicBezTo>
                      <a:pt x="61" y="63"/>
                      <a:pt x="65" y="63"/>
                      <a:pt x="70" y="59"/>
                    </a:cubicBezTo>
                    <a:cubicBezTo>
                      <a:pt x="78" y="35"/>
                      <a:pt x="43" y="43"/>
                      <a:pt x="31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502">
                <a:extLst>
                  <a:ext uri="{FF2B5EF4-FFF2-40B4-BE49-F238E27FC236}">
                    <a16:creationId xmlns:a16="http://schemas.microsoft.com/office/drawing/2014/main" id="{93FA7B5C-4D7F-4F28-8486-DCB143AF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022"/>
                <a:ext cx="35" cy="30"/>
              </a:xfrm>
              <a:custGeom>
                <a:avLst/>
                <a:gdLst>
                  <a:gd name="T0" fmla="*/ 6 w 15"/>
                  <a:gd name="T1" fmla="*/ 13 h 13"/>
                  <a:gd name="T2" fmla="*/ 11 w 15"/>
                  <a:gd name="T3" fmla="*/ 1 h 13"/>
                  <a:gd name="T4" fmla="*/ 6 w 1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2" y="10"/>
                      <a:pt x="15" y="7"/>
                      <a:pt x="11" y="1"/>
                    </a:cubicBezTo>
                    <a:cubicBezTo>
                      <a:pt x="6" y="0"/>
                      <a:pt x="0" y="6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503">
                <a:extLst>
                  <a:ext uri="{FF2B5EF4-FFF2-40B4-BE49-F238E27FC236}">
                    <a16:creationId xmlns:a16="http://schemas.microsoft.com/office/drawing/2014/main" id="{209026E9-48AA-4BED-AF3F-ABF6A47F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922"/>
                <a:ext cx="102" cy="107"/>
              </a:xfrm>
              <a:custGeom>
                <a:avLst/>
                <a:gdLst>
                  <a:gd name="T0" fmla="*/ 16 w 43"/>
                  <a:gd name="T1" fmla="*/ 45 h 45"/>
                  <a:gd name="T2" fmla="*/ 37 w 43"/>
                  <a:gd name="T3" fmla="*/ 9 h 45"/>
                  <a:gd name="T4" fmla="*/ 16 w 43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45">
                    <a:moveTo>
                      <a:pt x="16" y="45"/>
                    </a:moveTo>
                    <a:cubicBezTo>
                      <a:pt x="32" y="40"/>
                      <a:pt x="43" y="28"/>
                      <a:pt x="37" y="9"/>
                    </a:cubicBezTo>
                    <a:cubicBezTo>
                      <a:pt x="18" y="0"/>
                      <a:pt x="0" y="25"/>
                      <a:pt x="16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504">
                <a:extLst>
                  <a:ext uri="{FF2B5EF4-FFF2-40B4-BE49-F238E27FC236}">
                    <a16:creationId xmlns:a16="http://schemas.microsoft.com/office/drawing/2014/main" id="{622329EB-E1AA-417C-914C-EA0B06F3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816"/>
                <a:ext cx="75" cy="111"/>
              </a:xfrm>
              <a:custGeom>
                <a:avLst/>
                <a:gdLst>
                  <a:gd name="T0" fmla="*/ 21 w 32"/>
                  <a:gd name="T1" fmla="*/ 39 h 47"/>
                  <a:gd name="T2" fmla="*/ 24 w 32"/>
                  <a:gd name="T3" fmla="*/ 3 h 47"/>
                  <a:gd name="T4" fmla="*/ 6 w 32"/>
                  <a:gd name="T5" fmla="*/ 7 h 47"/>
                  <a:gd name="T6" fmla="*/ 0 w 32"/>
                  <a:gd name="T7" fmla="*/ 36 h 47"/>
                  <a:gd name="T8" fmla="*/ 21 w 32"/>
                  <a:gd name="T9" fmla="*/ 41 h 47"/>
                  <a:gd name="T10" fmla="*/ 31 w 32"/>
                  <a:gd name="T11" fmla="*/ 47 h 47"/>
                  <a:gd name="T12" fmla="*/ 28 w 32"/>
                  <a:gd name="T13" fmla="*/ 37 h 47"/>
                  <a:gd name="T14" fmla="*/ 21 w 32"/>
                  <a:gd name="T15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7">
                    <a:moveTo>
                      <a:pt x="21" y="39"/>
                    </a:moveTo>
                    <a:cubicBezTo>
                      <a:pt x="16" y="24"/>
                      <a:pt x="31" y="17"/>
                      <a:pt x="24" y="3"/>
                    </a:cubicBezTo>
                    <a:cubicBezTo>
                      <a:pt x="15" y="0"/>
                      <a:pt x="10" y="4"/>
                      <a:pt x="6" y="7"/>
                    </a:cubicBezTo>
                    <a:cubicBezTo>
                      <a:pt x="11" y="21"/>
                      <a:pt x="9" y="24"/>
                      <a:pt x="0" y="36"/>
                    </a:cubicBezTo>
                    <a:cubicBezTo>
                      <a:pt x="6" y="45"/>
                      <a:pt x="13" y="46"/>
                      <a:pt x="21" y="41"/>
                    </a:cubicBezTo>
                    <a:cubicBezTo>
                      <a:pt x="23" y="46"/>
                      <a:pt x="25" y="47"/>
                      <a:pt x="31" y="47"/>
                    </a:cubicBezTo>
                    <a:cubicBezTo>
                      <a:pt x="30" y="43"/>
                      <a:pt x="32" y="41"/>
                      <a:pt x="28" y="37"/>
                    </a:cubicBezTo>
                    <a:cubicBezTo>
                      <a:pt x="26" y="39"/>
                      <a:pt x="24" y="39"/>
                      <a:pt x="2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505">
                <a:extLst>
                  <a:ext uri="{FF2B5EF4-FFF2-40B4-BE49-F238E27FC236}">
                    <a16:creationId xmlns:a16="http://schemas.microsoft.com/office/drawing/2014/main" id="{09E20AB8-1930-4065-9B1F-6F10844E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974"/>
                <a:ext cx="87" cy="119"/>
              </a:xfrm>
              <a:custGeom>
                <a:avLst/>
                <a:gdLst>
                  <a:gd name="T0" fmla="*/ 34 w 37"/>
                  <a:gd name="T1" fmla="*/ 4 h 50"/>
                  <a:gd name="T2" fmla="*/ 20 w 37"/>
                  <a:gd name="T3" fmla="*/ 4 h 50"/>
                  <a:gd name="T4" fmla="*/ 15 w 37"/>
                  <a:gd name="T5" fmla="*/ 9 h 50"/>
                  <a:gd name="T6" fmla="*/ 16 w 37"/>
                  <a:gd name="T7" fmla="*/ 26 h 50"/>
                  <a:gd name="T8" fmla="*/ 0 w 37"/>
                  <a:gd name="T9" fmla="*/ 32 h 50"/>
                  <a:gd name="T10" fmla="*/ 1 w 37"/>
                  <a:gd name="T11" fmla="*/ 48 h 50"/>
                  <a:gd name="T12" fmla="*/ 37 w 37"/>
                  <a:gd name="T13" fmla="*/ 13 h 50"/>
                  <a:gd name="T14" fmla="*/ 34 w 37"/>
                  <a:gd name="T15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0">
                    <a:moveTo>
                      <a:pt x="34" y="4"/>
                    </a:moveTo>
                    <a:cubicBezTo>
                      <a:pt x="28" y="7"/>
                      <a:pt x="26" y="0"/>
                      <a:pt x="20" y="4"/>
                    </a:cubicBezTo>
                    <a:cubicBezTo>
                      <a:pt x="21" y="6"/>
                      <a:pt x="18" y="8"/>
                      <a:pt x="15" y="9"/>
                    </a:cubicBezTo>
                    <a:cubicBezTo>
                      <a:pt x="19" y="16"/>
                      <a:pt x="19" y="21"/>
                      <a:pt x="16" y="26"/>
                    </a:cubicBezTo>
                    <a:cubicBezTo>
                      <a:pt x="12" y="24"/>
                      <a:pt x="6" y="29"/>
                      <a:pt x="0" y="32"/>
                    </a:cubicBezTo>
                    <a:cubicBezTo>
                      <a:pt x="1" y="38"/>
                      <a:pt x="1" y="43"/>
                      <a:pt x="1" y="48"/>
                    </a:cubicBezTo>
                    <a:cubicBezTo>
                      <a:pt x="25" y="50"/>
                      <a:pt x="19" y="20"/>
                      <a:pt x="37" y="13"/>
                    </a:cubicBezTo>
                    <a:cubicBezTo>
                      <a:pt x="35" y="10"/>
                      <a:pt x="34" y="6"/>
                      <a:pt x="3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506">
                <a:extLst>
                  <a:ext uri="{FF2B5EF4-FFF2-40B4-BE49-F238E27FC236}">
                    <a16:creationId xmlns:a16="http://schemas.microsoft.com/office/drawing/2014/main" id="{B1CE75B4-1351-4B13-A6D5-FC718332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048"/>
                <a:ext cx="41" cy="35"/>
              </a:xfrm>
              <a:custGeom>
                <a:avLst/>
                <a:gdLst>
                  <a:gd name="T0" fmla="*/ 10 w 17"/>
                  <a:gd name="T1" fmla="*/ 0 h 15"/>
                  <a:gd name="T2" fmla="*/ 9 w 17"/>
                  <a:gd name="T3" fmla="*/ 14 h 15"/>
                  <a:gd name="T4" fmla="*/ 17 w 17"/>
                  <a:gd name="T5" fmla="*/ 7 h 15"/>
                  <a:gd name="T6" fmla="*/ 10 w 17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4"/>
                      <a:pt x="1" y="15"/>
                      <a:pt x="9" y="14"/>
                    </a:cubicBezTo>
                    <a:cubicBezTo>
                      <a:pt x="8" y="11"/>
                      <a:pt x="13" y="9"/>
                      <a:pt x="17" y="7"/>
                    </a:cubicBezTo>
                    <a:cubicBezTo>
                      <a:pt x="15" y="3"/>
                      <a:pt x="12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507">
                <a:extLst>
                  <a:ext uri="{FF2B5EF4-FFF2-40B4-BE49-F238E27FC236}">
                    <a16:creationId xmlns:a16="http://schemas.microsoft.com/office/drawing/2014/main" id="{C0DB700E-368F-44C4-A3FA-D4137AB24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908"/>
                <a:ext cx="81" cy="92"/>
              </a:xfrm>
              <a:custGeom>
                <a:avLst/>
                <a:gdLst>
                  <a:gd name="T0" fmla="*/ 18 w 34"/>
                  <a:gd name="T1" fmla="*/ 0 h 39"/>
                  <a:gd name="T2" fmla="*/ 0 w 34"/>
                  <a:gd name="T3" fmla="*/ 18 h 39"/>
                  <a:gd name="T4" fmla="*/ 18 w 34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9">
                    <a:moveTo>
                      <a:pt x="18" y="0"/>
                    </a:moveTo>
                    <a:cubicBezTo>
                      <a:pt x="13" y="6"/>
                      <a:pt x="6" y="12"/>
                      <a:pt x="0" y="18"/>
                    </a:cubicBezTo>
                    <a:cubicBezTo>
                      <a:pt x="14" y="39"/>
                      <a:pt x="34" y="1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508">
                <a:extLst>
                  <a:ext uri="{FF2B5EF4-FFF2-40B4-BE49-F238E27FC236}">
                    <a16:creationId xmlns:a16="http://schemas.microsoft.com/office/drawing/2014/main" id="{7698D297-9036-49B5-9E95-562A936CD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870"/>
                <a:ext cx="38" cy="38"/>
              </a:xfrm>
              <a:custGeom>
                <a:avLst/>
                <a:gdLst>
                  <a:gd name="T0" fmla="*/ 0 w 16"/>
                  <a:gd name="T1" fmla="*/ 6 h 16"/>
                  <a:gd name="T2" fmla="*/ 10 w 16"/>
                  <a:gd name="T3" fmla="*/ 14 h 16"/>
                  <a:gd name="T4" fmla="*/ 14 w 16"/>
                  <a:gd name="T5" fmla="*/ 1 h 16"/>
                  <a:gd name="T6" fmla="*/ 0 w 16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0" y="6"/>
                    </a:moveTo>
                    <a:cubicBezTo>
                      <a:pt x="1" y="16"/>
                      <a:pt x="8" y="7"/>
                      <a:pt x="10" y="14"/>
                    </a:cubicBezTo>
                    <a:cubicBezTo>
                      <a:pt x="15" y="11"/>
                      <a:pt x="16" y="6"/>
                      <a:pt x="14" y="1"/>
                    </a:cubicBezTo>
                    <a:cubicBezTo>
                      <a:pt x="10" y="0"/>
                      <a:pt x="5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509">
                <a:extLst>
                  <a:ext uri="{FF2B5EF4-FFF2-40B4-BE49-F238E27FC236}">
                    <a16:creationId xmlns:a16="http://schemas.microsoft.com/office/drawing/2014/main" id="{FF0DDBC3-F5F9-424A-BCBD-BD3F6C44E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797"/>
                <a:ext cx="59" cy="66"/>
              </a:xfrm>
              <a:custGeom>
                <a:avLst/>
                <a:gdLst>
                  <a:gd name="T0" fmla="*/ 2 w 25"/>
                  <a:gd name="T1" fmla="*/ 4 h 28"/>
                  <a:gd name="T2" fmla="*/ 7 w 25"/>
                  <a:gd name="T3" fmla="*/ 27 h 28"/>
                  <a:gd name="T4" fmla="*/ 23 w 25"/>
                  <a:gd name="T5" fmla="*/ 20 h 28"/>
                  <a:gd name="T6" fmla="*/ 14 w 25"/>
                  <a:gd name="T7" fmla="*/ 0 h 28"/>
                  <a:gd name="T8" fmla="*/ 2 w 2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8">
                    <a:moveTo>
                      <a:pt x="2" y="4"/>
                    </a:moveTo>
                    <a:cubicBezTo>
                      <a:pt x="2" y="11"/>
                      <a:pt x="0" y="18"/>
                      <a:pt x="7" y="27"/>
                    </a:cubicBezTo>
                    <a:cubicBezTo>
                      <a:pt x="12" y="28"/>
                      <a:pt x="18" y="23"/>
                      <a:pt x="23" y="20"/>
                    </a:cubicBezTo>
                    <a:cubicBezTo>
                      <a:pt x="25" y="14"/>
                      <a:pt x="18" y="7"/>
                      <a:pt x="14" y="0"/>
                    </a:cubicBezTo>
                    <a:cubicBezTo>
                      <a:pt x="10" y="3"/>
                      <a:pt x="6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510">
                <a:extLst>
                  <a:ext uri="{FF2B5EF4-FFF2-40B4-BE49-F238E27FC236}">
                    <a16:creationId xmlns:a16="http://schemas.microsoft.com/office/drawing/2014/main" id="{454373E1-FD0C-48A1-976A-5221A614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003"/>
                <a:ext cx="49" cy="7"/>
              </a:xfrm>
              <a:custGeom>
                <a:avLst/>
                <a:gdLst>
                  <a:gd name="T0" fmla="*/ 18 w 21"/>
                  <a:gd name="T1" fmla="*/ 0 h 3"/>
                  <a:gd name="T2" fmla="*/ 20 w 21"/>
                  <a:gd name="T3" fmla="*/ 2 h 3"/>
                  <a:gd name="T4" fmla="*/ 18 w 2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">
                    <a:moveTo>
                      <a:pt x="18" y="0"/>
                    </a:moveTo>
                    <a:cubicBezTo>
                      <a:pt x="0" y="0"/>
                      <a:pt x="2" y="3"/>
                      <a:pt x="20" y="2"/>
                    </a:cubicBezTo>
                    <a:cubicBezTo>
                      <a:pt x="17" y="1"/>
                      <a:pt x="21" y="1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511">
                <a:extLst>
                  <a:ext uri="{FF2B5EF4-FFF2-40B4-BE49-F238E27FC236}">
                    <a16:creationId xmlns:a16="http://schemas.microsoft.com/office/drawing/2014/main" id="{DFBA362C-5EE2-436E-B5CA-496E2619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775"/>
                <a:ext cx="26" cy="22"/>
              </a:xfrm>
              <a:custGeom>
                <a:avLst/>
                <a:gdLst>
                  <a:gd name="T0" fmla="*/ 0 w 11"/>
                  <a:gd name="T1" fmla="*/ 7 h 9"/>
                  <a:gd name="T2" fmla="*/ 11 w 11"/>
                  <a:gd name="T3" fmla="*/ 2 h 9"/>
                  <a:gd name="T4" fmla="*/ 1 w 11"/>
                  <a:gd name="T5" fmla="*/ 0 h 9"/>
                  <a:gd name="T6" fmla="*/ 0 w 11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6" y="9"/>
                      <a:pt x="10" y="8"/>
                      <a:pt x="11" y="2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512">
                <a:extLst>
                  <a:ext uri="{FF2B5EF4-FFF2-40B4-BE49-F238E27FC236}">
                    <a16:creationId xmlns:a16="http://schemas.microsoft.com/office/drawing/2014/main" id="{8CABDB8D-FBA9-41BF-A960-F881E422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1137"/>
                <a:ext cx="50" cy="50"/>
              </a:xfrm>
              <a:custGeom>
                <a:avLst/>
                <a:gdLst>
                  <a:gd name="T0" fmla="*/ 19 w 21"/>
                  <a:gd name="T1" fmla="*/ 2 h 21"/>
                  <a:gd name="T2" fmla="*/ 5 w 21"/>
                  <a:gd name="T3" fmla="*/ 2 h 21"/>
                  <a:gd name="T4" fmla="*/ 5 w 21"/>
                  <a:gd name="T5" fmla="*/ 16 h 21"/>
                  <a:gd name="T6" fmla="*/ 11 w 21"/>
                  <a:gd name="T7" fmla="*/ 21 h 21"/>
                  <a:gd name="T8" fmla="*/ 21 w 21"/>
                  <a:gd name="T9" fmla="*/ 15 h 21"/>
                  <a:gd name="T10" fmla="*/ 19 w 21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1">
                    <a:moveTo>
                      <a:pt x="19" y="2"/>
                    </a:moveTo>
                    <a:cubicBezTo>
                      <a:pt x="14" y="2"/>
                      <a:pt x="10" y="0"/>
                      <a:pt x="5" y="2"/>
                    </a:cubicBezTo>
                    <a:cubicBezTo>
                      <a:pt x="7" y="7"/>
                      <a:pt x="0" y="10"/>
                      <a:pt x="5" y="16"/>
                    </a:cubicBezTo>
                    <a:cubicBezTo>
                      <a:pt x="7" y="18"/>
                      <a:pt x="9" y="17"/>
                      <a:pt x="11" y="21"/>
                    </a:cubicBezTo>
                    <a:cubicBezTo>
                      <a:pt x="14" y="19"/>
                      <a:pt x="18" y="17"/>
                      <a:pt x="21" y="15"/>
                    </a:cubicBezTo>
                    <a:cubicBezTo>
                      <a:pt x="15" y="9"/>
                      <a:pt x="21" y="6"/>
                      <a:pt x="1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513">
                <a:extLst>
                  <a:ext uri="{FF2B5EF4-FFF2-40B4-BE49-F238E27FC236}">
                    <a16:creationId xmlns:a16="http://schemas.microsoft.com/office/drawing/2014/main" id="{7FB15AB2-F3C6-4E29-988B-866E2713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244"/>
                <a:ext cx="168" cy="125"/>
              </a:xfrm>
              <a:custGeom>
                <a:avLst/>
                <a:gdLst>
                  <a:gd name="T0" fmla="*/ 31 w 71"/>
                  <a:gd name="T1" fmla="*/ 6 h 53"/>
                  <a:gd name="T2" fmla="*/ 47 w 71"/>
                  <a:gd name="T3" fmla="*/ 41 h 53"/>
                  <a:gd name="T4" fmla="*/ 31 w 71"/>
                  <a:gd name="T5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53">
                    <a:moveTo>
                      <a:pt x="31" y="6"/>
                    </a:moveTo>
                    <a:cubicBezTo>
                      <a:pt x="0" y="16"/>
                      <a:pt x="25" y="53"/>
                      <a:pt x="47" y="41"/>
                    </a:cubicBezTo>
                    <a:cubicBezTo>
                      <a:pt x="71" y="28"/>
                      <a:pt x="50" y="0"/>
                      <a:pt x="3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514">
                <a:extLst>
                  <a:ext uri="{FF2B5EF4-FFF2-40B4-BE49-F238E27FC236}">
                    <a16:creationId xmlns:a16="http://schemas.microsoft.com/office/drawing/2014/main" id="{6266C8C0-CE49-4CD0-BA46-F25158BF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778"/>
                <a:ext cx="62" cy="57"/>
              </a:xfrm>
              <a:custGeom>
                <a:avLst/>
                <a:gdLst>
                  <a:gd name="T0" fmla="*/ 3 w 26"/>
                  <a:gd name="T1" fmla="*/ 20 h 24"/>
                  <a:gd name="T2" fmla="*/ 26 w 26"/>
                  <a:gd name="T3" fmla="*/ 15 h 24"/>
                  <a:gd name="T4" fmla="*/ 3 w 26"/>
                  <a:gd name="T5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4">
                    <a:moveTo>
                      <a:pt x="3" y="20"/>
                    </a:moveTo>
                    <a:cubicBezTo>
                      <a:pt x="15" y="24"/>
                      <a:pt x="22" y="21"/>
                      <a:pt x="26" y="15"/>
                    </a:cubicBezTo>
                    <a:cubicBezTo>
                      <a:pt x="25" y="2"/>
                      <a:pt x="0" y="0"/>
                      <a:pt x="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515">
                <a:extLst>
                  <a:ext uri="{FF2B5EF4-FFF2-40B4-BE49-F238E27FC236}">
                    <a16:creationId xmlns:a16="http://schemas.microsoft.com/office/drawing/2014/main" id="{8235AEFD-3AB0-4DA3-A86B-7DE33676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832"/>
                <a:ext cx="78" cy="66"/>
              </a:xfrm>
              <a:custGeom>
                <a:avLst/>
                <a:gdLst>
                  <a:gd name="T0" fmla="*/ 17 w 33"/>
                  <a:gd name="T1" fmla="*/ 13 h 28"/>
                  <a:gd name="T2" fmla="*/ 18 w 33"/>
                  <a:gd name="T3" fmla="*/ 7 h 28"/>
                  <a:gd name="T4" fmla="*/ 9 w 33"/>
                  <a:gd name="T5" fmla="*/ 0 h 28"/>
                  <a:gd name="T6" fmla="*/ 1 w 33"/>
                  <a:gd name="T7" fmla="*/ 4 h 28"/>
                  <a:gd name="T8" fmla="*/ 14 w 33"/>
                  <a:gd name="T9" fmla="*/ 19 h 28"/>
                  <a:gd name="T10" fmla="*/ 15 w 33"/>
                  <a:gd name="T11" fmla="*/ 24 h 28"/>
                  <a:gd name="T12" fmla="*/ 31 w 33"/>
                  <a:gd name="T13" fmla="*/ 26 h 28"/>
                  <a:gd name="T14" fmla="*/ 32 w 33"/>
                  <a:gd name="T15" fmla="*/ 9 h 28"/>
                  <a:gd name="T16" fmla="*/ 17 w 33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8">
                    <a:moveTo>
                      <a:pt x="17" y="13"/>
                    </a:moveTo>
                    <a:cubicBezTo>
                      <a:pt x="17" y="11"/>
                      <a:pt x="17" y="9"/>
                      <a:pt x="18" y="7"/>
                    </a:cubicBezTo>
                    <a:cubicBezTo>
                      <a:pt x="11" y="7"/>
                      <a:pt x="14" y="1"/>
                      <a:pt x="9" y="0"/>
                    </a:cubicBezTo>
                    <a:cubicBezTo>
                      <a:pt x="8" y="3"/>
                      <a:pt x="3" y="2"/>
                      <a:pt x="1" y="4"/>
                    </a:cubicBezTo>
                    <a:cubicBezTo>
                      <a:pt x="0" y="15"/>
                      <a:pt x="4" y="19"/>
                      <a:pt x="14" y="19"/>
                    </a:cubicBezTo>
                    <a:cubicBezTo>
                      <a:pt x="14" y="20"/>
                      <a:pt x="14" y="22"/>
                      <a:pt x="15" y="24"/>
                    </a:cubicBezTo>
                    <a:cubicBezTo>
                      <a:pt x="20" y="28"/>
                      <a:pt x="25" y="26"/>
                      <a:pt x="31" y="26"/>
                    </a:cubicBezTo>
                    <a:cubicBezTo>
                      <a:pt x="33" y="21"/>
                      <a:pt x="32" y="15"/>
                      <a:pt x="32" y="9"/>
                    </a:cubicBezTo>
                    <a:cubicBezTo>
                      <a:pt x="27" y="6"/>
                      <a:pt x="20" y="9"/>
                      <a:pt x="17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516">
                <a:extLst>
                  <a:ext uri="{FF2B5EF4-FFF2-40B4-BE49-F238E27FC236}">
                    <a16:creationId xmlns:a16="http://schemas.microsoft.com/office/drawing/2014/main" id="{2891A08F-A8DD-42ED-A3AA-226A519E7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1355"/>
                <a:ext cx="11" cy="12"/>
              </a:xfrm>
              <a:custGeom>
                <a:avLst/>
                <a:gdLst>
                  <a:gd name="T0" fmla="*/ 2 w 5"/>
                  <a:gd name="T1" fmla="*/ 5 h 5"/>
                  <a:gd name="T2" fmla="*/ 4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517">
                <a:extLst>
                  <a:ext uri="{FF2B5EF4-FFF2-40B4-BE49-F238E27FC236}">
                    <a16:creationId xmlns:a16="http://schemas.microsoft.com/office/drawing/2014/main" id="{44408636-DA40-455A-BB85-A0B2E0EB8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00"/>
                <a:ext cx="16" cy="24"/>
              </a:xfrm>
              <a:custGeom>
                <a:avLst/>
                <a:gdLst>
                  <a:gd name="T0" fmla="*/ 1 w 7"/>
                  <a:gd name="T1" fmla="*/ 1 h 10"/>
                  <a:gd name="T2" fmla="*/ 6 w 7"/>
                  <a:gd name="T3" fmla="*/ 8 h 10"/>
                  <a:gd name="T4" fmla="*/ 5 w 7"/>
                  <a:gd name="T5" fmla="*/ 1 h 10"/>
                  <a:gd name="T6" fmla="*/ 1 w 7"/>
                  <a:gd name="T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7" y="5"/>
                      <a:pt x="6" y="5"/>
                      <a:pt x="5" y="1"/>
                    </a:cubicBezTo>
                    <a:cubicBezTo>
                      <a:pt x="3" y="3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518">
                <a:extLst>
                  <a:ext uri="{FF2B5EF4-FFF2-40B4-BE49-F238E27FC236}">
                    <a16:creationId xmlns:a16="http://schemas.microsoft.com/office/drawing/2014/main" id="{BA798C6E-72B8-464C-8FFD-FF8B3A4A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726"/>
                <a:ext cx="33" cy="47"/>
              </a:xfrm>
              <a:custGeom>
                <a:avLst/>
                <a:gdLst>
                  <a:gd name="T0" fmla="*/ 0 w 14"/>
                  <a:gd name="T1" fmla="*/ 13 h 20"/>
                  <a:gd name="T2" fmla="*/ 3 w 14"/>
                  <a:gd name="T3" fmla="*/ 20 h 20"/>
                  <a:gd name="T4" fmla="*/ 14 w 14"/>
                  <a:gd name="T5" fmla="*/ 8 h 20"/>
                  <a:gd name="T6" fmla="*/ 10 w 14"/>
                  <a:gd name="T7" fmla="*/ 0 h 20"/>
                  <a:gd name="T8" fmla="*/ 0 w 14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3"/>
                    </a:moveTo>
                    <a:cubicBezTo>
                      <a:pt x="2" y="16"/>
                      <a:pt x="0" y="19"/>
                      <a:pt x="3" y="20"/>
                    </a:cubicBezTo>
                    <a:cubicBezTo>
                      <a:pt x="8" y="16"/>
                      <a:pt x="11" y="12"/>
                      <a:pt x="14" y="8"/>
                    </a:cubicBezTo>
                    <a:cubicBezTo>
                      <a:pt x="13" y="5"/>
                      <a:pt x="11" y="3"/>
                      <a:pt x="10" y="0"/>
                    </a:cubicBezTo>
                    <a:cubicBezTo>
                      <a:pt x="2" y="4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519">
                <a:extLst>
                  <a:ext uri="{FF2B5EF4-FFF2-40B4-BE49-F238E27FC236}">
                    <a16:creationId xmlns:a16="http://schemas.microsoft.com/office/drawing/2014/main" id="{8CC538FB-17D8-475C-82F7-74D9AFFB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685"/>
                <a:ext cx="28" cy="26"/>
              </a:xfrm>
              <a:custGeom>
                <a:avLst/>
                <a:gdLst>
                  <a:gd name="T0" fmla="*/ 0 w 12"/>
                  <a:gd name="T1" fmla="*/ 6 h 11"/>
                  <a:gd name="T2" fmla="*/ 3 w 12"/>
                  <a:gd name="T3" fmla="*/ 10 h 11"/>
                  <a:gd name="T4" fmla="*/ 12 w 12"/>
                  <a:gd name="T5" fmla="*/ 6 h 11"/>
                  <a:gd name="T6" fmla="*/ 0 w 12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cubicBezTo>
                      <a:pt x="2" y="9"/>
                      <a:pt x="3" y="7"/>
                      <a:pt x="3" y="10"/>
                    </a:cubicBezTo>
                    <a:cubicBezTo>
                      <a:pt x="5" y="11"/>
                      <a:pt x="8" y="8"/>
                      <a:pt x="12" y="6"/>
                    </a:cubicBezTo>
                    <a:cubicBezTo>
                      <a:pt x="9" y="0"/>
                      <a:pt x="3" y="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520">
                <a:extLst>
                  <a:ext uri="{FF2B5EF4-FFF2-40B4-BE49-F238E27FC236}">
                    <a16:creationId xmlns:a16="http://schemas.microsoft.com/office/drawing/2014/main" id="{B74C60C2-24E2-4355-8985-877F7985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858"/>
                <a:ext cx="19" cy="22"/>
              </a:xfrm>
              <a:custGeom>
                <a:avLst/>
                <a:gdLst>
                  <a:gd name="T0" fmla="*/ 0 w 8"/>
                  <a:gd name="T1" fmla="*/ 3 h 9"/>
                  <a:gd name="T2" fmla="*/ 1 w 8"/>
                  <a:gd name="T3" fmla="*/ 9 h 9"/>
                  <a:gd name="T4" fmla="*/ 8 w 8"/>
                  <a:gd name="T5" fmla="*/ 6 h 9"/>
                  <a:gd name="T6" fmla="*/ 7 w 8"/>
                  <a:gd name="T7" fmla="*/ 3 h 9"/>
                  <a:gd name="T8" fmla="*/ 0 w 8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3"/>
                    </a:moveTo>
                    <a:cubicBezTo>
                      <a:pt x="1" y="5"/>
                      <a:pt x="0" y="7"/>
                      <a:pt x="1" y="9"/>
                    </a:cubicBezTo>
                    <a:cubicBezTo>
                      <a:pt x="4" y="8"/>
                      <a:pt x="5" y="9"/>
                      <a:pt x="8" y="6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5" y="4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521">
                <a:extLst>
                  <a:ext uri="{FF2B5EF4-FFF2-40B4-BE49-F238E27FC236}">
                    <a16:creationId xmlns:a16="http://schemas.microsoft.com/office/drawing/2014/main" id="{0DC47C45-18C4-40BF-BCD9-3E8D2C2A7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714"/>
                <a:ext cx="24" cy="28"/>
              </a:xfrm>
              <a:custGeom>
                <a:avLst/>
                <a:gdLst>
                  <a:gd name="T0" fmla="*/ 0 w 10"/>
                  <a:gd name="T1" fmla="*/ 4 h 12"/>
                  <a:gd name="T2" fmla="*/ 10 w 10"/>
                  <a:gd name="T3" fmla="*/ 2 h 12"/>
                  <a:gd name="T4" fmla="*/ 0 w 1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4" y="12"/>
                      <a:pt x="10" y="9"/>
                      <a:pt x="10" y="2"/>
                    </a:cubicBezTo>
                    <a:cubicBezTo>
                      <a:pt x="7" y="0"/>
                      <a:pt x="4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522">
                <a:extLst>
                  <a:ext uri="{FF2B5EF4-FFF2-40B4-BE49-F238E27FC236}">
                    <a16:creationId xmlns:a16="http://schemas.microsoft.com/office/drawing/2014/main" id="{1928599E-D625-4B26-AA12-1ADB9F27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849"/>
                <a:ext cx="35" cy="35"/>
              </a:xfrm>
              <a:custGeom>
                <a:avLst/>
                <a:gdLst>
                  <a:gd name="T0" fmla="*/ 10 w 15"/>
                  <a:gd name="T1" fmla="*/ 0 h 15"/>
                  <a:gd name="T2" fmla="*/ 6 w 15"/>
                  <a:gd name="T3" fmla="*/ 15 h 15"/>
                  <a:gd name="T4" fmla="*/ 15 w 15"/>
                  <a:gd name="T5" fmla="*/ 3 h 15"/>
                  <a:gd name="T6" fmla="*/ 10 w 15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3" y="4"/>
                      <a:pt x="0" y="8"/>
                      <a:pt x="6" y="15"/>
                    </a:cubicBezTo>
                    <a:cubicBezTo>
                      <a:pt x="11" y="14"/>
                      <a:pt x="14" y="8"/>
                      <a:pt x="15" y="3"/>
                    </a:cubicBezTo>
                    <a:cubicBezTo>
                      <a:pt x="13" y="3"/>
                      <a:pt x="12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523">
                <a:extLst>
                  <a:ext uri="{FF2B5EF4-FFF2-40B4-BE49-F238E27FC236}">
                    <a16:creationId xmlns:a16="http://schemas.microsoft.com/office/drawing/2014/main" id="{BCD6330A-A65A-4790-931D-A43CF8C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901"/>
                <a:ext cx="26" cy="28"/>
              </a:xfrm>
              <a:custGeom>
                <a:avLst/>
                <a:gdLst>
                  <a:gd name="T0" fmla="*/ 2 w 11"/>
                  <a:gd name="T1" fmla="*/ 11 h 12"/>
                  <a:gd name="T2" fmla="*/ 10 w 11"/>
                  <a:gd name="T3" fmla="*/ 4 h 12"/>
                  <a:gd name="T4" fmla="*/ 2 w 11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7" y="12"/>
                      <a:pt x="11" y="8"/>
                      <a:pt x="10" y="4"/>
                    </a:cubicBezTo>
                    <a:cubicBezTo>
                      <a:pt x="6" y="0"/>
                      <a:pt x="0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524">
                <a:extLst>
                  <a:ext uri="{FF2B5EF4-FFF2-40B4-BE49-F238E27FC236}">
                    <a16:creationId xmlns:a16="http://schemas.microsoft.com/office/drawing/2014/main" id="{78608C03-06C3-4C1A-BCEF-BC70AB8B2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811"/>
                <a:ext cx="31" cy="31"/>
              </a:xfrm>
              <a:custGeom>
                <a:avLst/>
                <a:gdLst>
                  <a:gd name="T0" fmla="*/ 6 w 13"/>
                  <a:gd name="T1" fmla="*/ 13 h 13"/>
                  <a:gd name="T2" fmla="*/ 13 w 13"/>
                  <a:gd name="T3" fmla="*/ 8 h 13"/>
                  <a:gd name="T4" fmla="*/ 6 w 13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9" y="0"/>
                      <a:pt x="0" y="7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525">
                <a:extLst>
                  <a:ext uri="{FF2B5EF4-FFF2-40B4-BE49-F238E27FC236}">
                    <a16:creationId xmlns:a16="http://schemas.microsoft.com/office/drawing/2014/main" id="{904D7D4E-8C06-4994-9EF6-AD8A116A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738"/>
                <a:ext cx="26" cy="28"/>
              </a:xfrm>
              <a:custGeom>
                <a:avLst/>
                <a:gdLst>
                  <a:gd name="T0" fmla="*/ 7 w 11"/>
                  <a:gd name="T1" fmla="*/ 0 h 12"/>
                  <a:gd name="T2" fmla="*/ 0 w 11"/>
                  <a:gd name="T3" fmla="*/ 5 h 12"/>
                  <a:gd name="T4" fmla="*/ 2 w 11"/>
                  <a:gd name="T5" fmla="*/ 11 h 12"/>
                  <a:gd name="T6" fmla="*/ 11 w 11"/>
                  <a:gd name="T7" fmla="*/ 7 h 12"/>
                  <a:gd name="T8" fmla="*/ 7 w 1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3" y="1"/>
                      <a:pt x="4" y="4"/>
                      <a:pt x="0" y="5"/>
                    </a:cubicBezTo>
                    <a:cubicBezTo>
                      <a:pt x="3" y="8"/>
                      <a:pt x="0" y="9"/>
                      <a:pt x="2" y="11"/>
                    </a:cubicBezTo>
                    <a:cubicBezTo>
                      <a:pt x="5" y="12"/>
                      <a:pt x="8" y="9"/>
                      <a:pt x="11" y="7"/>
                    </a:cubicBezTo>
                    <a:cubicBezTo>
                      <a:pt x="10" y="5"/>
                      <a:pt x="10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526">
                <a:extLst>
                  <a:ext uri="{FF2B5EF4-FFF2-40B4-BE49-F238E27FC236}">
                    <a16:creationId xmlns:a16="http://schemas.microsoft.com/office/drawing/2014/main" id="{132CFBDA-998E-45E8-8B67-828277A6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811"/>
                <a:ext cx="67" cy="42"/>
              </a:xfrm>
              <a:custGeom>
                <a:avLst/>
                <a:gdLst>
                  <a:gd name="T0" fmla="*/ 8 w 28"/>
                  <a:gd name="T1" fmla="*/ 18 h 18"/>
                  <a:gd name="T2" fmla="*/ 8 w 2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8" y="18"/>
                    </a:moveTo>
                    <a:cubicBezTo>
                      <a:pt x="28" y="14"/>
                      <a:pt x="0" y="0"/>
                      <a:pt x="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527">
                <a:extLst>
                  <a:ext uri="{FF2B5EF4-FFF2-40B4-BE49-F238E27FC236}">
                    <a16:creationId xmlns:a16="http://schemas.microsoft.com/office/drawing/2014/main" id="{C693E2F7-B0F1-4D73-BC0E-B825F5E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887"/>
                <a:ext cx="24" cy="19"/>
              </a:xfrm>
              <a:custGeom>
                <a:avLst/>
                <a:gdLst>
                  <a:gd name="T0" fmla="*/ 3 w 10"/>
                  <a:gd name="T1" fmla="*/ 6 h 8"/>
                  <a:gd name="T2" fmla="*/ 10 w 10"/>
                  <a:gd name="T3" fmla="*/ 3 h 8"/>
                  <a:gd name="T4" fmla="*/ 8 w 10"/>
                  <a:gd name="T5" fmla="*/ 0 h 8"/>
                  <a:gd name="T6" fmla="*/ 3 w 10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4" y="8"/>
                      <a:pt x="8" y="4"/>
                      <a:pt x="10" y="3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6" y="2"/>
                      <a:pt x="0" y="3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528">
                <a:extLst>
                  <a:ext uri="{FF2B5EF4-FFF2-40B4-BE49-F238E27FC236}">
                    <a16:creationId xmlns:a16="http://schemas.microsoft.com/office/drawing/2014/main" id="{E385BAA9-D631-4FDC-8C88-084C4040A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825"/>
                <a:ext cx="29" cy="24"/>
              </a:xfrm>
              <a:custGeom>
                <a:avLst/>
                <a:gdLst>
                  <a:gd name="T0" fmla="*/ 3 w 12"/>
                  <a:gd name="T1" fmla="*/ 10 h 10"/>
                  <a:gd name="T2" fmla="*/ 8 w 12"/>
                  <a:gd name="T3" fmla="*/ 0 h 10"/>
                  <a:gd name="T4" fmla="*/ 3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8" y="10"/>
                      <a:pt x="12" y="5"/>
                      <a:pt x="8" y="0"/>
                    </a:cubicBezTo>
                    <a:cubicBezTo>
                      <a:pt x="2" y="1"/>
                      <a:pt x="0" y="4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529">
                <a:extLst>
                  <a:ext uri="{FF2B5EF4-FFF2-40B4-BE49-F238E27FC236}">
                    <a16:creationId xmlns:a16="http://schemas.microsoft.com/office/drawing/2014/main" id="{5BC19D74-2A45-465C-8274-4504F1ED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934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3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4" y="6"/>
                      <a:pt x="5" y="5"/>
                      <a:pt x="7" y="4"/>
                    </a:cubicBezTo>
                    <a:cubicBezTo>
                      <a:pt x="5" y="0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530">
                <a:extLst>
                  <a:ext uri="{FF2B5EF4-FFF2-40B4-BE49-F238E27FC236}">
                    <a16:creationId xmlns:a16="http://schemas.microsoft.com/office/drawing/2014/main" id="{F9A1B5A4-9492-4B5D-BE81-7A838997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920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3 h 5"/>
                  <a:gd name="T4" fmla="*/ 3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3" y="5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1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531">
                <a:extLst>
                  <a:ext uri="{FF2B5EF4-FFF2-40B4-BE49-F238E27FC236}">
                    <a16:creationId xmlns:a16="http://schemas.microsoft.com/office/drawing/2014/main" id="{116E6851-ADE6-4BEC-A014-FFBFB6AD6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631"/>
                <a:ext cx="33" cy="31"/>
              </a:xfrm>
              <a:custGeom>
                <a:avLst/>
                <a:gdLst>
                  <a:gd name="T0" fmla="*/ 8 w 14"/>
                  <a:gd name="T1" fmla="*/ 12 h 13"/>
                  <a:gd name="T2" fmla="*/ 10 w 14"/>
                  <a:gd name="T3" fmla="*/ 1 h 13"/>
                  <a:gd name="T4" fmla="*/ 8 w 14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12"/>
                    </a:moveTo>
                    <a:cubicBezTo>
                      <a:pt x="8" y="8"/>
                      <a:pt x="14" y="6"/>
                      <a:pt x="10" y="1"/>
                    </a:cubicBezTo>
                    <a:cubicBezTo>
                      <a:pt x="1" y="0"/>
                      <a:pt x="0" y="13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532">
                <a:extLst>
                  <a:ext uri="{FF2B5EF4-FFF2-40B4-BE49-F238E27FC236}">
                    <a16:creationId xmlns:a16="http://schemas.microsoft.com/office/drawing/2014/main" id="{EDD1EDBC-A156-42E9-B7A6-703CB56D9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674"/>
                <a:ext cx="22" cy="14"/>
              </a:xfrm>
              <a:custGeom>
                <a:avLst/>
                <a:gdLst>
                  <a:gd name="T0" fmla="*/ 0 w 9"/>
                  <a:gd name="T1" fmla="*/ 3 h 6"/>
                  <a:gd name="T2" fmla="*/ 4 w 9"/>
                  <a:gd name="T3" fmla="*/ 6 h 6"/>
                  <a:gd name="T4" fmla="*/ 7 w 9"/>
                  <a:gd name="T5" fmla="*/ 0 h 6"/>
                  <a:gd name="T6" fmla="*/ 0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3"/>
                    </a:moveTo>
                    <a:cubicBezTo>
                      <a:pt x="1" y="5"/>
                      <a:pt x="3" y="4"/>
                      <a:pt x="4" y="6"/>
                    </a:cubicBezTo>
                    <a:cubicBezTo>
                      <a:pt x="7" y="5"/>
                      <a:pt x="9" y="3"/>
                      <a:pt x="7" y="0"/>
                    </a:cubicBezTo>
                    <a:cubicBezTo>
                      <a:pt x="4" y="1"/>
                      <a:pt x="1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533">
                <a:extLst>
                  <a:ext uri="{FF2B5EF4-FFF2-40B4-BE49-F238E27FC236}">
                    <a16:creationId xmlns:a16="http://schemas.microsoft.com/office/drawing/2014/main" id="{B4B9263F-EAEB-45FD-8A81-7CFF629C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700"/>
                <a:ext cx="38" cy="42"/>
              </a:xfrm>
              <a:custGeom>
                <a:avLst/>
                <a:gdLst>
                  <a:gd name="T0" fmla="*/ 4 w 16"/>
                  <a:gd name="T1" fmla="*/ 4 h 18"/>
                  <a:gd name="T2" fmla="*/ 16 w 16"/>
                  <a:gd name="T3" fmla="*/ 8 h 18"/>
                  <a:gd name="T4" fmla="*/ 4 w 16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4" y="4"/>
                    </a:moveTo>
                    <a:cubicBezTo>
                      <a:pt x="0" y="13"/>
                      <a:pt x="13" y="18"/>
                      <a:pt x="16" y="8"/>
                    </a:cubicBezTo>
                    <a:cubicBezTo>
                      <a:pt x="14" y="0"/>
                      <a:pt x="9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534">
                <a:extLst>
                  <a:ext uri="{FF2B5EF4-FFF2-40B4-BE49-F238E27FC236}">
                    <a16:creationId xmlns:a16="http://schemas.microsoft.com/office/drawing/2014/main" id="{83E35A1F-21BF-49AB-9E11-1C35AC92E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761"/>
                <a:ext cx="40" cy="36"/>
              </a:xfrm>
              <a:custGeom>
                <a:avLst/>
                <a:gdLst>
                  <a:gd name="T0" fmla="*/ 10 w 17"/>
                  <a:gd name="T1" fmla="*/ 0 h 15"/>
                  <a:gd name="T2" fmla="*/ 14 w 17"/>
                  <a:gd name="T3" fmla="*/ 9 h 15"/>
                  <a:gd name="T4" fmla="*/ 10 w 17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0" y="2"/>
                      <a:pt x="7" y="15"/>
                      <a:pt x="14" y="9"/>
                    </a:cubicBezTo>
                    <a:cubicBezTo>
                      <a:pt x="17" y="6"/>
                      <a:pt x="13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535">
                <a:extLst>
                  <a:ext uri="{FF2B5EF4-FFF2-40B4-BE49-F238E27FC236}">
                    <a16:creationId xmlns:a16="http://schemas.microsoft.com/office/drawing/2014/main" id="{A78AD200-7CE0-46C0-8A61-1E40528BA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03"/>
                <a:ext cx="36" cy="31"/>
              </a:xfrm>
              <a:custGeom>
                <a:avLst/>
                <a:gdLst>
                  <a:gd name="T0" fmla="*/ 5 w 15"/>
                  <a:gd name="T1" fmla="*/ 12 h 13"/>
                  <a:gd name="T2" fmla="*/ 14 w 15"/>
                  <a:gd name="T3" fmla="*/ 11 h 13"/>
                  <a:gd name="T4" fmla="*/ 5 w 15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2"/>
                    </a:moveTo>
                    <a:cubicBezTo>
                      <a:pt x="8" y="12"/>
                      <a:pt x="11" y="13"/>
                      <a:pt x="14" y="11"/>
                    </a:cubicBezTo>
                    <a:cubicBezTo>
                      <a:pt x="15" y="0"/>
                      <a:pt x="0" y="3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536">
                <a:extLst>
                  <a:ext uri="{FF2B5EF4-FFF2-40B4-BE49-F238E27FC236}">
                    <a16:creationId xmlns:a16="http://schemas.microsoft.com/office/drawing/2014/main" id="{FD44691C-78C4-4FF1-9510-31A89E542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969"/>
                <a:ext cx="18" cy="22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1 h 9"/>
                  <a:gd name="T4" fmla="*/ 7 w 8"/>
                  <a:gd name="T5" fmla="*/ 6 h 9"/>
                  <a:gd name="T6" fmla="*/ 5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0" y="6"/>
                      <a:pt x="2" y="9"/>
                      <a:pt x="7" y="6"/>
                    </a:cubicBezTo>
                    <a:cubicBezTo>
                      <a:pt x="5" y="3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537">
                <a:extLst>
                  <a:ext uri="{FF2B5EF4-FFF2-40B4-BE49-F238E27FC236}">
                    <a16:creationId xmlns:a16="http://schemas.microsoft.com/office/drawing/2014/main" id="{C53BFEF8-B832-4F3D-881C-93742811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780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4 h 11"/>
                  <a:gd name="T4" fmla="*/ 2 w 12"/>
                  <a:gd name="T5" fmla="*/ 11 h 11"/>
                  <a:gd name="T6" fmla="*/ 12 w 12"/>
                  <a:gd name="T7" fmla="*/ 7 h 11"/>
                  <a:gd name="T8" fmla="*/ 7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3" y="2"/>
                      <a:pt x="3" y="1"/>
                      <a:pt x="1" y="4"/>
                    </a:cubicBezTo>
                    <a:cubicBezTo>
                      <a:pt x="0" y="6"/>
                      <a:pt x="3" y="9"/>
                      <a:pt x="2" y="11"/>
                    </a:cubicBezTo>
                    <a:cubicBezTo>
                      <a:pt x="7" y="10"/>
                      <a:pt x="9" y="11"/>
                      <a:pt x="12" y="7"/>
                    </a:cubicBezTo>
                    <a:cubicBezTo>
                      <a:pt x="11" y="3"/>
                      <a:pt x="9" y="2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538">
                <a:extLst>
                  <a:ext uri="{FF2B5EF4-FFF2-40B4-BE49-F238E27FC236}">
                    <a16:creationId xmlns:a16="http://schemas.microsoft.com/office/drawing/2014/main" id="{FB7C4B8E-DC6C-4E5A-AD76-38EC38F8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740"/>
                <a:ext cx="21" cy="28"/>
              </a:xfrm>
              <a:custGeom>
                <a:avLst/>
                <a:gdLst>
                  <a:gd name="T0" fmla="*/ 2 w 9"/>
                  <a:gd name="T1" fmla="*/ 11 h 12"/>
                  <a:gd name="T2" fmla="*/ 9 w 9"/>
                  <a:gd name="T3" fmla="*/ 8 h 12"/>
                  <a:gd name="T4" fmla="*/ 7 w 9"/>
                  <a:gd name="T5" fmla="*/ 1 h 12"/>
                  <a:gd name="T6" fmla="*/ 2 w 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2" y="11"/>
                    </a:moveTo>
                    <a:cubicBezTo>
                      <a:pt x="4" y="12"/>
                      <a:pt x="6" y="10"/>
                      <a:pt x="9" y="8"/>
                    </a:cubicBezTo>
                    <a:cubicBezTo>
                      <a:pt x="9" y="4"/>
                      <a:pt x="8" y="5"/>
                      <a:pt x="7" y="1"/>
                    </a:cubicBezTo>
                    <a:cubicBezTo>
                      <a:pt x="1" y="0"/>
                      <a:pt x="0" y="7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539">
                <a:extLst>
                  <a:ext uri="{FF2B5EF4-FFF2-40B4-BE49-F238E27FC236}">
                    <a16:creationId xmlns:a16="http://schemas.microsoft.com/office/drawing/2014/main" id="{B6041D13-8C5F-4DCB-8E99-5BD1CB9C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749"/>
                <a:ext cx="16" cy="17"/>
              </a:xfrm>
              <a:custGeom>
                <a:avLst/>
                <a:gdLst>
                  <a:gd name="T0" fmla="*/ 0 w 7"/>
                  <a:gd name="T1" fmla="*/ 3 h 7"/>
                  <a:gd name="T2" fmla="*/ 7 w 7"/>
                  <a:gd name="T3" fmla="*/ 5 h 7"/>
                  <a:gd name="T4" fmla="*/ 4 w 7"/>
                  <a:gd name="T5" fmla="*/ 0 h 7"/>
                  <a:gd name="T6" fmla="*/ 0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2" y="7"/>
                      <a:pt x="5" y="5"/>
                      <a:pt x="7" y="5"/>
                    </a:cubicBezTo>
                    <a:cubicBezTo>
                      <a:pt x="6" y="3"/>
                      <a:pt x="5" y="2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540">
                <a:extLst>
                  <a:ext uri="{FF2B5EF4-FFF2-40B4-BE49-F238E27FC236}">
                    <a16:creationId xmlns:a16="http://schemas.microsoft.com/office/drawing/2014/main" id="{DEAE0C63-644B-4A4A-924B-F2F375AE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813"/>
                <a:ext cx="73" cy="67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0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2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5"/>
                      <a:pt x="30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541">
                <a:extLst>
                  <a:ext uri="{FF2B5EF4-FFF2-40B4-BE49-F238E27FC236}">
                    <a16:creationId xmlns:a16="http://schemas.microsoft.com/office/drawing/2014/main" id="{D3CFFEDA-E6BE-4202-A878-946C7528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13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7 w 7"/>
                  <a:gd name="T3" fmla="*/ 4 h 7"/>
                  <a:gd name="T4" fmla="*/ 5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5" y="6"/>
                      <a:pt x="6" y="5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1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542">
                <a:extLst>
                  <a:ext uri="{FF2B5EF4-FFF2-40B4-BE49-F238E27FC236}">
                    <a16:creationId xmlns:a16="http://schemas.microsoft.com/office/drawing/2014/main" id="{CC4B4861-5E4F-4FB6-8A4F-D59B6AB4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929"/>
                <a:ext cx="26" cy="26"/>
              </a:xfrm>
              <a:custGeom>
                <a:avLst/>
                <a:gdLst>
                  <a:gd name="T0" fmla="*/ 0 w 11"/>
                  <a:gd name="T1" fmla="*/ 4 h 11"/>
                  <a:gd name="T2" fmla="*/ 6 w 11"/>
                  <a:gd name="T3" fmla="*/ 11 h 11"/>
                  <a:gd name="T4" fmla="*/ 10 w 11"/>
                  <a:gd name="T5" fmla="*/ 1 h 11"/>
                  <a:gd name="T6" fmla="*/ 0 w 11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4"/>
                    </a:moveTo>
                    <a:cubicBezTo>
                      <a:pt x="2" y="7"/>
                      <a:pt x="3" y="10"/>
                      <a:pt x="6" y="11"/>
                    </a:cubicBezTo>
                    <a:cubicBezTo>
                      <a:pt x="11" y="9"/>
                      <a:pt x="9" y="5"/>
                      <a:pt x="10" y="1"/>
                    </a:cubicBezTo>
                    <a:cubicBezTo>
                      <a:pt x="6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543">
                <a:extLst>
                  <a:ext uri="{FF2B5EF4-FFF2-40B4-BE49-F238E27FC236}">
                    <a16:creationId xmlns:a16="http://schemas.microsoft.com/office/drawing/2014/main" id="{74904FA3-357D-450F-A09F-76CCDDDF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832"/>
                <a:ext cx="24" cy="31"/>
              </a:xfrm>
              <a:custGeom>
                <a:avLst/>
                <a:gdLst>
                  <a:gd name="T0" fmla="*/ 9 w 10"/>
                  <a:gd name="T1" fmla="*/ 1 h 13"/>
                  <a:gd name="T2" fmla="*/ 9 w 10"/>
                  <a:gd name="T3" fmla="*/ 9 h 13"/>
                  <a:gd name="T4" fmla="*/ 9 w 10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9" y="1"/>
                    </a:moveTo>
                    <a:cubicBezTo>
                      <a:pt x="0" y="0"/>
                      <a:pt x="1" y="13"/>
                      <a:pt x="9" y="9"/>
                    </a:cubicBezTo>
                    <a:cubicBezTo>
                      <a:pt x="8" y="6"/>
                      <a:pt x="10" y="4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544">
                <a:extLst>
                  <a:ext uri="{FF2B5EF4-FFF2-40B4-BE49-F238E27FC236}">
                    <a16:creationId xmlns:a16="http://schemas.microsoft.com/office/drawing/2014/main" id="{23AD2F1A-1364-470E-A205-BB1A182F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761"/>
                <a:ext cx="26" cy="26"/>
              </a:xfrm>
              <a:custGeom>
                <a:avLst/>
                <a:gdLst>
                  <a:gd name="T0" fmla="*/ 0 w 11"/>
                  <a:gd name="T1" fmla="*/ 2 h 11"/>
                  <a:gd name="T2" fmla="*/ 3 w 11"/>
                  <a:gd name="T3" fmla="*/ 11 h 11"/>
                  <a:gd name="T4" fmla="*/ 10 w 11"/>
                  <a:gd name="T5" fmla="*/ 1 h 11"/>
                  <a:gd name="T6" fmla="*/ 0 w 11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10" y="11"/>
                      <a:pt x="11" y="6"/>
                      <a:pt x="10" y="1"/>
                    </a:cubicBezTo>
                    <a:cubicBezTo>
                      <a:pt x="7" y="0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545">
                <a:extLst>
                  <a:ext uri="{FF2B5EF4-FFF2-40B4-BE49-F238E27FC236}">
                    <a16:creationId xmlns:a16="http://schemas.microsoft.com/office/drawing/2014/main" id="{82A0536E-82B1-4783-B6DA-EC5AD342F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220"/>
                <a:ext cx="24" cy="26"/>
              </a:xfrm>
              <a:custGeom>
                <a:avLst/>
                <a:gdLst>
                  <a:gd name="T0" fmla="*/ 2 w 10"/>
                  <a:gd name="T1" fmla="*/ 4 h 11"/>
                  <a:gd name="T2" fmla="*/ 1 w 10"/>
                  <a:gd name="T3" fmla="*/ 11 h 11"/>
                  <a:gd name="T4" fmla="*/ 9 w 10"/>
                  <a:gd name="T5" fmla="*/ 2 h 11"/>
                  <a:gd name="T6" fmla="*/ 2 w 10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4"/>
                    </a:moveTo>
                    <a:cubicBezTo>
                      <a:pt x="0" y="6"/>
                      <a:pt x="1" y="9"/>
                      <a:pt x="1" y="11"/>
                    </a:cubicBezTo>
                    <a:cubicBezTo>
                      <a:pt x="7" y="10"/>
                      <a:pt x="10" y="7"/>
                      <a:pt x="9" y="2"/>
                    </a:cubicBezTo>
                    <a:cubicBezTo>
                      <a:pt x="6" y="5"/>
                      <a:pt x="5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546">
                <a:extLst>
                  <a:ext uri="{FF2B5EF4-FFF2-40B4-BE49-F238E27FC236}">
                    <a16:creationId xmlns:a16="http://schemas.microsoft.com/office/drawing/2014/main" id="{A2B74154-24EA-4FDD-ABD7-E3E3D9D8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244"/>
                <a:ext cx="21" cy="24"/>
              </a:xfrm>
              <a:custGeom>
                <a:avLst/>
                <a:gdLst>
                  <a:gd name="T0" fmla="*/ 1 w 9"/>
                  <a:gd name="T1" fmla="*/ 2 h 10"/>
                  <a:gd name="T2" fmla="*/ 2 w 9"/>
                  <a:gd name="T3" fmla="*/ 9 h 10"/>
                  <a:gd name="T4" fmla="*/ 8 w 9"/>
                  <a:gd name="T5" fmla="*/ 0 h 10"/>
                  <a:gd name="T6" fmla="*/ 1 w 9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2"/>
                    </a:moveTo>
                    <a:cubicBezTo>
                      <a:pt x="3" y="5"/>
                      <a:pt x="0" y="6"/>
                      <a:pt x="2" y="9"/>
                    </a:cubicBezTo>
                    <a:cubicBezTo>
                      <a:pt x="7" y="10"/>
                      <a:pt x="9" y="4"/>
                      <a:pt x="8" y="0"/>
                    </a:cubicBezTo>
                    <a:cubicBezTo>
                      <a:pt x="5" y="1"/>
                      <a:pt x="3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547">
                <a:extLst>
                  <a:ext uri="{FF2B5EF4-FFF2-40B4-BE49-F238E27FC236}">
                    <a16:creationId xmlns:a16="http://schemas.microsoft.com/office/drawing/2014/main" id="{6D6D120A-DC63-4565-A1D0-DD1174E5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877"/>
                <a:ext cx="18" cy="19"/>
              </a:xfrm>
              <a:custGeom>
                <a:avLst/>
                <a:gdLst>
                  <a:gd name="T0" fmla="*/ 0 w 8"/>
                  <a:gd name="T1" fmla="*/ 5 h 8"/>
                  <a:gd name="T2" fmla="*/ 8 w 8"/>
                  <a:gd name="T3" fmla="*/ 6 h 8"/>
                  <a:gd name="T4" fmla="*/ 6 w 8"/>
                  <a:gd name="T5" fmla="*/ 1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2" y="8"/>
                      <a:pt x="5" y="7"/>
                      <a:pt x="8" y="6"/>
                    </a:cubicBezTo>
                    <a:cubicBezTo>
                      <a:pt x="7" y="4"/>
                      <a:pt x="8" y="3"/>
                      <a:pt x="6" y="1"/>
                    </a:cubicBezTo>
                    <a:cubicBezTo>
                      <a:pt x="4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548">
                <a:extLst>
                  <a:ext uri="{FF2B5EF4-FFF2-40B4-BE49-F238E27FC236}">
                    <a16:creationId xmlns:a16="http://schemas.microsoft.com/office/drawing/2014/main" id="{2FC0BEB2-58B4-4438-89E2-77854EF0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1242"/>
                <a:ext cx="14" cy="9"/>
              </a:xfrm>
              <a:custGeom>
                <a:avLst/>
                <a:gdLst>
                  <a:gd name="T0" fmla="*/ 2 w 6"/>
                  <a:gd name="T1" fmla="*/ 4 h 4"/>
                  <a:gd name="T2" fmla="*/ 5 w 6"/>
                  <a:gd name="T3" fmla="*/ 0 h 4"/>
                  <a:gd name="T4" fmla="*/ 2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5" y="3"/>
                      <a:pt x="6" y="2"/>
                      <a:pt x="5" y="0"/>
                    </a:cubicBezTo>
                    <a:cubicBezTo>
                      <a:pt x="2" y="1"/>
                      <a:pt x="0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549">
                <a:extLst>
                  <a:ext uri="{FF2B5EF4-FFF2-40B4-BE49-F238E27FC236}">
                    <a16:creationId xmlns:a16="http://schemas.microsoft.com/office/drawing/2014/main" id="{0CC5B7D7-14E0-4B52-A5F9-00102A85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1171"/>
                <a:ext cx="17" cy="1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6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2" y="7"/>
                      <a:pt x="4" y="8"/>
                      <a:pt x="7" y="6"/>
                    </a:cubicBezTo>
                    <a:cubicBezTo>
                      <a:pt x="7" y="4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550">
                <a:extLst>
                  <a:ext uri="{FF2B5EF4-FFF2-40B4-BE49-F238E27FC236}">
                    <a16:creationId xmlns:a16="http://schemas.microsoft.com/office/drawing/2014/main" id="{5BFBF77F-E740-490A-A903-E3BE01645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033"/>
                <a:ext cx="45" cy="74"/>
              </a:xfrm>
              <a:custGeom>
                <a:avLst/>
                <a:gdLst>
                  <a:gd name="T0" fmla="*/ 3 w 19"/>
                  <a:gd name="T1" fmla="*/ 28 h 31"/>
                  <a:gd name="T2" fmla="*/ 9 w 19"/>
                  <a:gd name="T3" fmla="*/ 31 h 31"/>
                  <a:gd name="T4" fmla="*/ 15 w 19"/>
                  <a:gd name="T5" fmla="*/ 1 h 31"/>
                  <a:gd name="T6" fmla="*/ 3 w 19"/>
                  <a:gd name="T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1">
                    <a:moveTo>
                      <a:pt x="3" y="28"/>
                    </a:moveTo>
                    <a:cubicBezTo>
                      <a:pt x="5" y="29"/>
                      <a:pt x="7" y="30"/>
                      <a:pt x="9" y="31"/>
                    </a:cubicBezTo>
                    <a:cubicBezTo>
                      <a:pt x="17" y="21"/>
                      <a:pt x="19" y="14"/>
                      <a:pt x="15" y="1"/>
                    </a:cubicBezTo>
                    <a:cubicBezTo>
                      <a:pt x="0" y="0"/>
                      <a:pt x="6" y="20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551">
                <a:extLst>
                  <a:ext uri="{FF2B5EF4-FFF2-40B4-BE49-F238E27FC236}">
                    <a16:creationId xmlns:a16="http://schemas.microsoft.com/office/drawing/2014/main" id="{A839B40A-19D7-4006-A211-E61B88005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87"/>
                <a:ext cx="36" cy="55"/>
              </a:xfrm>
              <a:custGeom>
                <a:avLst/>
                <a:gdLst>
                  <a:gd name="T0" fmla="*/ 10 w 15"/>
                  <a:gd name="T1" fmla="*/ 0 h 23"/>
                  <a:gd name="T2" fmla="*/ 1 w 15"/>
                  <a:gd name="T3" fmla="*/ 20 h 23"/>
                  <a:gd name="T4" fmla="*/ 14 w 15"/>
                  <a:gd name="T5" fmla="*/ 12 h 23"/>
                  <a:gd name="T6" fmla="*/ 10 w 15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0"/>
                    </a:moveTo>
                    <a:cubicBezTo>
                      <a:pt x="0" y="5"/>
                      <a:pt x="7" y="14"/>
                      <a:pt x="1" y="20"/>
                    </a:cubicBezTo>
                    <a:cubicBezTo>
                      <a:pt x="8" y="23"/>
                      <a:pt x="5" y="14"/>
                      <a:pt x="14" y="12"/>
                    </a:cubicBezTo>
                    <a:cubicBezTo>
                      <a:pt x="15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552">
                <a:extLst>
                  <a:ext uri="{FF2B5EF4-FFF2-40B4-BE49-F238E27FC236}">
                    <a16:creationId xmlns:a16="http://schemas.microsoft.com/office/drawing/2014/main" id="{C87DA75D-3471-46E5-B592-1682F2EC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844"/>
                <a:ext cx="24" cy="21"/>
              </a:xfrm>
              <a:custGeom>
                <a:avLst/>
                <a:gdLst>
                  <a:gd name="T0" fmla="*/ 0 w 10"/>
                  <a:gd name="T1" fmla="*/ 2 h 9"/>
                  <a:gd name="T2" fmla="*/ 2 w 10"/>
                  <a:gd name="T3" fmla="*/ 8 h 9"/>
                  <a:gd name="T4" fmla="*/ 10 w 10"/>
                  <a:gd name="T5" fmla="*/ 5 h 9"/>
                  <a:gd name="T6" fmla="*/ 0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2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4" y="9"/>
                      <a:pt x="7" y="6"/>
                      <a:pt x="10" y="5"/>
                    </a:cubicBezTo>
                    <a:cubicBezTo>
                      <a:pt x="7" y="1"/>
                      <a:pt x="4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553">
                <a:extLst>
                  <a:ext uri="{FF2B5EF4-FFF2-40B4-BE49-F238E27FC236}">
                    <a16:creationId xmlns:a16="http://schemas.microsoft.com/office/drawing/2014/main" id="{C60672A6-D94A-4D1A-8877-1495E0E77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15"/>
                <a:ext cx="26" cy="19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5 h 8"/>
                  <a:gd name="T4" fmla="*/ 6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4"/>
                      <a:pt x="6" y="8"/>
                      <a:pt x="11" y="5"/>
                    </a:cubicBezTo>
                    <a:cubicBezTo>
                      <a:pt x="11" y="2"/>
                      <a:pt x="8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554">
                <a:extLst>
                  <a:ext uri="{FF2B5EF4-FFF2-40B4-BE49-F238E27FC236}">
                    <a16:creationId xmlns:a16="http://schemas.microsoft.com/office/drawing/2014/main" id="{93B7C7E5-AF3D-4A75-8AC4-B8C91F30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173"/>
                <a:ext cx="16" cy="14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6 w 7"/>
                  <a:gd name="T5" fmla="*/ 0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2" y="5"/>
                      <a:pt x="4" y="6"/>
                      <a:pt x="7" y="5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555">
                <a:extLst>
                  <a:ext uri="{FF2B5EF4-FFF2-40B4-BE49-F238E27FC236}">
                    <a16:creationId xmlns:a16="http://schemas.microsoft.com/office/drawing/2014/main" id="{EF2C5FD4-869D-4D02-8F56-35B4A1A49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908"/>
                <a:ext cx="24" cy="24"/>
              </a:xfrm>
              <a:custGeom>
                <a:avLst/>
                <a:gdLst>
                  <a:gd name="T0" fmla="*/ 3 w 10"/>
                  <a:gd name="T1" fmla="*/ 10 h 10"/>
                  <a:gd name="T2" fmla="*/ 9 w 10"/>
                  <a:gd name="T3" fmla="*/ 8 h 10"/>
                  <a:gd name="T4" fmla="*/ 7 w 10"/>
                  <a:gd name="T5" fmla="*/ 0 h 10"/>
                  <a:gd name="T6" fmla="*/ 3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3" y="10"/>
                    </a:moveTo>
                    <a:cubicBezTo>
                      <a:pt x="6" y="7"/>
                      <a:pt x="7" y="10"/>
                      <a:pt x="9" y="8"/>
                    </a:cubicBezTo>
                    <a:cubicBezTo>
                      <a:pt x="10" y="5"/>
                      <a:pt x="10" y="3"/>
                      <a:pt x="7" y="0"/>
                    </a:cubicBezTo>
                    <a:cubicBezTo>
                      <a:pt x="1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556">
                <a:extLst>
                  <a:ext uri="{FF2B5EF4-FFF2-40B4-BE49-F238E27FC236}">
                    <a16:creationId xmlns:a16="http://schemas.microsoft.com/office/drawing/2014/main" id="{DE5F4E19-4CE4-418E-A80A-16C01A99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066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7 w 7"/>
                  <a:gd name="T3" fmla="*/ 4 h 5"/>
                  <a:gd name="T4" fmla="*/ 0 w 7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5"/>
                      <a:pt x="4" y="5"/>
                      <a:pt x="7" y="4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557">
                <a:extLst>
                  <a:ext uri="{FF2B5EF4-FFF2-40B4-BE49-F238E27FC236}">
                    <a16:creationId xmlns:a16="http://schemas.microsoft.com/office/drawing/2014/main" id="{E333E5F3-D160-4B3B-860B-85985A966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230"/>
                <a:ext cx="33" cy="42"/>
              </a:xfrm>
              <a:custGeom>
                <a:avLst/>
                <a:gdLst>
                  <a:gd name="T0" fmla="*/ 14 w 14"/>
                  <a:gd name="T1" fmla="*/ 6 h 18"/>
                  <a:gd name="T2" fmla="*/ 6 w 14"/>
                  <a:gd name="T3" fmla="*/ 4 h 18"/>
                  <a:gd name="T4" fmla="*/ 6 w 14"/>
                  <a:gd name="T5" fmla="*/ 18 h 18"/>
                  <a:gd name="T6" fmla="*/ 12 w 14"/>
                  <a:gd name="T7" fmla="*/ 16 h 18"/>
                  <a:gd name="T8" fmla="*/ 14 w 14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14" y="6"/>
                    </a:moveTo>
                    <a:cubicBezTo>
                      <a:pt x="13" y="1"/>
                      <a:pt x="10" y="0"/>
                      <a:pt x="6" y="4"/>
                    </a:cubicBezTo>
                    <a:cubicBezTo>
                      <a:pt x="10" y="11"/>
                      <a:pt x="0" y="10"/>
                      <a:pt x="6" y="18"/>
                    </a:cubicBezTo>
                    <a:cubicBezTo>
                      <a:pt x="8" y="18"/>
                      <a:pt x="10" y="17"/>
                      <a:pt x="12" y="16"/>
                    </a:cubicBezTo>
                    <a:cubicBezTo>
                      <a:pt x="12" y="12"/>
                      <a:pt x="7" y="7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558">
                <a:extLst>
                  <a:ext uri="{FF2B5EF4-FFF2-40B4-BE49-F238E27FC236}">
                    <a16:creationId xmlns:a16="http://schemas.microsoft.com/office/drawing/2014/main" id="{2570661F-F87D-4CB1-9173-C55E18B1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291"/>
                <a:ext cx="19" cy="22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559">
                <a:extLst>
                  <a:ext uri="{FF2B5EF4-FFF2-40B4-BE49-F238E27FC236}">
                    <a16:creationId xmlns:a16="http://schemas.microsoft.com/office/drawing/2014/main" id="{BED3BC36-3F03-4D47-AB00-5BD172E1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49"/>
                <a:ext cx="17" cy="12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7 w 7"/>
                  <a:gd name="T5" fmla="*/ 3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2" y="4"/>
                      <a:pt x="4" y="5"/>
                      <a:pt x="7" y="3"/>
                    </a:cubicBezTo>
                    <a:cubicBezTo>
                      <a:pt x="6" y="2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560">
                <a:extLst>
                  <a:ext uri="{FF2B5EF4-FFF2-40B4-BE49-F238E27FC236}">
                    <a16:creationId xmlns:a16="http://schemas.microsoft.com/office/drawing/2014/main" id="{FB402D91-BF52-4164-AB5F-32E693ACD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122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3" y="8"/>
                      <a:pt x="5" y="10"/>
                      <a:pt x="9" y="7"/>
                    </a:cubicBezTo>
                    <a:cubicBezTo>
                      <a:pt x="7" y="2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561">
                <a:extLst>
                  <a:ext uri="{FF2B5EF4-FFF2-40B4-BE49-F238E27FC236}">
                    <a16:creationId xmlns:a16="http://schemas.microsoft.com/office/drawing/2014/main" id="{4D5E3F5F-572E-43CA-9A65-B6E799D30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9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7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1" y="8"/>
                      <a:pt x="7" y="6"/>
                      <a:pt x="7" y="3"/>
                    </a:cubicBezTo>
                    <a:cubicBezTo>
                      <a:pt x="4" y="2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562">
                <a:extLst>
                  <a:ext uri="{FF2B5EF4-FFF2-40B4-BE49-F238E27FC236}">
                    <a16:creationId xmlns:a16="http://schemas.microsoft.com/office/drawing/2014/main" id="{3BB6D6F8-A0F1-44B6-B3F3-D30DFF905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164"/>
                <a:ext cx="14" cy="11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5 h 5"/>
                  <a:gd name="T4" fmla="*/ 4 w 6"/>
                  <a:gd name="T5" fmla="*/ 0 h 5"/>
                  <a:gd name="T6" fmla="*/ 0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4" y="4"/>
                      <a:pt x="6" y="2"/>
                      <a:pt x="4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563">
                <a:extLst>
                  <a:ext uri="{FF2B5EF4-FFF2-40B4-BE49-F238E27FC236}">
                    <a16:creationId xmlns:a16="http://schemas.microsoft.com/office/drawing/2014/main" id="{9EC6F638-3EE0-4CAA-BEEA-5097FC25A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922"/>
                <a:ext cx="22" cy="21"/>
              </a:xfrm>
              <a:custGeom>
                <a:avLst/>
                <a:gdLst>
                  <a:gd name="T0" fmla="*/ 0 w 9"/>
                  <a:gd name="T1" fmla="*/ 2 h 9"/>
                  <a:gd name="T2" fmla="*/ 9 w 9"/>
                  <a:gd name="T3" fmla="*/ 5 h 9"/>
                  <a:gd name="T4" fmla="*/ 8 w 9"/>
                  <a:gd name="T5" fmla="*/ 1 h 9"/>
                  <a:gd name="T6" fmla="*/ 0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1" y="6"/>
                      <a:pt x="4" y="9"/>
                      <a:pt x="9" y="5"/>
                    </a:cubicBezTo>
                    <a:cubicBezTo>
                      <a:pt x="8" y="4"/>
                      <a:pt x="7" y="2"/>
                      <a:pt x="8" y="1"/>
                    </a:cubicBezTo>
                    <a:cubicBezTo>
                      <a:pt x="6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564">
                <a:extLst>
                  <a:ext uri="{FF2B5EF4-FFF2-40B4-BE49-F238E27FC236}">
                    <a16:creationId xmlns:a16="http://schemas.microsoft.com/office/drawing/2014/main" id="{1994EECD-B941-4D43-B897-0777B18C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1270"/>
                <a:ext cx="23" cy="14"/>
              </a:xfrm>
              <a:custGeom>
                <a:avLst/>
                <a:gdLst>
                  <a:gd name="T0" fmla="*/ 5 w 10"/>
                  <a:gd name="T1" fmla="*/ 0 h 6"/>
                  <a:gd name="T2" fmla="*/ 3 w 10"/>
                  <a:gd name="T3" fmla="*/ 6 h 6"/>
                  <a:gd name="T4" fmla="*/ 9 w 10"/>
                  <a:gd name="T5" fmla="*/ 1 h 6"/>
                  <a:gd name="T6" fmla="*/ 5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1"/>
                      <a:pt x="0" y="3"/>
                      <a:pt x="3" y="6"/>
                    </a:cubicBezTo>
                    <a:cubicBezTo>
                      <a:pt x="6" y="4"/>
                      <a:pt x="10" y="6"/>
                      <a:pt x="9" y="1"/>
                    </a:cubicBezTo>
                    <a:cubicBezTo>
                      <a:pt x="7" y="2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565">
                <a:extLst>
                  <a:ext uri="{FF2B5EF4-FFF2-40B4-BE49-F238E27FC236}">
                    <a16:creationId xmlns:a16="http://schemas.microsoft.com/office/drawing/2014/main" id="{45C9FB92-113F-40A3-AC27-0FE54E4F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123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8 w 9"/>
                  <a:gd name="T3" fmla="*/ 7 h 10"/>
                  <a:gd name="T4" fmla="*/ 5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9"/>
                      <a:pt x="5" y="10"/>
                      <a:pt x="8" y="7"/>
                    </a:cubicBezTo>
                    <a:cubicBezTo>
                      <a:pt x="9" y="5"/>
                      <a:pt x="7" y="3"/>
                      <a:pt x="5" y="0"/>
                    </a:cubicBezTo>
                    <a:cubicBezTo>
                      <a:pt x="0" y="2"/>
                      <a:pt x="0" y="6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566">
                <a:extLst>
                  <a:ext uri="{FF2B5EF4-FFF2-40B4-BE49-F238E27FC236}">
                    <a16:creationId xmlns:a16="http://schemas.microsoft.com/office/drawing/2014/main" id="{58183AF1-548F-4232-BB4D-6AD0514A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1090"/>
                <a:ext cx="26" cy="24"/>
              </a:xfrm>
              <a:custGeom>
                <a:avLst/>
                <a:gdLst>
                  <a:gd name="T0" fmla="*/ 6 w 11"/>
                  <a:gd name="T1" fmla="*/ 0 h 10"/>
                  <a:gd name="T2" fmla="*/ 2 w 11"/>
                  <a:gd name="T3" fmla="*/ 7 h 10"/>
                  <a:gd name="T4" fmla="*/ 11 w 11"/>
                  <a:gd name="T5" fmla="*/ 5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5" y="10"/>
                      <a:pt x="9" y="8"/>
                      <a:pt x="11" y="5"/>
                    </a:cubicBezTo>
                    <a:cubicBezTo>
                      <a:pt x="10" y="1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567">
                <a:extLst>
                  <a:ext uri="{FF2B5EF4-FFF2-40B4-BE49-F238E27FC236}">
                    <a16:creationId xmlns:a16="http://schemas.microsoft.com/office/drawing/2014/main" id="{9AA5C5AB-521F-4A59-B947-0C4C8124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946"/>
                <a:ext cx="33" cy="47"/>
              </a:xfrm>
              <a:custGeom>
                <a:avLst/>
                <a:gdLst>
                  <a:gd name="T0" fmla="*/ 0 w 14"/>
                  <a:gd name="T1" fmla="*/ 10 h 20"/>
                  <a:gd name="T2" fmla="*/ 5 w 14"/>
                  <a:gd name="T3" fmla="*/ 20 h 20"/>
                  <a:gd name="T4" fmla="*/ 0 w 14"/>
                  <a:gd name="T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10"/>
                    </a:moveTo>
                    <a:cubicBezTo>
                      <a:pt x="1" y="14"/>
                      <a:pt x="1" y="16"/>
                      <a:pt x="5" y="20"/>
                    </a:cubicBezTo>
                    <a:cubicBezTo>
                      <a:pt x="14" y="20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568">
                <a:extLst>
                  <a:ext uri="{FF2B5EF4-FFF2-40B4-BE49-F238E27FC236}">
                    <a16:creationId xmlns:a16="http://schemas.microsoft.com/office/drawing/2014/main" id="{4121B319-6EC9-4664-9A85-8C85BC35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029"/>
                <a:ext cx="29" cy="23"/>
              </a:xfrm>
              <a:custGeom>
                <a:avLst/>
                <a:gdLst>
                  <a:gd name="T0" fmla="*/ 7 w 12"/>
                  <a:gd name="T1" fmla="*/ 0 h 10"/>
                  <a:gd name="T2" fmla="*/ 6 w 12"/>
                  <a:gd name="T3" fmla="*/ 10 h 10"/>
                  <a:gd name="T4" fmla="*/ 7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0" y="3"/>
                      <a:pt x="1" y="8"/>
                      <a:pt x="6" y="10"/>
                    </a:cubicBezTo>
                    <a:cubicBezTo>
                      <a:pt x="12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569">
                <a:extLst>
                  <a:ext uri="{FF2B5EF4-FFF2-40B4-BE49-F238E27FC236}">
                    <a16:creationId xmlns:a16="http://schemas.microsoft.com/office/drawing/2014/main" id="{51719000-9F24-4D44-96D6-7B7C717A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908"/>
                <a:ext cx="14" cy="16"/>
              </a:xfrm>
              <a:custGeom>
                <a:avLst/>
                <a:gdLst>
                  <a:gd name="T0" fmla="*/ 3 w 6"/>
                  <a:gd name="T1" fmla="*/ 7 h 7"/>
                  <a:gd name="T2" fmla="*/ 6 w 6"/>
                  <a:gd name="T3" fmla="*/ 4 h 7"/>
                  <a:gd name="T4" fmla="*/ 4 w 6"/>
                  <a:gd name="T5" fmla="*/ 0 h 7"/>
                  <a:gd name="T6" fmla="*/ 3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5" y="6"/>
                      <a:pt x="4" y="5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0" y="1"/>
                      <a:pt x="0" y="4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570">
                <a:extLst>
                  <a:ext uri="{FF2B5EF4-FFF2-40B4-BE49-F238E27FC236}">
                    <a16:creationId xmlns:a16="http://schemas.microsoft.com/office/drawing/2014/main" id="{8D51BD66-7486-4198-90F4-60D5CE3B4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941"/>
                <a:ext cx="50" cy="45"/>
              </a:xfrm>
              <a:custGeom>
                <a:avLst/>
                <a:gdLst>
                  <a:gd name="T0" fmla="*/ 11 w 21"/>
                  <a:gd name="T1" fmla="*/ 0 h 19"/>
                  <a:gd name="T2" fmla="*/ 13 w 21"/>
                  <a:gd name="T3" fmla="*/ 19 h 19"/>
                  <a:gd name="T4" fmla="*/ 11 w 21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0"/>
                    </a:moveTo>
                    <a:cubicBezTo>
                      <a:pt x="0" y="5"/>
                      <a:pt x="5" y="16"/>
                      <a:pt x="13" y="19"/>
                    </a:cubicBezTo>
                    <a:cubicBezTo>
                      <a:pt x="20" y="13"/>
                      <a:pt x="21" y="3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571">
                <a:extLst>
                  <a:ext uri="{FF2B5EF4-FFF2-40B4-BE49-F238E27FC236}">
                    <a16:creationId xmlns:a16="http://schemas.microsoft.com/office/drawing/2014/main" id="{DD3843D6-353F-41E1-9871-24D9C5F1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220"/>
                <a:ext cx="24" cy="22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3 h 9"/>
                  <a:gd name="T4" fmla="*/ 9 w 10"/>
                  <a:gd name="T5" fmla="*/ 7 h 9"/>
                  <a:gd name="T6" fmla="*/ 5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3" y="6"/>
                      <a:pt x="5" y="9"/>
                      <a:pt x="9" y="7"/>
                    </a:cubicBezTo>
                    <a:cubicBezTo>
                      <a:pt x="10" y="4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572">
                <a:extLst>
                  <a:ext uri="{FF2B5EF4-FFF2-40B4-BE49-F238E27FC236}">
                    <a16:creationId xmlns:a16="http://schemas.microsoft.com/office/drawing/2014/main" id="{F17C7CC8-A4C3-4040-926B-EBB882E27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012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3 w 6"/>
                  <a:gd name="T3" fmla="*/ 6 h 6"/>
                  <a:gd name="T4" fmla="*/ 4 w 6"/>
                  <a:gd name="T5" fmla="*/ 0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5"/>
                      <a:pt x="2" y="6"/>
                      <a:pt x="3" y="6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573">
                <a:extLst>
                  <a:ext uri="{FF2B5EF4-FFF2-40B4-BE49-F238E27FC236}">
                    <a16:creationId xmlns:a16="http://schemas.microsoft.com/office/drawing/2014/main" id="{DFB84C0D-80C2-48F7-A37F-8607B86DF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659"/>
                <a:ext cx="26" cy="26"/>
              </a:xfrm>
              <a:custGeom>
                <a:avLst/>
                <a:gdLst>
                  <a:gd name="T0" fmla="*/ 0 w 11"/>
                  <a:gd name="T1" fmla="*/ 5 h 11"/>
                  <a:gd name="T2" fmla="*/ 5 w 11"/>
                  <a:gd name="T3" fmla="*/ 11 h 11"/>
                  <a:gd name="T4" fmla="*/ 9 w 11"/>
                  <a:gd name="T5" fmla="*/ 2 h 11"/>
                  <a:gd name="T6" fmla="*/ 0 w 11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7"/>
                      <a:pt x="3" y="11"/>
                      <a:pt x="5" y="11"/>
                    </a:cubicBezTo>
                    <a:cubicBezTo>
                      <a:pt x="11" y="9"/>
                      <a:pt x="8" y="5"/>
                      <a:pt x="9" y="2"/>
                    </a:cubicBezTo>
                    <a:cubicBezTo>
                      <a:pt x="6" y="0"/>
                      <a:pt x="2" y="1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574">
                <a:extLst>
                  <a:ext uri="{FF2B5EF4-FFF2-40B4-BE49-F238E27FC236}">
                    <a16:creationId xmlns:a16="http://schemas.microsoft.com/office/drawing/2014/main" id="{C1E8029E-6FBD-4F44-AE61-6ADB14C8D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01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1 w 8"/>
                  <a:gd name="T3" fmla="*/ 8 h 8"/>
                  <a:gd name="T4" fmla="*/ 7 w 8"/>
                  <a:gd name="T5" fmla="*/ 7 h 8"/>
                  <a:gd name="T6" fmla="*/ 3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2"/>
                      <a:pt x="1" y="5"/>
                      <a:pt x="1" y="8"/>
                    </a:cubicBezTo>
                    <a:cubicBezTo>
                      <a:pt x="3" y="7"/>
                      <a:pt x="5" y="8"/>
                      <a:pt x="7" y="7"/>
                    </a:cubicBezTo>
                    <a:cubicBezTo>
                      <a:pt x="8" y="4"/>
                      <a:pt x="6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575">
                <a:extLst>
                  <a:ext uri="{FF2B5EF4-FFF2-40B4-BE49-F238E27FC236}">
                    <a16:creationId xmlns:a16="http://schemas.microsoft.com/office/drawing/2014/main" id="{2A14944D-3E86-4F6C-9DB4-FA21F1275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437"/>
                <a:ext cx="45" cy="71"/>
              </a:xfrm>
              <a:custGeom>
                <a:avLst/>
                <a:gdLst>
                  <a:gd name="T0" fmla="*/ 3 w 19"/>
                  <a:gd name="T1" fmla="*/ 28 h 30"/>
                  <a:gd name="T2" fmla="*/ 9 w 19"/>
                  <a:gd name="T3" fmla="*/ 30 h 30"/>
                  <a:gd name="T4" fmla="*/ 15 w 19"/>
                  <a:gd name="T5" fmla="*/ 0 h 30"/>
                  <a:gd name="T6" fmla="*/ 3 w 19"/>
                  <a:gd name="T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0">
                    <a:moveTo>
                      <a:pt x="3" y="28"/>
                    </a:moveTo>
                    <a:cubicBezTo>
                      <a:pt x="6" y="28"/>
                      <a:pt x="7" y="30"/>
                      <a:pt x="9" y="30"/>
                    </a:cubicBezTo>
                    <a:cubicBezTo>
                      <a:pt x="17" y="21"/>
                      <a:pt x="19" y="14"/>
                      <a:pt x="15" y="0"/>
                    </a:cubicBezTo>
                    <a:cubicBezTo>
                      <a:pt x="0" y="0"/>
                      <a:pt x="6" y="19"/>
                      <a:pt x="3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576">
                <a:extLst>
                  <a:ext uri="{FF2B5EF4-FFF2-40B4-BE49-F238E27FC236}">
                    <a16:creationId xmlns:a16="http://schemas.microsoft.com/office/drawing/2014/main" id="{6835BAE5-D91C-466C-BB84-987A0426E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050"/>
                <a:ext cx="26" cy="24"/>
              </a:xfrm>
              <a:custGeom>
                <a:avLst/>
                <a:gdLst>
                  <a:gd name="T0" fmla="*/ 2 w 11"/>
                  <a:gd name="T1" fmla="*/ 9 h 10"/>
                  <a:gd name="T2" fmla="*/ 10 w 11"/>
                  <a:gd name="T3" fmla="*/ 7 h 10"/>
                  <a:gd name="T4" fmla="*/ 8 w 11"/>
                  <a:gd name="T5" fmla="*/ 0 h 10"/>
                  <a:gd name="T6" fmla="*/ 2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9"/>
                    </a:moveTo>
                    <a:cubicBezTo>
                      <a:pt x="5" y="8"/>
                      <a:pt x="7" y="10"/>
                      <a:pt x="10" y="7"/>
                    </a:cubicBezTo>
                    <a:cubicBezTo>
                      <a:pt x="9" y="5"/>
                      <a:pt x="11" y="3"/>
                      <a:pt x="8" y="0"/>
                    </a:cubicBezTo>
                    <a:cubicBezTo>
                      <a:pt x="3" y="0"/>
                      <a:pt x="0" y="5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577">
                <a:extLst>
                  <a:ext uri="{FF2B5EF4-FFF2-40B4-BE49-F238E27FC236}">
                    <a16:creationId xmlns:a16="http://schemas.microsoft.com/office/drawing/2014/main" id="{4BA3B57F-D9CF-4A75-970F-B81D26209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917"/>
                <a:ext cx="38" cy="55"/>
              </a:xfrm>
              <a:custGeom>
                <a:avLst/>
                <a:gdLst>
                  <a:gd name="T0" fmla="*/ 10 w 16"/>
                  <a:gd name="T1" fmla="*/ 0 h 23"/>
                  <a:gd name="T2" fmla="*/ 1 w 16"/>
                  <a:gd name="T3" fmla="*/ 21 h 23"/>
                  <a:gd name="T4" fmla="*/ 15 w 16"/>
                  <a:gd name="T5" fmla="*/ 13 h 23"/>
                  <a:gd name="T6" fmla="*/ 10 w 16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0" y="0"/>
                    </a:moveTo>
                    <a:cubicBezTo>
                      <a:pt x="0" y="5"/>
                      <a:pt x="8" y="15"/>
                      <a:pt x="1" y="21"/>
                    </a:cubicBezTo>
                    <a:cubicBezTo>
                      <a:pt x="9" y="23"/>
                      <a:pt x="5" y="14"/>
                      <a:pt x="15" y="13"/>
                    </a:cubicBezTo>
                    <a:cubicBezTo>
                      <a:pt x="16" y="9"/>
                      <a:pt x="15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578">
                <a:extLst>
                  <a:ext uri="{FF2B5EF4-FFF2-40B4-BE49-F238E27FC236}">
                    <a16:creationId xmlns:a16="http://schemas.microsoft.com/office/drawing/2014/main" id="{0F9C7EF7-7F82-488F-92B7-E3BFB9565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645"/>
                <a:ext cx="26" cy="19"/>
              </a:xfrm>
              <a:custGeom>
                <a:avLst/>
                <a:gdLst>
                  <a:gd name="T0" fmla="*/ 5 w 11"/>
                  <a:gd name="T1" fmla="*/ 0 h 8"/>
                  <a:gd name="T2" fmla="*/ 10 w 11"/>
                  <a:gd name="T3" fmla="*/ 6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4"/>
                      <a:pt x="5" y="8"/>
                      <a:pt x="10" y="6"/>
                    </a:cubicBezTo>
                    <a:cubicBezTo>
                      <a:pt x="11" y="2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579">
                <a:extLst>
                  <a:ext uri="{FF2B5EF4-FFF2-40B4-BE49-F238E27FC236}">
                    <a16:creationId xmlns:a16="http://schemas.microsoft.com/office/drawing/2014/main" id="{C89F9442-8EB9-4ECB-BCE5-5A673B37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903"/>
                <a:ext cx="19" cy="17"/>
              </a:xfrm>
              <a:custGeom>
                <a:avLst/>
                <a:gdLst>
                  <a:gd name="T0" fmla="*/ 0 w 8"/>
                  <a:gd name="T1" fmla="*/ 2 h 7"/>
                  <a:gd name="T2" fmla="*/ 8 w 8"/>
                  <a:gd name="T3" fmla="*/ 5 h 7"/>
                  <a:gd name="T4" fmla="*/ 6 w 8"/>
                  <a:gd name="T5" fmla="*/ 0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2" y="6"/>
                      <a:pt x="5" y="7"/>
                      <a:pt x="8" y="5"/>
                    </a:cubicBezTo>
                    <a:cubicBezTo>
                      <a:pt x="7" y="3"/>
                      <a:pt x="8" y="2"/>
                      <a:pt x="6" y="0"/>
                    </a:cubicBezTo>
                    <a:cubicBezTo>
                      <a:pt x="4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580">
                <a:extLst>
                  <a:ext uri="{FF2B5EF4-FFF2-40B4-BE49-F238E27FC236}">
                    <a16:creationId xmlns:a16="http://schemas.microsoft.com/office/drawing/2014/main" id="{B262D295-0AA9-4134-A38C-58DCA3BD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638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0 w 10"/>
                  <a:gd name="T3" fmla="*/ 8 h 10"/>
                  <a:gd name="T4" fmla="*/ 7 w 10"/>
                  <a:gd name="T5" fmla="*/ 0 h 10"/>
                  <a:gd name="T6" fmla="*/ 4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6" y="8"/>
                      <a:pt x="7" y="10"/>
                      <a:pt x="10" y="8"/>
                    </a:cubicBezTo>
                    <a:cubicBezTo>
                      <a:pt x="10" y="6"/>
                      <a:pt x="10" y="3"/>
                      <a:pt x="7" y="0"/>
                    </a:cubicBezTo>
                    <a:cubicBezTo>
                      <a:pt x="2" y="2"/>
                      <a:pt x="0" y="6"/>
                      <a:pt x="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581">
                <a:extLst>
                  <a:ext uri="{FF2B5EF4-FFF2-40B4-BE49-F238E27FC236}">
                    <a16:creationId xmlns:a16="http://schemas.microsoft.com/office/drawing/2014/main" id="{F969421D-E465-4E35-8C58-48CA9BA4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799"/>
                <a:ext cx="17" cy="12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4 h 5"/>
                  <a:gd name="T4" fmla="*/ 0 w 7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2" y="4"/>
                      <a:pt x="4" y="5"/>
                      <a:pt x="7" y="4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582">
                <a:extLst>
                  <a:ext uri="{FF2B5EF4-FFF2-40B4-BE49-F238E27FC236}">
                    <a16:creationId xmlns:a16="http://schemas.microsoft.com/office/drawing/2014/main" id="{7762381C-49D6-4C45-AF4E-DD0E4B6E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962"/>
                <a:ext cx="33" cy="41"/>
              </a:xfrm>
              <a:custGeom>
                <a:avLst/>
                <a:gdLst>
                  <a:gd name="T0" fmla="*/ 14 w 14"/>
                  <a:gd name="T1" fmla="*/ 5 h 17"/>
                  <a:gd name="T2" fmla="*/ 6 w 14"/>
                  <a:gd name="T3" fmla="*/ 3 h 17"/>
                  <a:gd name="T4" fmla="*/ 5 w 14"/>
                  <a:gd name="T5" fmla="*/ 17 h 17"/>
                  <a:gd name="T6" fmla="*/ 11 w 14"/>
                  <a:gd name="T7" fmla="*/ 15 h 17"/>
                  <a:gd name="T8" fmla="*/ 14 w 14"/>
                  <a:gd name="T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5"/>
                    </a:moveTo>
                    <a:cubicBezTo>
                      <a:pt x="12" y="0"/>
                      <a:pt x="9" y="0"/>
                      <a:pt x="6" y="3"/>
                    </a:cubicBezTo>
                    <a:cubicBezTo>
                      <a:pt x="9" y="10"/>
                      <a:pt x="0" y="9"/>
                      <a:pt x="5" y="17"/>
                    </a:cubicBezTo>
                    <a:cubicBezTo>
                      <a:pt x="7" y="17"/>
                      <a:pt x="9" y="17"/>
                      <a:pt x="11" y="15"/>
                    </a:cubicBezTo>
                    <a:cubicBezTo>
                      <a:pt x="11" y="11"/>
                      <a:pt x="6" y="7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583">
                <a:extLst>
                  <a:ext uri="{FF2B5EF4-FFF2-40B4-BE49-F238E27FC236}">
                    <a16:creationId xmlns:a16="http://schemas.microsoft.com/office/drawing/2014/main" id="{91CAA6A0-220E-4417-933E-04EEBCBB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778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7 h 9"/>
                  <a:gd name="T4" fmla="*/ 7 w 8"/>
                  <a:gd name="T5" fmla="*/ 2 h 9"/>
                  <a:gd name="T6" fmla="*/ 0 w 8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2" y="9"/>
                      <a:pt x="5" y="7"/>
                      <a:pt x="8" y="7"/>
                    </a:cubicBezTo>
                    <a:cubicBezTo>
                      <a:pt x="7" y="5"/>
                      <a:pt x="8" y="4"/>
                      <a:pt x="7" y="2"/>
                    </a:cubicBezTo>
                    <a:cubicBezTo>
                      <a:pt x="3" y="1"/>
                      <a:pt x="1" y="0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584">
                <a:extLst>
                  <a:ext uri="{FF2B5EF4-FFF2-40B4-BE49-F238E27FC236}">
                    <a16:creationId xmlns:a16="http://schemas.microsoft.com/office/drawing/2014/main" id="{3E2374BD-AE41-44E9-BFC9-8933034C4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880"/>
                <a:ext cx="17" cy="11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6 w 7"/>
                  <a:gd name="T5" fmla="*/ 4 h 5"/>
                  <a:gd name="T6" fmla="*/ 6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1" y="5"/>
                      <a:pt x="4" y="5"/>
                      <a:pt x="6" y="4"/>
                    </a:cubicBezTo>
                    <a:cubicBezTo>
                      <a:pt x="6" y="2"/>
                      <a:pt x="7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585">
                <a:extLst>
                  <a:ext uri="{FF2B5EF4-FFF2-40B4-BE49-F238E27FC236}">
                    <a16:creationId xmlns:a16="http://schemas.microsoft.com/office/drawing/2014/main" id="{5AA4E253-451E-4516-B1E4-57DAA752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955"/>
                <a:ext cx="21" cy="24"/>
              </a:xfrm>
              <a:custGeom>
                <a:avLst/>
                <a:gdLst>
                  <a:gd name="T0" fmla="*/ 0 w 9"/>
                  <a:gd name="T1" fmla="*/ 4 h 10"/>
                  <a:gd name="T2" fmla="*/ 9 w 9"/>
                  <a:gd name="T3" fmla="*/ 7 h 10"/>
                  <a:gd name="T4" fmla="*/ 0 w 9"/>
                  <a:gd name="T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2" y="9"/>
                      <a:pt x="5" y="10"/>
                      <a:pt x="9" y="7"/>
                    </a:cubicBezTo>
                    <a:cubicBezTo>
                      <a:pt x="7" y="3"/>
                      <a:pt x="4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586">
                <a:extLst>
                  <a:ext uri="{FF2B5EF4-FFF2-40B4-BE49-F238E27FC236}">
                    <a16:creationId xmlns:a16="http://schemas.microsoft.com/office/drawing/2014/main" id="{6B5C11C9-89FF-457C-BD9C-510CB93C5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924"/>
                <a:ext cx="17" cy="19"/>
              </a:xfrm>
              <a:custGeom>
                <a:avLst/>
                <a:gdLst>
                  <a:gd name="T0" fmla="*/ 0 w 7"/>
                  <a:gd name="T1" fmla="*/ 4 h 8"/>
                  <a:gd name="T2" fmla="*/ 6 w 7"/>
                  <a:gd name="T3" fmla="*/ 3 h 8"/>
                  <a:gd name="T4" fmla="*/ 0 w 7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8"/>
                      <a:pt x="7" y="6"/>
                      <a:pt x="6" y="3"/>
                    </a:cubicBezTo>
                    <a:cubicBezTo>
                      <a:pt x="4" y="3"/>
                      <a:pt x="1" y="0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587">
                <a:extLst>
                  <a:ext uri="{FF2B5EF4-FFF2-40B4-BE49-F238E27FC236}">
                    <a16:creationId xmlns:a16="http://schemas.microsoft.com/office/drawing/2014/main" id="{FBAFF32C-B748-4A07-A9E3-2286F481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652"/>
                <a:ext cx="22" cy="24"/>
              </a:xfrm>
              <a:custGeom>
                <a:avLst/>
                <a:gdLst>
                  <a:gd name="T0" fmla="*/ 0 w 9"/>
                  <a:gd name="T1" fmla="*/ 3 h 10"/>
                  <a:gd name="T2" fmla="*/ 9 w 9"/>
                  <a:gd name="T3" fmla="*/ 6 h 10"/>
                  <a:gd name="T4" fmla="*/ 7 w 9"/>
                  <a:gd name="T5" fmla="*/ 1 h 10"/>
                  <a:gd name="T6" fmla="*/ 0 w 9"/>
                  <a:gd name="T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3"/>
                    </a:moveTo>
                    <a:cubicBezTo>
                      <a:pt x="0" y="7"/>
                      <a:pt x="4" y="10"/>
                      <a:pt x="9" y="6"/>
                    </a:cubicBezTo>
                    <a:cubicBezTo>
                      <a:pt x="8" y="4"/>
                      <a:pt x="7" y="2"/>
                      <a:pt x="7" y="1"/>
                    </a:cubicBezTo>
                    <a:cubicBezTo>
                      <a:pt x="5" y="0"/>
                      <a:pt x="3" y="0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588">
                <a:extLst>
                  <a:ext uri="{FF2B5EF4-FFF2-40B4-BE49-F238E27FC236}">
                    <a16:creationId xmlns:a16="http://schemas.microsoft.com/office/drawing/2014/main" id="{39974529-0E59-4500-868E-2B5311E7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00"/>
                <a:ext cx="21" cy="17"/>
              </a:xfrm>
              <a:custGeom>
                <a:avLst/>
                <a:gdLst>
                  <a:gd name="T0" fmla="*/ 4 w 9"/>
                  <a:gd name="T1" fmla="*/ 0 h 7"/>
                  <a:gd name="T2" fmla="*/ 2 w 9"/>
                  <a:gd name="T3" fmla="*/ 7 h 7"/>
                  <a:gd name="T4" fmla="*/ 8 w 9"/>
                  <a:gd name="T5" fmla="*/ 2 h 7"/>
                  <a:gd name="T6" fmla="*/ 4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2"/>
                      <a:pt x="0" y="3"/>
                      <a:pt x="2" y="7"/>
                    </a:cubicBezTo>
                    <a:cubicBezTo>
                      <a:pt x="5" y="4"/>
                      <a:pt x="9" y="6"/>
                      <a:pt x="8" y="2"/>
                    </a:cubicBezTo>
                    <a:cubicBezTo>
                      <a:pt x="6" y="2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589">
                <a:extLst>
                  <a:ext uri="{FF2B5EF4-FFF2-40B4-BE49-F238E27FC236}">
                    <a16:creationId xmlns:a16="http://schemas.microsoft.com/office/drawing/2014/main" id="{A1D2A119-D253-4DF6-B21F-551C6AB8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856"/>
                <a:ext cx="21" cy="24"/>
              </a:xfrm>
              <a:custGeom>
                <a:avLst/>
                <a:gdLst>
                  <a:gd name="T0" fmla="*/ 3 w 9"/>
                  <a:gd name="T1" fmla="*/ 10 h 10"/>
                  <a:gd name="T2" fmla="*/ 9 w 9"/>
                  <a:gd name="T3" fmla="*/ 7 h 10"/>
                  <a:gd name="T4" fmla="*/ 6 w 9"/>
                  <a:gd name="T5" fmla="*/ 0 h 10"/>
                  <a:gd name="T6" fmla="*/ 3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7" y="8"/>
                      <a:pt x="6" y="9"/>
                      <a:pt x="9" y="7"/>
                    </a:cubicBezTo>
                    <a:cubicBezTo>
                      <a:pt x="9" y="5"/>
                      <a:pt x="8" y="2"/>
                      <a:pt x="6" y="0"/>
                    </a:cubicBezTo>
                    <a:cubicBezTo>
                      <a:pt x="0" y="2"/>
                      <a:pt x="0" y="5"/>
                      <a:pt x="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590">
                <a:extLst>
                  <a:ext uri="{FF2B5EF4-FFF2-40B4-BE49-F238E27FC236}">
                    <a16:creationId xmlns:a16="http://schemas.microsoft.com/office/drawing/2014/main" id="{2988341B-B5D8-44B6-89F3-9C8F5315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820"/>
                <a:ext cx="28" cy="26"/>
              </a:xfrm>
              <a:custGeom>
                <a:avLst/>
                <a:gdLst>
                  <a:gd name="T0" fmla="*/ 6 w 12"/>
                  <a:gd name="T1" fmla="*/ 0 h 11"/>
                  <a:gd name="T2" fmla="*/ 2 w 12"/>
                  <a:gd name="T3" fmla="*/ 8 h 11"/>
                  <a:gd name="T4" fmla="*/ 12 w 12"/>
                  <a:gd name="T5" fmla="*/ 5 h 11"/>
                  <a:gd name="T6" fmla="*/ 6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1"/>
                      <a:pt x="10" y="8"/>
                      <a:pt x="12" y="5"/>
                    </a:cubicBezTo>
                    <a:cubicBezTo>
                      <a:pt x="10" y="1"/>
                      <a:pt x="8" y="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591">
                <a:extLst>
                  <a:ext uri="{FF2B5EF4-FFF2-40B4-BE49-F238E27FC236}">
                    <a16:creationId xmlns:a16="http://schemas.microsoft.com/office/drawing/2014/main" id="{AC765152-42C3-4419-BCC2-35F37F27B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678"/>
                <a:ext cx="31" cy="45"/>
              </a:xfrm>
              <a:custGeom>
                <a:avLst/>
                <a:gdLst>
                  <a:gd name="T0" fmla="*/ 0 w 13"/>
                  <a:gd name="T1" fmla="*/ 9 h 19"/>
                  <a:gd name="T2" fmla="*/ 4 w 13"/>
                  <a:gd name="T3" fmla="*/ 19 h 19"/>
                  <a:gd name="T4" fmla="*/ 0 w 13"/>
                  <a:gd name="T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0" y="14"/>
                      <a:pt x="0" y="16"/>
                      <a:pt x="4" y="19"/>
                    </a:cubicBezTo>
                    <a:cubicBezTo>
                      <a:pt x="13" y="19"/>
                      <a:pt x="11" y="0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592">
                <a:extLst>
                  <a:ext uri="{FF2B5EF4-FFF2-40B4-BE49-F238E27FC236}">
                    <a16:creationId xmlns:a16="http://schemas.microsoft.com/office/drawing/2014/main" id="{E9FC58BE-5184-4C33-97B7-8C961398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759"/>
                <a:ext cx="28" cy="26"/>
              </a:xfrm>
              <a:custGeom>
                <a:avLst/>
                <a:gdLst>
                  <a:gd name="T0" fmla="*/ 7 w 12"/>
                  <a:gd name="T1" fmla="*/ 0 h 11"/>
                  <a:gd name="T2" fmla="*/ 6 w 12"/>
                  <a:gd name="T3" fmla="*/ 11 h 11"/>
                  <a:gd name="T4" fmla="*/ 7 w 12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0" y="4"/>
                      <a:pt x="1" y="8"/>
                      <a:pt x="6" y="11"/>
                    </a:cubicBezTo>
                    <a:cubicBezTo>
                      <a:pt x="11" y="8"/>
                      <a:pt x="12" y="3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593">
                <a:extLst>
                  <a:ext uri="{FF2B5EF4-FFF2-40B4-BE49-F238E27FC236}">
                    <a16:creationId xmlns:a16="http://schemas.microsoft.com/office/drawing/2014/main" id="{0E903F7D-B348-41A7-BD30-4AE2FEBE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12"/>
                <a:ext cx="43" cy="38"/>
              </a:xfrm>
              <a:custGeom>
                <a:avLst/>
                <a:gdLst>
                  <a:gd name="T0" fmla="*/ 0 w 18"/>
                  <a:gd name="T1" fmla="*/ 13 h 16"/>
                  <a:gd name="T2" fmla="*/ 3 w 18"/>
                  <a:gd name="T3" fmla="*/ 16 h 16"/>
                  <a:gd name="T4" fmla="*/ 0 w 18"/>
                  <a:gd name="T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0" y="13"/>
                    </a:moveTo>
                    <a:cubicBezTo>
                      <a:pt x="1" y="13"/>
                      <a:pt x="2" y="14"/>
                      <a:pt x="3" y="16"/>
                    </a:cubicBezTo>
                    <a:cubicBezTo>
                      <a:pt x="18" y="14"/>
                      <a:pt x="0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594">
                <a:extLst>
                  <a:ext uri="{FF2B5EF4-FFF2-40B4-BE49-F238E27FC236}">
                    <a16:creationId xmlns:a16="http://schemas.microsoft.com/office/drawing/2014/main" id="{D36711D1-1D94-471F-8D12-04DF3D89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85"/>
                <a:ext cx="59" cy="71"/>
              </a:xfrm>
              <a:custGeom>
                <a:avLst/>
                <a:gdLst>
                  <a:gd name="T0" fmla="*/ 5 w 25"/>
                  <a:gd name="T1" fmla="*/ 12 h 30"/>
                  <a:gd name="T2" fmla="*/ 3 w 25"/>
                  <a:gd name="T3" fmla="*/ 27 h 30"/>
                  <a:gd name="T4" fmla="*/ 6 w 25"/>
                  <a:gd name="T5" fmla="*/ 30 h 30"/>
                  <a:gd name="T6" fmla="*/ 12 w 25"/>
                  <a:gd name="T7" fmla="*/ 21 h 30"/>
                  <a:gd name="T8" fmla="*/ 5 w 25"/>
                  <a:gd name="T9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5" y="12"/>
                    </a:moveTo>
                    <a:cubicBezTo>
                      <a:pt x="9" y="18"/>
                      <a:pt x="0" y="21"/>
                      <a:pt x="3" y="27"/>
                    </a:cubicBezTo>
                    <a:cubicBezTo>
                      <a:pt x="4" y="27"/>
                      <a:pt x="5" y="28"/>
                      <a:pt x="6" y="30"/>
                    </a:cubicBezTo>
                    <a:cubicBezTo>
                      <a:pt x="11" y="28"/>
                      <a:pt x="11" y="24"/>
                      <a:pt x="12" y="21"/>
                    </a:cubicBezTo>
                    <a:cubicBezTo>
                      <a:pt x="25" y="19"/>
                      <a:pt x="18" y="0"/>
                      <a:pt x="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595">
                <a:extLst>
                  <a:ext uri="{FF2B5EF4-FFF2-40B4-BE49-F238E27FC236}">
                    <a16:creationId xmlns:a16="http://schemas.microsoft.com/office/drawing/2014/main" id="{8562A89F-E280-4993-BDE0-271B80F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59"/>
                <a:ext cx="21" cy="23"/>
              </a:xfrm>
              <a:custGeom>
                <a:avLst/>
                <a:gdLst>
                  <a:gd name="T0" fmla="*/ 2 w 9"/>
                  <a:gd name="T1" fmla="*/ 9 h 10"/>
                  <a:gd name="T2" fmla="*/ 9 w 9"/>
                  <a:gd name="T3" fmla="*/ 6 h 10"/>
                  <a:gd name="T4" fmla="*/ 5 w 9"/>
                  <a:gd name="T5" fmla="*/ 0 h 10"/>
                  <a:gd name="T6" fmla="*/ 2 w 9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4" y="10"/>
                      <a:pt x="6" y="8"/>
                      <a:pt x="9" y="6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0" y="2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596">
                <a:extLst>
                  <a:ext uri="{FF2B5EF4-FFF2-40B4-BE49-F238E27FC236}">
                    <a16:creationId xmlns:a16="http://schemas.microsoft.com/office/drawing/2014/main" id="{9871C3C2-730C-41E7-8697-2B39F6836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78"/>
                <a:ext cx="24" cy="26"/>
              </a:xfrm>
              <a:custGeom>
                <a:avLst/>
                <a:gdLst>
                  <a:gd name="T0" fmla="*/ 1 w 10"/>
                  <a:gd name="T1" fmla="*/ 8 h 11"/>
                  <a:gd name="T2" fmla="*/ 9 w 10"/>
                  <a:gd name="T3" fmla="*/ 9 h 11"/>
                  <a:gd name="T4" fmla="*/ 9 w 10"/>
                  <a:gd name="T5" fmla="*/ 0 h 11"/>
                  <a:gd name="T6" fmla="*/ 1 w 10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8"/>
                    </a:moveTo>
                    <a:cubicBezTo>
                      <a:pt x="4" y="10"/>
                      <a:pt x="6" y="11"/>
                      <a:pt x="9" y="9"/>
                    </a:cubicBezTo>
                    <a:cubicBezTo>
                      <a:pt x="10" y="6"/>
                      <a:pt x="10" y="3"/>
                      <a:pt x="9" y="0"/>
                    </a:cubicBezTo>
                    <a:cubicBezTo>
                      <a:pt x="4" y="2"/>
                      <a:pt x="0" y="3"/>
                      <a:pt x="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597">
                <a:extLst>
                  <a:ext uri="{FF2B5EF4-FFF2-40B4-BE49-F238E27FC236}">
                    <a16:creationId xmlns:a16="http://schemas.microsoft.com/office/drawing/2014/main" id="{6573EE6B-6CF9-4870-8B52-86DDC22B7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197"/>
                <a:ext cx="19" cy="16"/>
              </a:xfrm>
              <a:custGeom>
                <a:avLst/>
                <a:gdLst>
                  <a:gd name="T0" fmla="*/ 7 w 8"/>
                  <a:gd name="T1" fmla="*/ 1 h 7"/>
                  <a:gd name="T2" fmla="*/ 0 w 8"/>
                  <a:gd name="T3" fmla="*/ 4 h 7"/>
                  <a:gd name="T4" fmla="*/ 8 w 8"/>
                  <a:gd name="T5" fmla="*/ 5 h 7"/>
                  <a:gd name="T6" fmla="*/ 7 w 8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4" y="1"/>
                      <a:pt x="1" y="0"/>
                      <a:pt x="0" y="4"/>
                    </a:cubicBezTo>
                    <a:cubicBezTo>
                      <a:pt x="2" y="7"/>
                      <a:pt x="4" y="7"/>
                      <a:pt x="8" y="5"/>
                    </a:cubicBezTo>
                    <a:cubicBezTo>
                      <a:pt x="7" y="3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598">
                <a:extLst>
                  <a:ext uri="{FF2B5EF4-FFF2-40B4-BE49-F238E27FC236}">
                    <a16:creationId xmlns:a16="http://schemas.microsoft.com/office/drawing/2014/main" id="{E110B1FB-A9A9-408B-A360-DCCED511D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149"/>
                <a:ext cx="24" cy="19"/>
              </a:xfrm>
              <a:custGeom>
                <a:avLst/>
                <a:gdLst>
                  <a:gd name="T0" fmla="*/ 2 w 10"/>
                  <a:gd name="T1" fmla="*/ 6 h 8"/>
                  <a:gd name="T2" fmla="*/ 10 w 10"/>
                  <a:gd name="T3" fmla="*/ 4 h 8"/>
                  <a:gd name="T4" fmla="*/ 2 w 10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6"/>
                    </a:moveTo>
                    <a:cubicBezTo>
                      <a:pt x="3" y="8"/>
                      <a:pt x="10" y="8"/>
                      <a:pt x="10" y="4"/>
                    </a:cubicBezTo>
                    <a:cubicBezTo>
                      <a:pt x="8" y="2"/>
                      <a:pt x="0" y="0"/>
                      <a:pt x="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599">
                <a:extLst>
                  <a:ext uri="{FF2B5EF4-FFF2-40B4-BE49-F238E27FC236}">
                    <a16:creationId xmlns:a16="http://schemas.microsoft.com/office/drawing/2014/main" id="{158A616B-5757-4FDE-BAEF-D9FBB1C6D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154"/>
                <a:ext cx="26" cy="19"/>
              </a:xfrm>
              <a:custGeom>
                <a:avLst/>
                <a:gdLst>
                  <a:gd name="T0" fmla="*/ 8 w 11"/>
                  <a:gd name="T1" fmla="*/ 6 h 8"/>
                  <a:gd name="T2" fmla="*/ 6 w 11"/>
                  <a:gd name="T3" fmla="*/ 0 h 8"/>
                  <a:gd name="T4" fmla="*/ 8 w 11"/>
                  <a:gd name="T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8" y="6"/>
                    </a:moveTo>
                    <a:cubicBezTo>
                      <a:pt x="11" y="5"/>
                      <a:pt x="7" y="2"/>
                      <a:pt x="6" y="0"/>
                    </a:cubicBezTo>
                    <a:cubicBezTo>
                      <a:pt x="0" y="2"/>
                      <a:pt x="5" y="8"/>
                      <a:pt x="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00">
                <a:extLst>
                  <a:ext uri="{FF2B5EF4-FFF2-40B4-BE49-F238E27FC236}">
                    <a16:creationId xmlns:a16="http://schemas.microsoft.com/office/drawing/2014/main" id="{40FA800B-8C09-4481-9C8E-AEC50B09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68"/>
                <a:ext cx="85" cy="123"/>
              </a:xfrm>
              <a:custGeom>
                <a:avLst/>
                <a:gdLst>
                  <a:gd name="T0" fmla="*/ 26 w 36"/>
                  <a:gd name="T1" fmla="*/ 2 h 52"/>
                  <a:gd name="T2" fmla="*/ 0 w 36"/>
                  <a:gd name="T3" fmla="*/ 24 h 52"/>
                  <a:gd name="T4" fmla="*/ 5 w 36"/>
                  <a:gd name="T5" fmla="*/ 40 h 52"/>
                  <a:gd name="T6" fmla="*/ 35 w 36"/>
                  <a:gd name="T7" fmla="*/ 28 h 52"/>
                  <a:gd name="T8" fmla="*/ 26 w 36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52">
                    <a:moveTo>
                      <a:pt x="26" y="2"/>
                    </a:moveTo>
                    <a:cubicBezTo>
                      <a:pt x="15" y="0"/>
                      <a:pt x="0" y="14"/>
                      <a:pt x="0" y="24"/>
                    </a:cubicBezTo>
                    <a:cubicBezTo>
                      <a:pt x="0" y="29"/>
                      <a:pt x="4" y="37"/>
                      <a:pt x="5" y="40"/>
                    </a:cubicBezTo>
                    <a:cubicBezTo>
                      <a:pt x="13" y="52"/>
                      <a:pt x="27" y="39"/>
                      <a:pt x="35" y="28"/>
                    </a:cubicBezTo>
                    <a:cubicBezTo>
                      <a:pt x="34" y="17"/>
                      <a:pt x="36" y="9"/>
                      <a:pt x="2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01">
                <a:extLst>
                  <a:ext uri="{FF2B5EF4-FFF2-40B4-BE49-F238E27FC236}">
                    <a16:creationId xmlns:a16="http://schemas.microsoft.com/office/drawing/2014/main" id="{A08F8AC0-F2D1-4E2E-8AA4-FD9E8A17D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837"/>
                <a:ext cx="22" cy="24"/>
              </a:xfrm>
              <a:custGeom>
                <a:avLst/>
                <a:gdLst>
                  <a:gd name="T0" fmla="*/ 0 w 9"/>
                  <a:gd name="T1" fmla="*/ 5 h 10"/>
                  <a:gd name="T2" fmla="*/ 6 w 9"/>
                  <a:gd name="T3" fmla="*/ 9 h 10"/>
                  <a:gd name="T4" fmla="*/ 7 w 9"/>
                  <a:gd name="T5" fmla="*/ 1 h 10"/>
                  <a:gd name="T6" fmla="*/ 0 w 9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1" y="9"/>
                      <a:pt x="4" y="10"/>
                      <a:pt x="6" y="9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5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02">
                <a:extLst>
                  <a:ext uri="{FF2B5EF4-FFF2-40B4-BE49-F238E27FC236}">
                    <a16:creationId xmlns:a16="http://schemas.microsoft.com/office/drawing/2014/main" id="{F84AACBE-7B4C-4DD6-B98E-9942B006C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90"/>
                <a:ext cx="73" cy="66"/>
              </a:xfrm>
              <a:custGeom>
                <a:avLst/>
                <a:gdLst>
                  <a:gd name="T0" fmla="*/ 25 w 31"/>
                  <a:gd name="T1" fmla="*/ 17 h 28"/>
                  <a:gd name="T2" fmla="*/ 19 w 31"/>
                  <a:gd name="T3" fmla="*/ 0 h 28"/>
                  <a:gd name="T4" fmla="*/ 21 w 31"/>
                  <a:gd name="T5" fmla="*/ 22 h 28"/>
                  <a:gd name="T6" fmla="*/ 23 w 31"/>
                  <a:gd name="T7" fmla="*/ 28 h 28"/>
                  <a:gd name="T8" fmla="*/ 31 w 31"/>
                  <a:gd name="T9" fmla="*/ 22 h 28"/>
                  <a:gd name="T10" fmla="*/ 25 w 31"/>
                  <a:gd name="T11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25" y="17"/>
                    </a:moveTo>
                    <a:cubicBezTo>
                      <a:pt x="31" y="11"/>
                      <a:pt x="24" y="3"/>
                      <a:pt x="19" y="0"/>
                    </a:cubicBezTo>
                    <a:cubicBezTo>
                      <a:pt x="0" y="3"/>
                      <a:pt x="7" y="25"/>
                      <a:pt x="21" y="22"/>
                    </a:cubicBezTo>
                    <a:cubicBezTo>
                      <a:pt x="19" y="25"/>
                      <a:pt x="21" y="26"/>
                      <a:pt x="23" y="28"/>
                    </a:cubicBezTo>
                    <a:cubicBezTo>
                      <a:pt x="27" y="28"/>
                      <a:pt x="29" y="26"/>
                      <a:pt x="31" y="22"/>
                    </a:cubicBezTo>
                    <a:cubicBezTo>
                      <a:pt x="29" y="18"/>
                      <a:pt x="26" y="21"/>
                      <a:pt x="2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03">
                <a:extLst>
                  <a:ext uri="{FF2B5EF4-FFF2-40B4-BE49-F238E27FC236}">
                    <a16:creationId xmlns:a16="http://schemas.microsoft.com/office/drawing/2014/main" id="{219B8DC5-B100-48BB-8735-982F0AF4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74"/>
                <a:ext cx="54" cy="57"/>
              </a:xfrm>
              <a:custGeom>
                <a:avLst/>
                <a:gdLst>
                  <a:gd name="T0" fmla="*/ 7 w 23"/>
                  <a:gd name="T1" fmla="*/ 2 h 24"/>
                  <a:gd name="T2" fmla="*/ 6 w 23"/>
                  <a:gd name="T3" fmla="*/ 22 h 24"/>
                  <a:gd name="T4" fmla="*/ 21 w 23"/>
                  <a:gd name="T5" fmla="*/ 23 h 24"/>
                  <a:gd name="T6" fmla="*/ 23 w 23"/>
                  <a:gd name="T7" fmla="*/ 4 h 24"/>
                  <a:gd name="T8" fmla="*/ 7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7" y="2"/>
                    </a:moveTo>
                    <a:cubicBezTo>
                      <a:pt x="4" y="7"/>
                      <a:pt x="0" y="12"/>
                      <a:pt x="6" y="22"/>
                    </a:cubicBezTo>
                    <a:cubicBezTo>
                      <a:pt x="11" y="24"/>
                      <a:pt x="17" y="21"/>
                      <a:pt x="21" y="23"/>
                    </a:cubicBezTo>
                    <a:cubicBezTo>
                      <a:pt x="23" y="17"/>
                      <a:pt x="23" y="11"/>
                      <a:pt x="23" y="4"/>
                    </a:cubicBezTo>
                    <a:cubicBezTo>
                      <a:pt x="15" y="9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04">
                <a:extLst>
                  <a:ext uri="{FF2B5EF4-FFF2-40B4-BE49-F238E27FC236}">
                    <a16:creationId xmlns:a16="http://schemas.microsoft.com/office/drawing/2014/main" id="{ED3FDCA7-AB16-40D5-982D-877DC4E5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603"/>
                <a:ext cx="45" cy="47"/>
              </a:xfrm>
              <a:custGeom>
                <a:avLst/>
                <a:gdLst>
                  <a:gd name="T0" fmla="*/ 0 w 19"/>
                  <a:gd name="T1" fmla="*/ 8 h 20"/>
                  <a:gd name="T2" fmla="*/ 8 w 19"/>
                  <a:gd name="T3" fmla="*/ 20 h 20"/>
                  <a:gd name="T4" fmla="*/ 15 w 19"/>
                  <a:gd name="T5" fmla="*/ 3 h 20"/>
                  <a:gd name="T6" fmla="*/ 0 w 19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8"/>
                    </a:moveTo>
                    <a:cubicBezTo>
                      <a:pt x="1" y="16"/>
                      <a:pt x="6" y="14"/>
                      <a:pt x="8" y="20"/>
                    </a:cubicBezTo>
                    <a:cubicBezTo>
                      <a:pt x="17" y="17"/>
                      <a:pt x="19" y="12"/>
                      <a:pt x="15" y="3"/>
                    </a:cubicBezTo>
                    <a:cubicBezTo>
                      <a:pt x="9" y="0"/>
                      <a:pt x="6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05">
                <a:extLst>
                  <a:ext uri="{FF2B5EF4-FFF2-40B4-BE49-F238E27FC236}">
                    <a16:creationId xmlns:a16="http://schemas.microsoft.com/office/drawing/2014/main" id="{E23F7688-F5B0-494E-A16A-AAFECD3B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94"/>
                <a:ext cx="128" cy="133"/>
              </a:xfrm>
              <a:custGeom>
                <a:avLst/>
                <a:gdLst>
                  <a:gd name="T0" fmla="*/ 18 w 54"/>
                  <a:gd name="T1" fmla="*/ 0 h 56"/>
                  <a:gd name="T2" fmla="*/ 19 w 54"/>
                  <a:gd name="T3" fmla="*/ 26 h 56"/>
                  <a:gd name="T4" fmla="*/ 3 w 54"/>
                  <a:gd name="T5" fmla="*/ 29 h 56"/>
                  <a:gd name="T6" fmla="*/ 22 w 54"/>
                  <a:gd name="T7" fmla="*/ 51 h 56"/>
                  <a:gd name="T8" fmla="*/ 25 w 54"/>
                  <a:gd name="T9" fmla="*/ 27 h 56"/>
                  <a:gd name="T10" fmla="*/ 54 w 54"/>
                  <a:gd name="T11" fmla="*/ 28 h 56"/>
                  <a:gd name="T12" fmla="*/ 18 w 54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6">
                    <a:moveTo>
                      <a:pt x="18" y="0"/>
                    </a:moveTo>
                    <a:cubicBezTo>
                      <a:pt x="12" y="8"/>
                      <a:pt x="18" y="22"/>
                      <a:pt x="19" y="26"/>
                    </a:cubicBezTo>
                    <a:cubicBezTo>
                      <a:pt x="15" y="24"/>
                      <a:pt x="9" y="27"/>
                      <a:pt x="3" y="29"/>
                    </a:cubicBezTo>
                    <a:cubicBezTo>
                      <a:pt x="0" y="43"/>
                      <a:pt x="7" y="56"/>
                      <a:pt x="22" y="51"/>
                    </a:cubicBezTo>
                    <a:cubicBezTo>
                      <a:pt x="28" y="41"/>
                      <a:pt x="20" y="36"/>
                      <a:pt x="25" y="27"/>
                    </a:cubicBezTo>
                    <a:cubicBezTo>
                      <a:pt x="34" y="28"/>
                      <a:pt x="43" y="32"/>
                      <a:pt x="54" y="28"/>
                    </a:cubicBezTo>
                    <a:cubicBezTo>
                      <a:pt x="41" y="10"/>
                      <a:pt x="35" y="4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06">
                <a:extLst>
                  <a:ext uri="{FF2B5EF4-FFF2-40B4-BE49-F238E27FC236}">
                    <a16:creationId xmlns:a16="http://schemas.microsoft.com/office/drawing/2014/main" id="{EE0695CA-24D8-4876-B86D-EBC0CBD5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107"/>
                <a:ext cx="21" cy="28"/>
              </a:xfrm>
              <a:custGeom>
                <a:avLst/>
                <a:gdLst>
                  <a:gd name="T0" fmla="*/ 0 w 9"/>
                  <a:gd name="T1" fmla="*/ 2 h 12"/>
                  <a:gd name="T2" fmla="*/ 4 w 9"/>
                  <a:gd name="T3" fmla="*/ 12 h 12"/>
                  <a:gd name="T4" fmla="*/ 9 w 9"/>
                  <a:gd name="T5" fmla="*/ 10 h 12"/>
                  <a:gd name="T6" fmla="*/ 5 w 9"/>
                  <a:gd name="T7" fmla="*/ 0 h 12"/>
                  <a:gd name="T8" fmla="*/ 0 w 9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0" y="2"/>
                    </a:moveTo>
                    <a:cubicBezTo>
                      <a:pt x="2" y="5"/>
                      <a:pt x="3" y="8"/>
                      <a:pt x="4" y="12"/>
                    </a:cubicBezTo>
                    <a:cubicBezTo>
                      <a:pt x="6" y="11"/>
                      <a:pt x="8" y="10"/>
                      <a:pt x="9" y="10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>
              <a:extLst>
                <a:ext uri="{FF2B5EF4-FFF2-40B4-BE49-F238E27FC236}">
                  <a16:creationId xmlns:a16="http://schemas.microsoft.com/office/drawing/2014/main" id="{F195C4BF-BF16-483D-8B92-D31D4CFDC9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3487046"/>
              <a:ext cx="55563" cy="60325"/>
            </a:xfrm>
            <a:custGeom>
              <a:avLst/>
              <a:gdLst>
                <a:gd name="T0" fmla="*/ 5 w 15"/>
                <a:gd name="T1" fmla="*/ 1 h 16"/>
                <a:gd name="T2" fmla="*/ 5 w 15"/>
                <a:gd name="T3" fmla="*/ 16 h 16"/>
                <a:gd name="T4" fmla="*/ 15 w 15"/>
                <a:gd name="T5" fmla="*/ 12 h 16"/>
                <a:gd name="T6" fmla="*/ 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5" y="1"/>
                  </a:moveTo>
                  <a:cubicBezTo>
                    <a:pt x="6" y="6"/>
                    <a:pt x="0" y="9"/>
                    <a:pt x="5" y="16"/>
                  </a:cubicBezTo>
                  <a:cubicBezTo>
                    <a:pt x="8" y="15"/>
                    <a:pt x="12" y="13"/>
                    <a:pt x="15" y="12"/>
                  </a:cubicBezTo>
                  <a:cubicBezTo>
                    <a:pt x="13" y="6"/>
                    <a:pt x="11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>
              <a:extLst>
                <a:ext uri="{FF2B5EF4-FFF2-40B4-BE49-F238E27FC236}">
                  <a16:creationId xmlns:a16="http://schemas.microsoft.com/office/drawing/2014/main" id="{218747AF-2B4B-4213-8D0F-AF6EEC447E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76251" y="3195740"/>
              <a:ext cx="52388" cy="74613"/>
            </a:xfrm>
            <a:custGeom>
              <a:avLst/>
              <a:gdLst>
                <a:gd name="T0" fmla="*/ 2 w 14"/>
                <a:gd name="T1" fmla="*/ 4 h 20"/>
                <a:gd name="T2" fmla="*/ 5 w 14"/>
                <a:gd name="T3" fmla="*/ 20 h 20"/>
                <a:gd name="T4" fmla="*/ 14 w 14"/>
                <a:gd name="T5" fmla="*/ 14 h 20"/>
                <a:gd name="T6" fmla="*/ 2 w 14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2" y="4"/>
                  </a:moveTo>
                  <a:cubicBezTo>
                    <a:pt x="0" y="8"/>
                    <a:pt x="2" y="14"/>
                    <a:pt x="5" y="20"/>
                  </a:cubicBezTo>
                  <a:cubicBezTo>
                    <a:pt x="10" y="19"/>
                    <a:pt x="10" y="15"/>
                    <a:pt x="14" y="14"/>
                  </a:cubicBezTo>
                  <a:cubicBezTo>
                    <a:pt x="12" y="7"/>
                    <a:pt x="9" y="0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>
              <a:extLst>
                <a:ext uri="{FF2B5EF4-FFF2-40B4-BE49-F238E27FC236}">
                  <a16:creationId xmlns:a16="http://schemas.microsoft.com/office/drawing/2014/main" id="{1FE386BF-B13E-44F8-AAA6-562EC05DCA0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7332" y="3096521"/>
              <a:ext cx="65088" cy="60325"/>
            </a:xfrm>
            <a:custGeom>
              <a:avLst/>
              <a:gdLst>
                <a:gd name="T0" fmla="*/ 0 w 17"/>
                <a:gd name="T1" fmla="*/ 10 h 16"/>
                <a:gd name="T2" fmla="*/ 16 w 17"/>
                <a:gd name="T3" fmla="*/ 16 h 16"/>
                <a:gd name="T4" fmla="*/ 13 w 17"/>
                <a:gd name="T5" fmla="*/ 0 h 16"/>
                <a:gd name="T6" fmla="*/ 0 w 17"/>
                <a:gd name="T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cubicBezTo>
                    <a:pt x="5" y="12"/>
                    <a:pt x="10" y="14"/>
                    <a:pt x="16" y="16"/>
                  </a:cubicBezTo>
                  <a:cubicBezTo>
                    <a:pt x="17" y="10"/>
                    <a:pt x="17" y="4"/>
                    <a:pt x="13" y="0"/>
                  </a:cubicBezTo>
                  <a:cubicBezTo>
                    <a:pt x="10" y="6"/>
                    <a:pt x="2" y="2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>
              <a:extLst>
                <a:ext uri="{FF2B5EF4-FFF2-40B4-BE49-F238E27FC236}">
                  <a16:creationId xmlns:a16="http://schemas.microsoft.com/office/drawing/2014/main" id="{EF675F5D-16CD-4F38-9EB9-E0D020A8E2A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5289" y="3667228"/>
              <a:ext cx="106363" cy="87313"/>
            </a:xfrm>
            <a:custGeom>
              <a:avLst/>
              <a:gdLst>
                <a:gd name="T0" fmla="*/ 16 w 28"/>
                <a:gd name="T1" fmla="*/ 0 h 23"/>
                <a:gd name="T2" fmla="*/ 6 w 28"/>
                <a:gd name="T3" fmla="*/ 15 h 23"/>
                <a:gd name="T4" fmla="*/ 16 w 2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3">
                  <a:moveTo>
                    <a:pt x="16" y="0"/>
                  </a:moveTo>
                  <a:cubicBezTo>
                    <a:pt x="9" y="4"/>
                    <a:pt x="0" y="7"/>
                    <a:pt x="6" y="15"/>
                  </a:cubicBezTo>
                  <a:cubicBezTo>
                    <a:pt x="14" y="23"/>
                    <a:pt x="28" y="9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>
              <a:extLst>
                <a:ext uri="{FF2B5EF4-FFF2-40B4-BE49-F238E27FC236}">
                  <a16:creationId xmlns:a16="http://schemas.microsoft.com/office/drawing/2014/main" id="{5BC15E1C-07C5-48F9-BCC2-3FBBE012FB2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2570" y="3871222"/>
              <a:ext cx="63500" cy="65088"/>
            </a:xfrm>
            <a:custGeom>
              <a:avLst/>
              <a:gdLst>
                <a:gd name="T0" fmla="*/ 10 w 17"/>
                <a:gd name="T1" fmla="*/ 0 h 17"/>
                <a:gd name="T2" fmla="*/ 16 w 17"/>
                <a:gd name="T3" fmla="*/ 10 h 17"/>
                <a:gd name="T4" fmla="*/ 10 w 17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7">
                  <a:moveTo>
                    <a:pt x="10" y="0"/>
                  </a:moveTo>
                  <a:cubicBezTo>
                    <a:pt x="0" y="4"/>
                    <a:pt x="8" y="17"/>
                    <a:pt x="16" y="10"/>
                  </a:cubicBezTo>
                  <a:cubicBezTo>
                    <a:pt x="12" y="4"/>
                    <a:pt x="17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>
              <a:extLst>
                <a:ext uri="{FF2B5EF4-FFF2-40B4-BE49-F238E27FC236}">
                  <a16:creationId xmlns:a16="http://schemas.microsoft.com/office/drawing/2014/main" id="{2317E2A1-BE5F-4415-A5D6-A7C52BFC837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03995" y="3044134"/>
              <a:ext cx="68263" cy="63500"/>
            </a:xfrm>
            <a:custGeom>
              <a:avLst/>
              <a:gdLst>
                <a:gd name="T0" fmla="*/ 0 w 18"/>
                <a:gd name="T1" fmla="*/ 9 h 17"/>
                <a:gd name="T2" fmla="*/ 15 w 18"/>
                <a:gd name="T3" fmla="*/ 13 h 17"/>
                <a:gd name="T4" fmla="*/ 0 w 18"/>
                <a:gd name="T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9"/>
                  </a:moveTo>
                  <a:cubicBezTo>
                    <a:pt x="3" y="17"/>
                    <a:pt x="9" y="12"/>
                    <a:pt x="15" y="13"/>
                  </a:cubicBezTo>
                  <a:cubicBezTo>
                    <a:pt x="18" y="4"/>
                    <a:pt x="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>
              <a:extLst>
                <a:ext uri="{FF2B5EF4-FFF2-40B4-BE49-F238E27FC236}">
                  <a16:creationId xmlns:a16="http://schemas.microsoft.com/office/drawing/2014/main" id="{06A0ECCE-E54C-4F3A-A869-A3C13531494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22957" y="3218759"/>
              <a:ext cx="85725" cy="71438"/>
            </a:xfrm>
            <a:custGeom>
              <a:avLst/>
              <a:gdLst>
                <a:gd name="T0" fmla="*/ 6 w 23"/>
                <a:gd name="T1" fmla="*/ 2 h 19"/>
                <a:gd name="T2" fmla="*/ 0 w 23"/>
                <a:gd name="T3" fmla="*/ 9 h 19"/>
                <a:gd name="T4" fmla="*/ 9 w 23"/>
                <a:gd name="T5" fmla="*/ 19 h 19"/>
                <a:gd name="T6" fmla="*/ 6 w 23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9">
                  <a:moveTo>
                    <a:pt x="6" y="2"/>
                  </a:moveTo>
                  <a:cubicBezTo>
                    <a:pt x="7" y="5"/>
                    <a:pt x="3" y="7"/>
                    <a:pt x="0" y="9"/>
                  </a:cubicBezTo>
                  <a:cubicBezTo>
                    <a:pt x="2" y="15"/>
                    <a:pt x="7" y="11"/>
                    <a:pt x="9" y="19"/>
                  </a:cubicBezTo>
                  <a:cubicBezTo>
                    <a:pt x="23" y="13"/>
                    <a:pt x="16" y="0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>
              <a:extLst>
                <a:ext uri="{FF2B5EF4-FFF2-40B4-BE49-F238E27FC236}">
                  <a16:creationId xmlns:a16="http://schemas.microsoft.com/office/drawing/2014/main" id="{908711D4-E18C-4936-847C-728946BCF92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933188" y="3524353"/>
              <a:ext cx="60325" cy="63500"/>
            </a:xfrm>
            <a:custGeom>
              <a:avLst/>
              <a:gdLst>
                <a:gd name="T0" fmla="*/ 1 w 16"/>
                <a:gd name="T1" fmla="*/ 13 h 17"/>
                <a:gd name="T2" fmla="*/ 16 w 16"/>
                <a:gd name="T3" fmla="*/ 5 h 17"/>
                <a:gd name="T4" fmla="*/ 6 w 16"/>
                <a:gd name="T5" fmla="*/ 0 h 17"/>
                <a:gd name="T6" fmla="*/ 1 w 16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" y="13"/>
                  </a:moveTo>
                  <a:cubicBezTo>
                    <a:pt x="10" y="17"/>
                    <a:pt x="14" y="13"/>
                    <a:pt x="16" y="5"/>
                  </a:cubicBezTo>
                  <a:cubicBezTo>
                    <a:pt x="13" y="3"/>
                    <a:pt x="12" y="0"/>
                    <a:pt x="6" y="0"/>
                  </a:cubicBezTo>
                  <a:cubicBezTo>
                    <a:pt x="6" y="7"/>
                    <a:pt x="0" y="5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16">
              <a:extLst>
                <a:ext uri="{FF2B5EF4-FFF2-40B4-BE49-F238E27FC236}">
                  <a16:creationId xmlns:a16="http://schemas.microsoft.com/office/drawing/2014/main" id="{9EEC1F4E-029D-4F97-B322-AB42437EE4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064157" y="3764859"/>
              <a:ext cx="68263" cy="79375"/>
            </a:xfrm>
            <a:custGeom>
              <a:avLst/>
              <a:gdLst>
                <a:gd name="T0" fmla="*/ 5 w 18"/>
                <a:gd name="T1" fmla="*/ 1 h 21"/>
                <a:gd name="T2" fmla="*/ 0 w 18"/>
                <a:gd name="T3" fmla="*/ 14 h 21"/>
                <a:gd name="T4" fmla="*/ 16 w 18"/>
                <a:gd name="T5" fmla="*/ 19 h 21"/>
                <a:gd name="T6" fmla="*/ 18 w 18"/>
                <a:gd name="T7" fmla="*/ 6 h 21"/>
                <a:gd name="T8" fmla="*/ 5 w 18"/>
                <a:gd name="T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1"/>
                  </a:moveTo>
                  <a:cubicBezTo>
                    <a:pt x="3" y="3"/>
                    <a:pt x="1" y="7"/>
                    <a:pt x="0" y="14"/>
                  </a:cubicBezTo>
                  <a:cubicBezTo>
                    <a:pt x="7" y="18"/>
                    <a:pt x="7" y="21"/>
                    <a:pt x="16" y="19"/>
                  </a:cubicBezTo>
                  <a:cubicBezTo>
                    <a:pt x="17" y="15"/>
                    <a:pt x="17" y="10"/>
                    <a:pt x="18" y="6"/>
                  </a:cubicBezTo>
                  <a:cubicBezTo>
                    <a:pt x="12" y="6"/>
                    <a:pt x="1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7">
              <a:extLst>
                <a:ext uri="{FF2B5EF4-FFF2-40B4-BE49-F238E27FC236}">
                  <a16:creationId xmlns:a16="http://schemas.microsoft.com/office/drawing/2014/main" id="{30DA4DB5-5E4B-4651-BE48-ECE6E364B4D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86445" y="2956821"/>
              <a:ext cx="98425" cy="169863"/>
            </a:xfrm>
            <a:custGeom>
              <a:avLst/>
              <a:gdLst>
                <a:gd name="T0" fmla="*/ 18 w 26"/>
                <a:gd name="T1" fmla="*/ 3 h 45"/>
                <a:gd name="T2" fmla="*/ 12 w 26"/>
                <a:gd name="T3" fmla="*/ 0 h 45"/>
                <a:gd name="T4" fmla="*/ 8 w 26"/>
                <a:gd name="T5" fmla="*/ 2 h 45"/>
                <a:gd name="T6" fmla="*/ 3 w 26"/>
                <a:gd name="T7" fmla="*/ 1 h 45"/>
                <a:gd name="T8" fmla="*/ 2 w 26"/>
                <a:gd name="T9" fmla="*/ 9 h 45"/>
                <a:gd name="T10" fmla="*/ 0 w 26"/>
                <a:gd name="T11" fmla="*/ 10 h 45"/>
                <a:gd name="T12" fmla="*/ 2 w 26"/>
                <a:gd name="T13" fmla="*/ 13 h 45"/>
                <a:gd name="T14" fmla="*/ 10 w 26"/>
                <a:gd name="T15" fmla="*/ 38 h 45"/>
                <a:gd name="T16" fmla="*/ 26 w 26"/>
                <a:gd name="T17" fmla="*/ 41 h 45"/>
                <a:gd name="T18" fmla="*/ 21 w 26"/>
                <a:gd name="T19" fmla="*/ 4 h 45"/>
                <a:gd name="T20" fmla="*/ 18 w 26"/>
                <a:gd name="T2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5">
                  <a:moveTo>
                    <a:pt x="18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2" y="4"/>
                    <a:pt x="1" y="6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21"/>
                    <a:pt x="12" y="26"/>
                    <a:pt x="10" y="38"/>
                  </a:cubicBezTo>
                  <a:cubicBezTo>
                    <a:pt x="19" y="37"/>
                    <a:pt x="20" y="45"/>
                    <a:pt x="26" y="41"/>
                  </a:cubicBezTo>
                  <a:cubicBezTo>
                    <a:pt x="26" y="27"/>
                    <a:pt x="24" y="16"/>
                    <a:pt x="21" y="4"/>
                  </a:cubicBezTo>
                  <a:cubicBezTo>
                    <a:pt x="20" y="4"/>
                    <a:pt x="19" y="4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>
              <a:extLst>
                <a:ext uri="{FF2B5EF4-FFF2-40B4-BE49-F238E27FC236}">
                  <a16:creationId xmlns:a16="http://schemas.microsoft.com/office/drawing/2014/main" id="{AAEF4940-388B-438A-A267-7B306F9B0B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43582" y="3196534"/>
              <a:ext cx="79375" cy="93663"/>
            </a:xfrm>
            <a:custGeom>
              <a:avLst/>
              <a:gdLst>
                <a:gd name="T0" fmla="*/ 3 w 21"/>
                <a:gd name="T1" fmla="*/ 23 h 25"/>
                <a:gd name="T2" fmla="*/ 14 w 21"/>
                <a:gd name="T3" fmla="*/ 25 h 25"/>
                <a:gd name="T4" fmla="*/ 21 w 21"/>
                <a:gd name="T5" fmla="*/ 4 h 25"/>
                <a:gd name="T6" fmla="*/ 3 w 21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5">
                  <a:moveTo>
                    <a:pt x="3" y="23"/>
                  </a:moveTo>
                  <a:cubicBezTo>
                    <a:pt x="10" y="24"/>
                    <a:pt x="9" y="19"/>
                    <a:pt x="14" y="25"/>
                  </a:cubicBezTo>
                  <a:cubicBezTo>
                    <a:pt x="19" y="22"/>
                    <a:pt x="19" y="12"/>
                    <a:pt x="21" y="4"/>
                  </a:cubicBezTo>
                  <a:cubicBezTo>
                    <a:pt x="7" y="0"/>
                    <a:pt x="0" y="1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>
              <a:extLst>
                <a:ext uri="{FF2B5EF4-FFF2-40B4-BE49-F238E27FC236}">
                  <a16:creationId xmlns:a16="http://schemas.microsoft.com/office/drawing/2014/main" id="{A487D1B1-E6C5-46D0-8901-D79AAB05D9F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2595" y="3199709"/>
              <a:ext cx="88900" cy="90488"/>
            </a:xfrm>
            <a:custGeom>
              <a:avLst/>
              <a:gdLst>
                <a:gd name="T0" fmla="*/ 0 w 24"/>
                <a:gd name="T1" fmla="*/ 5 h 24"/>
                <a:gd name="T2" fmla="*/ 0 w 24"/>
                <a:gd name="T3" fmla="*/ 15 h 24"/>
                <a:gd name="T4" fmla="*/ 21 w 24"/>
                <a:gd name="T5" fmla="*/ 18 h 24"/>
                <a:gd name="T6" fmla="*/ 24 w 24"/>
                <a:gd name="T7" fmla="*/ 13 h 24"/>
                <a:gd name="T8" fmla="*/ 0 w 24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cubicBezTo>
                    <a:pt x="3" y="9"/>
                    <a:pt x="2" y="12"/>
                    <a:pt x="0" y="15"/>
                  </a:cubicBezTo>
                  <a:cubicBezTo>
                    <a:pt x="6" y="21"/>
                    <a:pt x="12" y="24"/>
                    <a:pt x="21" y="18"/>
                  </a:cubicBezTo>
                  <a:cubicBezTo>
                    <a:pt x="20" y="16"/>
                    <a:pt x="21" y="14"/>
                    <a:pt x="24" y="13"/>
                  </a:cubicBezTo>
                  <a:cubicBezTo>
                    <a:pt x="19" y="0"/>
                    <a:pt x="1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>
              <a:extLst>
                <a:ext uri="{FF2B5EF4-FFF2-40B4-BE49-F238E27FC236}">
                  <a16:creationId xmlns:a16="http://schemas.microsoft.com/office/drawing/2014/main" id="{8ABAD522-9D3A-4981-AD5D-4929FD27DBD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93739" y="1136753"/>
              <a:ext cx="2295525" cy="1987550"/>
            </a:xfrm>
            <a:custGeom>
              <a:avLst/>
              <a:gdLst>
                <a:gd name="T0" fmla="*/ 362 w 1446"/>
                <a:gd name="T1" fmla="*/ 1252 h 1252"/>
                <a:gd name="T2" fmla="*/ 0 w 1446"/>
                <a:gd name="T3" fmla="*/ 628 h 1252"/>
                <a:gd name="T4" fmla="*/ 362 w 1446"/>
                <a:gd name="T5" fmla="*/ 0 h 1252"/>
                <a:gd name="T6" fmla="*/ 1084 w 1446"/>
                <a:gd name="T7" fmla="*/ 0 h 1252"/>
                <a:gd name="T8" fmla="*/ 1446 w 1446"/>
                <a:gd name="T9" fmla="*/ 628 h 1252"/>
                <a:gd name="T10" fmla="*/ 1084 w 1446"/>
                <a:gd name="T11" fmla="*/ 1252 h 1252"/>
                <a:gd name="T12" fmla="*/ 362 w 1446"/>
                <a:gd name="T13" fmla="*/ 1252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1252">
                  <a:moveTo>
                    <a:pt x="362" y="1252"/>
                  </a:moveTo>
                  <a:lnTo>
                    <a:pt x="0" y="628"/>
                  </a:lnTo>
                  <a:lnTo>
                    <a:pt x="362" y="0"/>
                  </a:lnTo>
                  <a:lnTo>
                    <a:pt x="1084" y="0"/>
                  </a:lnTo>
                  <a:lnTo>
                    <a:pt x="1446" y="628"/>
                  </a:lnTo>
                  <a:lnTo>
                    <a:pt x="1084" y="1252"/>
                  </a:lnTo>
                  <a:lnTo>
                    <a:pt x="362" y="1252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>
              <a:extLst>
                <a:ext uri="{FF2B5EF4-FFF2-40B4-BE49-F238E27FC236}">
                  <a16:creationId xmlns:a16="http://schemas.microsoft.com/office/drawing/2014/main" id="{03FD9488-174D-496D-969D-BCFA6DC164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4122226" y="2057503"/>
              <a:ext cx="1382713" cy="1382713"/>
            </a:xfrm>
            <a:custGeom>
              <a:avLst/>
              <a:gdLst>
                <a:gd name="T0" fmla="*/ 184 w 368"/>
                <a:gd name="T1" fmla="*/ 368 h 368"/>
                <a:gd name="T2" fmla="*/ 0 w 368"/>
                <a:gd name="T3" fmla="*/ 184 h 368"/>
                <a:gd name="T4" fmla="*/ 184 w 368"/>
                <a:gd name="T5" fmla="*/ 0 h 368"/>
                <a:gd name="T6" fmla="*/ 368 w 368"/>
                <a:gd name="T7" fmla="*/ 184 h 368"/>
                <a:gd name="T8" fmla="*/ 184 w 368"/>
                <a:gd name="T9" fmla="*/ 368 h 368"/>
                <a:gd name="T10" fmla="*/ 184 w 368"/>
                <a:gd name="T11" fmla="*/ 50 h 368"/>
                <a:gd name="T12" fmla="*/ 50 w 368"/>
                <a:gd name="T13" fmla="*/ 184 h 368"/>
                <a:gd name="T14" fmla="*/ 184 w 368"/>
                <a:gd name="T15" fmla="*/ 318 h 368"/>
                <a:gd name="T16" fmla="*/ 317 w 368"/>
                <a:gd name="T17" fmla="*/ 184 h 368"/>
                <a:gd name="T18" fmla="*/ 184 w 368"/>
                <a:gd name="T19" fmla="*/ 5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368"/>
                  </a:moveTo>
                  <a:cubicBezTo>
                    <a:pt x="82" y="368"/>
                    <a:pt x="0" y="285"/>
                    <a:pt x="0" y="184"/>
                  </a:cubicBezTo>
                  <a:cubicBezTo>
                    <a:pt x="0" y="83"/>
                    <a:pt x="82" y="0"/>
                    <a:pt x="184" y="0"/>
                  </a:cubicBezTo>
                  <a:cubicBezTo>
                    <a:pt x="285" y="0"/>
                    <a:pt x="368" y="83"/>
                    <a:pt x="368" y="184"/>
                  </a:cubicBezTo>
                  <a:cubicBezTo>
                    <a:pt x="368" y="285"/>
                    <a:pt x="285" y="368"/>
                    <a:pt x="184" y="368"/>
                  </a:cubicBezTo>
                  <a:close/>
                  <a:moveTo>
                    <a:pt x="184" y="50"/>
                  </a:moveTo>
                  <a:cubicBezTo>
                    <a:pt x="110" y="50"/>
                    <a:pt x="50" y="110"/>
                    <a:pt x="50" y="184"/>
                  </a:cubicBezTo>
                  <a:cubicBezTo>
                    <a:pt x="50" y="258"/>
                    <a:pt x="110" y="318"/>
                    <a:pt x="184" y="318"/>
                  </a:cubicBezTo>
                  <a:cubicBezTo>
                    <a:pt x="257" y="318"/>
                    <a:pt x="317" y="258"/>
                    <a:pt x="317" y="184"/>
                  </a:cubicBezTo>
                  <a:cubicBezTo>
                    <a:pt x="317" y="110"/>
                    <a:pt x="257" y="50"/>
                    <a:pt x="184" y="50"/>
                  </a:cubicBezTo>
                  <a:close/>
                </a:path>
              </a:pathLst>
            </a:custGeom>
            <a:solidFill>
              <a:srgbClr val="FEE3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>
              <a:extLst>
                <a:ext uri="{FF2B5EF4-FFF2-40B4-BE49-F238E27FC236}">
                  <a16:creationId xmlns:a16="http://schemas.microsoft.com/office/drawing/2014/main" id="{A88905D1-C261-4720-B821-18ACB293D1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55764" y="3173515"/>
              <a:ext cx="2182813" cy="2062163"/>
            </a:xfrm>
            <a:custGeom>
              <a:avLst/>
              <a:gdLst>
                <a:gd name="T0" fmla="*/ 580 w 581"/>
                <a:gd name="T1" fmla="*/ 123 h 549"/>
                <a:gd name="T2" fmla="*/ 453 w 581"/>
                <a:gd name="T3" fmla="*/ 0 h 549"/>
                <a:gd name="T4" fmla="*/ 373 w 581"/>
                <a:gd name="T5" fmla="*/ 29 h 549"/>
                <a:gd name="T6" fmla="*/ 300 w 581"/>
                <a:gd name="T7" fmla="*/ 49 h 549"/>
                <a:gd name="T8" fmla="*/ 254 w 581"/>
                <a:gd name="T9" fmla="*/ 45 h 549"/>
                <a:gd name="T10" fmla="*/ 3 w 581"/>
                <a:gd name="T11" fmla="*/ 301 h 549"/>
                <a:gd name="T12" fmla="*/ 248 w 581"/>
                <a:gd name="T13" fmla="*/ 546 h 549"/>
                <a:gd name="T14" fmla="*/ 505 w 581"/>
                <a:gd name="T15" fmla="*/ 295 h 549"/>
                <a:gd name="T16" fmla="*/ 505 w 581"/>
                <a:gd name="T17" fmla="*/ 292 h 549"/>
                <a:gd name="T18" fmla="*/ 537 w 581"/>
                <a:gd name="T19" fmla="*/ 222 h 549"/>
                <a:gd name="T20" fmla="*/ 580 w 581"/>
                <a:gd name="T21" fmla="*/ 123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1" h="549">
                  <a:moveTo>
                    <a:pt x="580" y="123"/>
                  </a:moveTo>
                  <a:cubicBezTo>
                    <a:pt x="578" y="55"/>
                    <a:pt x="521" y="0"/>
                    <a:pt x="453" y="0"/>
                  </a:cubicBezTo>
                  <a:cubicBezTo>
                    <a:pt x="423" y="1"/>
                    <a:pt x="395" y="11"/>
                    <a:pt x="373" y="29"/>
                  </a:cubicBezTo>
                  <a:cubicBezTo>
                    <a:pt x="353" y="46"/>
                    <a:pt x="326" y="54"/>
                    <a:pt x="300" y="49"/>
                  </a:cubicBezTo>
                  <a:cubicBezTo>
                    <a:pt x="285" y="46"/>
                    <a:pt x="270" y="45"/>
                    <a:pt x="254" y="45"/>
                  </a:cubicBezTo>
                  <a:cubicBezTo>
                    <a:pt x="114" y="45"/>
                    <a:pt x="0" y="160"/>
                    <a:pt x="3" y="301"/>
                  </a:cubicBezTo>
                  <a:cubicBezTo>
                    <a:pt x="6" y="434"/>
                    <a:pt x="115" y="543"/>
                    <a:pt x="248" y="546"/>
                  </a:cubicBezTo>
                  <a:cubicBezTo>
                    <a:pt x="389" y="549"/>
                    <a:pt x="505" y="436"/>
                    <a:pt x="505" y="295"/>
                  </a:cubicBezTo>
                  <a:cubicBezTo>
                    <a:pt x="505" y="294"/>
                    <a:pt x="505" y="293"/>
                    <a:pt x="505" y="292"/>
                  </a:cubicBezTo>
                  <a:cubicBezTo>
                    <a:pt x="504" y="265"/>
                    <a:pt x="516" y="240"/>
                    <a:pt x="537" y="222"/>
                  </a:cubicBezTo>
                  <a:cubicBezTo>
                    <a:pt x="564" y="198"/>
                    <a:pt x="581" y="162"/>
                    <a:pt x="580" y="123"/>
                  </a:cubicBez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623">
              <a:extLst>
                <a:ext uri="{FF2B5EF4-FFF2-40B4-BE49-F238E27FC236}">
                  <a16:creationId xmlns:a16="http://schemas.microsoft.com/office/drawing/2014/main" id="{9F00AE18-F444-4B93-8157-73176900A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9208" y="2534546"/>
              <a:ext cx="574675" cy="576263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>
              <a:extLst>
                <a:ext uri="{FF2B5EF4-FFF2-40B4-BE49-F238E27FC236}">
                  <a16:creationId xmlns:a16="http://schemas.microsoft.com/office/drawing/2014/main" id="{FA90CA41-9EC1-4531-9B5B-74C28E7B53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63601" y="3335440"/>
              <a:ext cx="1957388" cy="1423988"/>
            </a:xfrm>
            <a:custGeom>
              <a:avLst/>
              <a:gdLst>
                <a:gd name="T0" fmla="*/ 0 w 521"/>
                <a:gd name="T1" fmla="*/ 368 h 379"/>
                <a:gd name="T2" fmla="*/ 16 w 521"/>
                <a:gd name="T3" fmla="*/ 379 h 379"/>
                <a:gd name="T4" fmla="*/ 521 w 521"/>
                <a:gd name="T5" fmla="*/ 19 h 379"/>
                <a:gd name="T6" fmla="*/ 516 w 521"/>
                <a:gd name="T7" fmla="*/ 0 h 379"/>
                <a:gd name="T8" fmla="*/ 0 w 521"/>
                <a:gd name="T9" fmla="*/ 36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9">
                  <a:moveTo>
                    <a:pt x="0" y="368"/>
                  </a:moveTo>
                  <a:cubicBezTo>
                    <a:pt x="6" y="372"/>
                    <a:pt x="11" y="375"/>
                    <a:pt x="16" y="379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20" y="13"/>
                    <a:pt x="518" y="6"/>
                    <a:pt x="516" y="0"/>
                  </a:cubicBezTo>
                  <a:lnTo>
                    <a:pt x="0" y="368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>
              <a:extLst>
                <a:ext uri="{FF2B5EF4-FFF2-40B4-BE49-F238E27FC236}">
                  <a16:creationId xmlns:a16="http://schemas.microsoft.com/office/drawing/2014/main" id="{538CF14D-2249-4445-9214-487F60D971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46189" y="3252890"/>
              <a:ext cx="1695450" cy="1235075"/>
            </a:xfrm>
            <a:custGeom>
              <a:avLst/>
              <a:gdLst>
                <a:gd name="T0" fmla="*/ 0 w 451"/>
                <a:gd name="T1" fmla="*/ 322 h 329"/>
                <a:gd name="T2" fmla="*/ 21 w 451"/>
                <a:gd name="T3" fmla="*/ 329 h 329"/>
                <a:gd name="T4" fmla="*/ 451 w 451"/>
                <a:gd name="T5" fmla="*/ 22 h 329"/>
                <a:gd name="T6" fmla="*/ 451 w 451"/>
                <a:gd name="T7" fmla="*/ 0 h 329"/>
                <a:gd name="T8" fmla="*/ 0 w 451"/>
                <a:gd name="T9" fmla="*/ 32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22"/>
                  </a:moveTo>
                  <a:cubicBezTo>
                    <a:pt x="7" y="324"/>
                    <a:pt x="14" y="327"/>
                    <a:pt x="21" y="329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15"/>
                    <a:pt x="451" y="8"/>
                    <a:pt x="451" y="0"/>
                  </a:cubicBezTo>
                  <a:lnTo>
                    <a:pt x="0" y="322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>
              <a:extLst>
                <a:ext uri="{FF2B5EF4-FFF2-40B4-BE49-F238E27FC236}">
                  <a16:creationId xmlns:a16="http://schemas.microsoft.com/office/drawing/2014/main" id="{139FC690-D3C9-4B2F-B369-98377E802D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42989" y="3286228"/>
              <a:ext cx="1849438" cy="1344613"/>
            </a:xfrm>
            <a:custGeom>
              <a:avLst/>
              <a:gdLst>
                <a:gd name="T0" fmla="*/ 0 w 492"/>
                <a:gd name="T1" fmla="*/ 349 h 358"/>
                <a:gd name="T2" fmla="*/ 18 w 492"/>
                <a:gd name="T3" fmla="*/ 358 h 358"/>
                <a:gd name="T4" fmla="*/ 492 w 492"/>
                <a:gd name="T5" fmla="*/ 20 h 358"/>
                <a:gd name="T6" fmla="*/ 489 w 492"/>
                <a:gd name="T7" fmla="*/ 0 h 358"/>
                <a:gd name="T8" fmla="*/ 0 w 492"/>
                <a:gd name="T9" fmla="*/ 3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8">
                  <a:moveTo>
                    <a:pt x="0" y="349"/>
                  </a:moveTo>
                  <a:cubicBezTo>
                    <a:pt x="6" y="352"/>
                    <a:pt x="12" y="355"/>
                    <a:pt x="18" y="358"/>
                  </a:cubicBezTo>
                  <a:cubicBezTo>
                    <a:pt x="492" y="20"/>
                    <a:pt x="492" y="20"/>
                    <a:pt x="492" y="20"/>
                  </a:cubicBezTo>
                  <a:cubicBezTo>
                    <a:pt x="491" y="13"/>
                    <a:pt x="490" y="7"/>
                    <a:pt x="489" y="0"/>
                  </a:cubicBezTo>
                  <a:lnTo>
                    <a:pt x="0" y="34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>
              <a:extLst>
                <a:ext uri="{FF2B5EF4-FFF2-40B4-BE49-F238E27FC236}">
                  <a16:creationId xmlns:a16="http://schemas.microsoft.com/office/drawing/2014/main" id="{9FF41B6E-2E9F-4DBE-9520-7CAA04464B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04057" y="3396559"/>
              <a:ext cx="2024063" cy="1473200"/>
            </a:xfrm>
            <a:custGeom>
              <a:avLst/>
              <a:gdLst>
                <a:gd name="T0" fmla="*/ 0 w 539"/>
                <a:gd name="T1" fmla="*/ 379 h 392"/>
                <a:gd name="T2" fmla="*/ 13 w 539"/>
                <a:gd name="T3" fmla="*/ 392 h 392"/>
                <a:gd name="T4" fmla="*/ 539 w 539"/>
                <a:gd name="T5" fmla="*/ 17 h 392"/>
                <a:gd name="T6" fmla="*/ 531 w 539"/>
                <a:gd name="T7" fmla="*/ 0 h 392"/>
                <a:gd name="T8" fmla="*/ 0 w 539"/>
                <a:gd name="T9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9"/>
                  </a:moveTo>
                  <a:cubicBezTo>
                    <a:pt x="4" y="383"/>
                    <a:pt x="9" y="388"/>
                    <a:pt x="13" y="392"/>
                  </a:cubicBezTo>
                  <a:cubicBezTo>
                    <a:pt x="539" y="17"/>
                    <a:pt x="539" y="17"/>
                    <a:pt x="539" y="17"/>
                  </a:cubicBezTo>
                  <a:cubicBezTo>
                    <a:pt x="537" y="11"/>
                    <a:pt x="534" y="6"/>
                    <a:pt x="531" y="0"/>
                  </a:cubicBezTo>
                  <a:lnTo>
                    <a:pt x="0" y="37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>
              <a:extLst>
                <a:ext uri="{FF2B5EF4-FFF2-40B4-BE49-F238E27FC236}">
                  <a16:creationId xmlns:a16="http://schemas.microsoft.com/office/drawing/2014/main" id="{C8C1641A-93AA-4C94-9118-5B836F2F9F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13520" y="4672909"/>
              <a:ext cx="739775" cy="528638"/>
            </a:xfrm>
            <a:custGeom>
              <a:avLst/>
              <a:gdLst>
                <a:gd name="T0" fmla="*/ 197 w 197"/>
                <a:gd name="T1" fmla="*/ 0 h 141"/>
                <a:gd name="T2" fmla="*/ 85 w 197"/>
                <a:gd name="T3" fmla="*/ 52 h 141"/>
                <a:gd name="T4" fmla="*/ 0 w 197"/>
                <a:gd name="T5" fmla="*/ 141 h 141"/>
                <a:gd name="T6" fmla="*/ 197 w 197"/>
                <a:gd name="T7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1">
                  <a:moveTo>
                    <a:pt x="197" y="0"/>
                  </a:moveTo>
                  <a:cubicBezTo>
                    <a:pt x="158" y="10"/>
                    <a:pt x="120" y="27"/>
                    <a:pt x="85" y="52"/>
                  </a:cubicBezTo>
                  <a:cubicBezTo>
                    <a:pt x="50" y="77"/>
                    <a:pt x="22" y="107"/>
                    <a:pt x="0" y="141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>
              <a:extLst>
                <a:ext uri="{FF2B5EF4-FFF2-40B4-BE49-F238E27FC236}">
                  <a16:creationId xmlns:a16="http://schemas.microsoft.com/office/drawing/2014/main" id="{16991B78-0D2A-433F-B8E1-46F0DD272A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7314" y="4211740"/>
              <a:ext cx="1492250" cy="1082675"/>
            </a:xfrm>
            <a:custGeom>
              <a:avLst/>
              <a:gdLst>
                <a:gd name="T0" fmla="*/ 0 w 397"/>
                <a:gd name="T1" fmla="*/ 288 h 288"/>
                <a:gd name="T2" fmla="*/ 397 w 397"/>
                <a:gd name="T3" fmla="*/ 5 h 288"/>
                <a:gd name="T4" fmla="*/ 372 w 397"/>
                <a:gd name="T5" fmla="*/ 0 h 288"/>
                <a:gd name="T6" fmla="*/ 4 w 397"/>
                <a:gd name="T7" fmla="*/ 263 h 288"/>
                <a:gd name="T8" fmla="*/ 0 w 397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8">
                  <a:moveTo>
                    <a:pt x="0" y="288"/>
                  </a:moveTo>
                  <a:cubicBezTo>
                    <a:pt x="397" y="5"/>
                    <a:pt x="397" y="5"/>
                    <a:pt x="397" y="5"/>
                  </a:cubicBezTo>
                  <a:cubicBezTo>
                    <a:pt x="389" y="3"/>
                    <a:pt x="380" y="2"/>
                    <a:pt x="372" y="0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71"/>
                    <a:pt x="1" y="280"/>
                    <a:pt x="0" y="288"/>
                  </a:cubicBez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>
              <a:extLst>
                <a:ext uri="{FF2B5EF4-FFF2-40B4-BE49-F238E27FC236}">
                  <a16:creationId xmlns:a16="http://schemas.microsoft.com/office/drawing/2014/main" id="{00BAFC7F-B19F-4165-BD75-BE7E60C2104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71614" y="3240190"/>
              <a:ext cx="1492250" cy="1079500"/>
            </a:xfrm>
            <a:custGeom>
              <a:avLst/>
              <a:gdLst>
                <a:gd name="T0" fmla="*/ 0 w 397"/>
                <a:gd name="T1" fmla="*/ 283 h 287"/>
                <a:gd name="T2" fmla="*/ 25 w 397"/>
                <a:gd name="T3" fmla="*/ 287 h 287"/>
                <a:gd name="T4" fmla="*/ 393 w 397"/>
                <a:gd name="T5" fmla="*/ 25 h 287"/>
                <a:gd name="T6" fmla="*/ 397 w 397"/>
                <a:gd name="T7" fmla="*/ 0 h 287"/>
                <a:gd name="T8" fmla="*/ 0 w 397"/>
                <a:gd name="T9" fmla="*/ 28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287">
                  <a:moveTo>
                    <a:pt x="0" y="283"/>
                  </a:moveTo>
                  <a:cubicBezTo>
                    <a:pt x="8" y="285"/>
                    <a:pt x="17" y="286"/>
                    <a:pt x="25" y="287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5" y="17"/>
                    <a:pt x="396" y="8"/>
                    <a:pt x="397" y="0"/>
                  </a:cubicBezTo>
                  <a:lnTo>
                    <a:pt x="0" y="2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>
              <a:extLst>
                <a:ext uri="{FF2B5EF4-FFF2-40B4-BE49-F238E27FC236}">
                  <a16:creationId xmlns:a16="http://schemas.microsoft.com/office/drawing/2014/main" id="{4D5B6298-457A-442B-AA01-4F26D211224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835139" y="3256065"/>
              <a:ext cx="1206500" cy="860425"/>
            </a:xfrm>
            <a:custGeom>
              <a:avLst/>
              <a:gdLst>
                <a:gd name="T0" fmla="*/ 309 w 321"/>
                <a:gd name="T1" fmla="*/ 31 h 229"/>
                <a:gd name="T2" fmla="*/ 321 w 321"/>
                <a:gd name="T3" fmla="*/ 0 h 229"/>
                <a:gd name="T4" fmla="*/ 0 w 321"/>
                <a:gd name="T5" fmla="*/ 229 h 229"/>
                <a:gd name="T6" fmla="*/ 33 w 321"/>
                <a:gd name="T7" fmla="*/ 228 h 229"/>
                <a:gd name="T8" fmla="*/ 309 w 321"/>
                <a:gd name="T9" fmla="*/ 3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29">
                  <a:moveTo>
                    <a:pt x="309" y="31"/>
                  </a:moveTo>
                  <a:cubicBezTo>
                    <a:pt x="314" y="21"/>
                    <a:pt x="317" y="11"/>
                    <a:pt x="321" y="0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11" y="229"/>
                    <a:pt x="22" y="229"/>
                    <a:pt x="33" y="228"/>
                  </a:cubicBezTo>
                  <a:lnTo>
                    <a:pt x="309" y="31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>
              <a:extLst>
                <a:ext uri="{FF2B5EF4-FFF2-40B4-BE49-F238E27FC236}">
                  <a16:creationId xmlns:a16="http://schemas.microsoft.com/office/drawing/2014/main" id="{0D653801-CB2E-4BE2-AB35-A7CA137A9A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9595" y="3474347"/>
              <a:ext cx="2058988" cy="1495425"/>
            </a:xfrm>
            <a:custGeom>
              <a:avLst/>
              <a:gdLst>
                <a:gd name="T0" fmla="*/ 0 w 548"/>
                <a:gd name="T1" fmla="*/ 384 h 398"/>
                <a:gd name="T2" fmla="*/ 11 w 548"/>
                <a:gd name="T3" fmla="*/ 398 h 398"/>
                <a:gd name="T4" fmla="*/ 548 w 548"/>
                <a:gd name="T5" fmla="*/ 16 h 398"/>
                <a:gd name="T6" fmla="*/ 538 w 548"/>
                <a:gd name="T7" fmla="*/ 0 h 398"/>
                <a:gd name="T8" fmla="*/ 0 w 548"/>
                <a:gd name="T9" fmla="*/ 38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4"/>
                  </a:moveTo>
                  <a:cubicBezTo>
                    <a:pt x="4" y="389"/>
                    <a:pt x="7" y="394"/>
                    <a:pt x="11" y="398"/>
                  </a:cubicBezTo>
                  <a:cubicBezTo>
                    <a:pt x="548" y="16"/>
                    <a:pt x="548" y="16"/>
                    <a:pt x="548" y="16"/>
                  </a:cubicBezTo>
                  <a:cubicBezTo>
                    <a:pt x="545" y="11"/>
                    <a:pt x="542" y="5"/>
                    <a:pt x="538" y="0"/>
                  </a:cubicBezTo>
                  <a:lnTo>
                    <a:pt x="0" y="384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>
              <a:extLst>
                <a:ext uri="{FF2B5EF4-FFF2-40B4-BE49-F238E27FC236}">
                  <a16:creationId xmlns:a16="http://schemas.microsoft.com/office/drawing/2014/main" id="{302A381B-758A-499E-9479-C20BE7C37C5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09539" y="4414940"/>
              <a:ext cx="1206500" cy="863600"/>
            </a:xfrm>
            <a:custGeom>
              <a:avLst/>
              <a:gdLst>
                <a:gd name="T0" fmla="*/ 12 w 321"/>
                <a:gd name="T1" fmla="*/ 199 h 230"/>
                <a:gd name="T2" fmla="*/ 0 w 321"/>
                <a:gd name="T3" fmla="*/ 230 h 230"/>
                <a:gd name="T4" fmla="*/ 321 w 321"/>
                <a:gd name="T5" fmla="*/ 1 h 230"/>
                <a:gd name="T6" fmla="*/ 289 w 321"/>
                <a:gd name="T7" fmla="*/ 2 h 230"/>
                <a:gd name="T8" fmla="*/ 12 w 321"/>
                <a:gd name="T9" fmla="*/ 19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230">
                  <a:moveTo>
                    <a:pt x="12" y="199"/>
                  </a:moveTo>
                  <a:cubicBezTo>
                    <a:pt x="8" y="209"/>
                    <a:pt x="4" y="219"/>
                    <a:pt x="0" y="230"/>
                  </a:cubicBezTo>
                  <a:cubicBezTo>
                    <a:pt x="321" y="1"/>
                    <a:pt x="321" y="1"/>
                    <a:pt x="321" y="1"/>
                  </a:cubicBezTo>
                  <a:cubicBezTo>
                    <a:pt x="310" y="0"/>
                    <a:pt x="299" y="1"/>
                    <a:pt x="289" y="2"/>
                  </a:cubicBezTo>
                  <a:lnTo>
                    <a:pt x="12" y="19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>
              <a:extLst>
                <a:ext uri="{FF2B5EF4-FFF2-40B4-BE49-F238E27FC236}">
                  <a16:creationId xmlns:a16="http://schemas.microsoft.com/office/drawing/2014/main" id="{55514EB4-0F2E-4E52-AFD0-5442863E237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2714" y="4045053"/>
              <a:ext cx="1693863" cy="1236663"/>
            </a:xfrm>
            <a:custGeom>
              <a:avLst/>
              <a:gdLst>
                <a:gd name="T0" fmla="*/ 0 w 451"/>
                <a:gd name="T1" fmla="*/ 306 h 329"/>
                <a:gd name="T2" fmla="*/ 0 w 451"/>
                <a:gd name="T3" fmla="*/ 329 h 329"/>
                <a:gd name="T4" fmla="*/ 451 w 451"/>
                <a:gd name="T5" fmla="*/ 7 h 329"/>
                <a:gd name="T6" fmla="*/ 430 w 451"/>
                <a:gd name="T7" fmla="*/ 0 h 329"/>
                <a:gd name="T8" fmla="*/ 0 w 451"/>
                <a:gd name="T9" fmla="*/ 30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329">
                  <a:moveTo>
                    <a:pt x="0" y="306"/>
                  </a:moveTo>
                  <a:cubicBezTo>
                    <a:pt x="0" y="314"/>
                    <a:pt x="0" y="321"/>
                    <a:pt x="0" y="329"/>
                  </a:cubicBezTo>
                  <a:cubicBezTo>
                    <a:pt x="451" y="7"/>
                    <a:pt x="451" y="7"/>
                    <a:pt x="451" y="7"/>
                  </a:cubicBezTo>
                  <a:cubicBezTo>
                    <a:pt x="444" y="4"/>
                    <a:pt x="437" y="2"/>
                    <a:pt x="430" y="0"/>
                  </a:cubicBezTo>
                  <a:lnTo>
                    <a:pt x="0" y="30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>
              <a:extLst>
                <a:ext uri="{FF2B5EF4-FFF2-40B4-BE49-F238E27FC236}">
                  <a16:creationId xmlns:a16="http://schemas.microsoft.com/office/drawing/2014/main" id="{34855956-6E53-45CD-9505-95A832365F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197883" y="3333059"/>
              <a:ext cx="739775" cy="525463"/>
            </a:xfrm>
            <a:custGeom>
              <a:avLst/>
              <a:gdLst>
                <a:gd name="T0" fmla="*/ 0 w 197"/>
                <a:gd name="T1" fmla="*/ 140 h 140"/>
                <a:gd name="T2" fmla="*/ 112 w 197"/>
                <a:gd name="T3" fmla="*/ 89 h 140"/>
                <a:gd name="T4" fmla="*/ 197 w 197"/>
                <a:gd name="T5" fmla="*/ 0 h 140"/>
                <a:gd name="T6" fmla="*/ 0 w 197"/>
                <a:gd name="T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40">
                  <a:moveTo>
                    <a:pt x="0" y="140"/>
                  </a:moveTo>
                  <a:cubicBezTo>
                    <a:pt x="39" y="131"/>
                    <a:pt x="77" y="114"/>
                    <a:pt x="112" y="89"/>
                  </a:cubicBezTo>
                  <a:cubicBezTo>
                    <a:pt x="147" y="64"/>
                    <a:pt x="175" y="34"/>
                    <a:pt x="197" y="0"/>
                  </a:cubicBezTo>
                  <a:lnTo>
                    <a:pt x="0" y="14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>
              <a:extLst>
                <a:ext uri="{FF2B5EF4-FFF2-40B4-BE49-F238E27FC236}">
                  <a16:creationId xmlns:a16="http://schemas.microsoft.com/office/drawing/2014/main" id="{70A173FA-0762-42C2-807E-1B6E63AF385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59545" y="3901384"/>
              <a:ext cx="1847850" cy="1347788"/>
            </a:xfrm>
            <a:custGeom>
              <a:avLst/>
              <a:gdLst>
                <a:gd name="T0" fmla="*/ 0 w 492"/>
                <a:gd name="T1" fmla="*/ 339 h 359"/>
                <a:gd name="T2" fmla="*/ 3 w 492"/>
                <a:gd name="T3" fmla="*/ 359 h 359"/>
                <a:gd name="T4" fmla="*/ 492 w 492"/>
                <a:gd name="T5" fmla="*/ 10 h 359"/>
                <a:gd name="T6" fmla="*/ 474 w 492"/>
                <a:gd name="T7" fmla="*/ 0 h 359"/>
                <a:gd name="T8" fmla="*/ 0 w 492"/>
                <a:gd name="T9" fmla="*/ 33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9">
                  <a:moveTo>
                    <a:pt x="0" y="339"/>
                  </a:moveTo>
                  <a:cubicBezTo>
                    <a:pt x="1" y="345"/>
                    <a:pt x="2" y="352"/>
                    <a:pt x="3" y="359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86" y="7"/>
                    <a:pt x="480" y="3"/>
                    <a:pt x="474" y="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>
              <a:extLst>
                <a:ext uri="{FF2B5EF4-FFF2-40B4-BE49-F238E27FC236}">
                  <a16:creationId xmlns:a16="http://schemas.microsoft.com/office/drawing/2014/main" id="{CF5F8858-CBAD-4F6C-966A-85BD1033459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30189" y="3776765"/>
              <a:ext cx="1957388" cy="1420813"/>
            </a:xfrm>
            <a:custGeom>
              <a:avLst/>
              <a:gdLst>
                <a:gd name="T0" fmla="*/ 0 w 521"/>
                <a:gd name="T1" fmla="*/ 360 h 378"/>
                <a:gd name="T2" fmla="*/ 5 w 521"/>
                <a:gd name="T3" fmla="*/ 378 h 378"/>
                <a:gd name="T4" fmla="*/ 521 w 521"/>
                <a:gd name="T5" fmla="*/ 11 h 378"/>
                <a:gd name="T6" fmla="*/ 505 w 521"/>
                <a:gd name="T7" fmla="*/ 0 h 378"/>
                <a:gd name="T8" fmla="*/ 0 w 521"/>
                <a:gd name="T9" fmla="*/ 36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" h="378">
                  <a:moveTo>
                    <a:pt x="0" y="360"/>
                  </a:moveTo>
                  <a:cubicBezTo>
                    <a:pt x="1" y="366"/>
                    <a:pt x="3" y="372"/>
                    <a:pt x="5" y="378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16" y="7"/>
                    <a:pt x="510" y="3"/>
                    <a:pt x="505" y="0"/>
                  </a:cubicBezTo>
                  <a:lnTo>
                    <a:pt x="0" y="360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>
              <a:extLst>
                <a:ext uri="{FF2B5EF4-FFF2-40B4-BE49-F238E27FC236}">
                  <a16:creationId xmlns:a16="http://schemas.microsoft.com/office/drawing/2014/main" id="{FB27F0B0-FF5C-455D-B840-49C53EE439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31801" y="3564040"/>
              <a:ext cx="2057400" cy="1495425"/>
            </a:xfrm>
            <a:custGeom>
              <a:avLst/>
              <a:gdLst>
                <a:gd name="T0" fmla="*/ 0 w 548"/>
                <a:gd name="T1" fmla="*/ 383 h 398"/>
                <a:gd name="T2" fmla="*/ 10 w 548"/>
                <a:gd name="T3" fmla="*/ 398 h 398"/>
                <a:gd name="T4" fmla="*/ 548 w 548"/>
                <a:gd name="T5" fmla="*/ 15 h 398"/>
                <a:gd name="T6" fmla="*/ 537 w 548"/>
                <a:gd name="T7" fmla="*/ 0 h 398"/>
                <a:gd name="T8" fmla="*/ 0 w 548"/>
                <a:gd name="T9" fmla="*/ 38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98">
                  <a:moveTo>
                    <a:pt x="0" y="383"/>
                  </a:moveTo>
                  <a:cubicBezTo>
                    <a:pt x="3" y="388"/>
                    <a:pt x="7" y="393"/>
                    <a:pt x="10" y="398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4" y="10"/>
                    <a:pt x="541" y="5"/>
                    <a:pt x="537" y="0"/>
                  </a:cubicBezTo>
                  <a:lnTo>
                    <a:pt x="0" y="383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>
              <a:extLst>
                <a:ext uri="{FF2B5EF4-FFF2-40B4-BE49-F238E27FC236}">
                  <a16:creationId xmlns:a16="http://schemas.microsoft.com/office/drawing/2014/main" id="{1E131846-29CD-4B86-8975-C1DAC18942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24645" y="3663259"/>
              <a:ext cx="2024063" cy="1473200"/>
            </a:xfrm>
            <a:custGeom>
              <a:avLst/>
              <a:gdLst>
                <a:gd name="T0" fmla="*/ 0 w 539"/>
                <a:gd name="T1" fmla="*/ 375 h 392"/>
                <a:gd name="T2" fmla="*/ 8 w 539"/>
                <a:gd name="T3" fmla="*/ 392 h 392"/>
                <a:gd name="T4" fmla="*/ 539 w 539"/>
                <a:gd name="T5" fmla="*/ 13 h 392"/>
                <a:gd name="T6" fmla="*/ 526 w 539"/>
                <a:gd name="T7" fmla="*/ 0 h 392"/>
                <a:gd name="T8" fmla="*/ 0 w 539"/>
                <a:gd name="T9" fmla="*/ 37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392">
                  <a:moveTo>
                    <a:pt x="0" y="375"/>
                  </a:moveTo>
                  <a:cubicBezTo>
                    <a:pt x="2" y="380"/>
                    <a:pt x="5" y="386"/>
                    <a:pt x="8" y="392"/>
                  </a:cubicBezTo>
                  <a:cubicBezTo>
                    <a:pt x="539" y="13"/>
                    <a:pt x="539" y="13"/>
                    <a:pt x="539" y="13"/>
                  </a:cubicBezTo>
                  <a:cubicBezTo>
                    <a:pt x="535" y="8"/>
                    <a:pt x="530" y="4"/>
                    <a:pt x="526" y="0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>
              <a:extLst>
                <a:ext uri="{FF2B5EF4-FFF2-40B4-BE49-F238E27FC236}">
                  <a16:creationId xmlns:a16="http://schemas.microsoft.com/office/drawing/2014/main" id="{B32EF7EB-AF8C-4213-8A76-ED45172FE78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220526" y="1452665"/>
              <a:ext cx="274638" cy="214313"/>
            </a:xfrm>
            <a:custGeom>
              <a:avLst/>
              <a:gdLst>
                <a:gd name="T0" fmla="*/ 5 w 73"/>
                <a:gd name="T1" fmla="*/ 57 h 57"/>
                <a:gd name="T2" fmla="*/ 2 w 73"/>
                <a:gd name="T3" fmla="*/ 55 h 57"/>
                <a:gd name="T4" fmla="*/ 2 w 73"/>
                <a:gd name="T5" fmla="*/ 49 h 57"/>
                <a:gd name="T6" fmla="*/ 67 w 73"/>
                <a:gd name="T7" fmla="*/ 1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5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5" y="57"/>
                  </a:moveTo>
                  <a:cubicBezTo>
                    <a:pt x="4" y="57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71" y="0"/>
                    <a:pt x="72" y="2"/>
                  </a:cubicBezTo>
                  <a:cubicBezTo>
                    <a:pt x="73" y="4"/>
                    <a:pt x="73" y="6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>
              <a:extLst>
                <a:ext uri="{FF2B5EF4-FFF2-40B4-BE49-F238E27FC236}">
                  <a16:creationId xmlns:a16="http://schemas.microsoft.com/office/drawing/2014/main" id="{BF892867-DAF9-4DDF-B989-BFCF89C799C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491989" y="1951140"/>
              <a:ext cx="714375" cy="536575"/>
            </a:xfrm>
            <a:custGeom>
              <a:avLst/>
              <a:gdLst>
                <a:gd name="T0" fmla="*/ 5 w 190"/>
                <a:gd name="T1" fmla="*/ 143 h 143"/>
                <a:gd name="T2" fmla="*/ 2 w 190"/>
                <a:gd name="T3" fmla="*/ 142 h 143"/>
                <a:gd name="T4" fmla="*/ 3 w 190"/>
                <a:gd name="T5" fmla="*/ 136 h 143"/>
                <a:gd name="T6" fmla="*/ 183 w 190"/>
                <a:gd name="T7" fmla="*/ 1 h 143"/>
                <a:gd name="T8" fmla="*/ 189 w 190"/>
                <a:gd name="T9" fmla="*/ 2 h 143"/>
                <a:gd name="T10" fmla="*/ 188 w 190"/>
                <a:gd name="T11" fmla="*/ 8 h 143"/>
                <a:gd name="T12" fmla="*/ 7 w 190"/>
                <a:gd name="T13" fmla="*/ 143 h 143"/>
                <a:gd name="T14" fmla="*/ 5 w 190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3">
                  <a:moveTo>
                    <a:pt x="5" y="143"/>
                  </a:moveTo>
                  <a:cubicBezTo>
                    <a:pt x="4" y="143"/>
                    <a:pt x="3" y="143"/>
                    <a:pt x="2" y="142"/>
                  </a:cubicBezTo>
                  <a:cubicBezTo>
                    <a:pt x="0" y="140"/>
                    <a:pt x="1" y="138"/>
                    <a:pt x="3" y="136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5" y="0"/>
                    <a:pt x="187" y="0"/>
                    <a:pt x="189" y="2"/>
                  </a:cubicBezTo>
                  <a:cubicBezTo>
                    <a:pt x="190" y="4"/>
                    <a:pt x="190" y="6"/>
                    <a:pt x="188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3"/>
                    <a:pt x="6" y="143"/>
                    <a:pt x="5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>
              <a:extLst>
                <a:ext uri="{FF2B5EF4-FFF2-40B4-BE49-F238E27FC236}">
                  <a16:creationId xmlns:a16="http://schemas.microsoft.com/office/drawing/2014/main" id="{233A4372-F731-4141-8C8B-14AE440CE12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1126" y="2762353"/>
              <a:ext cx="220663" cy="173038"/>
            </a:xfrm>
            <a:custGeom>
              <a:avLst/>
              <a:gdLst>
                <a:gd name="T0" fmla="*/ 4 w 59"/>
                <a:gd name="T1" fmla="*/ 46 h 46"/>
                <a:gd name="T2" fmla="*/ 1 w 59"/>
                <a:gd name="T3" fmla="*/ 45 h 46"/>
                <a:gd name="T4" fmla="*/ 2 w 59"/>
                <a:gd name="T5" fmla="*/ 39 h 46"/>
                <a:gd name="T6" fmla="*/ 52 w 59"/>
                <a:gd name="T7" fmla="*/ 2 h 46"/>
                <a:gd name="T8" fmla="*/ 58 w 59"/>
                <a:gd name="T9" fmla="*/ 2 h 46"/>
                <a:gd name="T10" fmla="*/ 57 w 59"/>
                <a:gd name="T11" fmla="*/ 8 h 46"/>
                <a:gd name="T12" fmla="*/ 7 w 59"/>
                <a:gd name="T13" fmla="*/ 46 h 46"/>
                <a:gd name="T14" fmla="*/ 4 w 59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6">
                  <a:moveTo>
                    <a:pt x="4" y="46"/>
                  </a:moveTo>
                  <a:cubicBezTo>
                    <a:pt x="3" y="46"/>
                    <a:pt x="2" y="46"/>
                    <a:pt x="1" y="45"/>
                  </a:cubicBezTo>
                  <a:cubicBezTo>
                    <a:pt x="0" y="43"/>
                    <a:pt x="0" y="41"/>
                    <a:pt x="2" y="39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0"/>
                    <a:pt x="56" y="1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6"/>
                    <a:pt x="5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>
              <a:extLst>
                <a:ext uri="{FF2B5EF4-FFF2-40B4-BE49-F238E27FC236}">
                  <a16:creationId xmlns:a16="http://schemas.microsoft.com/office/drawing/2014/main" id="{8BF45857-E849-411A-9B09-3D13EF2AD30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342764" y="1357415"/>
              <a:ext cx="701675" cy="533400"/>
            </a:xfrm>
            <a:custGeom>
              <a:avLst/>
              <a:gdLst>
                <a:gd name="T0" fmla="*/ 4 w 187"/>
                <a:gd name="T1" fmla="*/ 142 h 142"/>
                <a:gd name="T2" fmla="*/ 1 w 187"/>
                <a:gd name="T3" fmla="*/ 141 h 142"/>
                <a:gd name="T4" fmla="*/ 2 w 187"/>
                <a:gd name="T5" fmla="*/ 135 h 142"/>
                <a:gd name="T6" fmla="*/ 74 w 187"/>
                <a:gd name="T7" fmla="*/ 81 h 142"/>
                <a:gd name="T8" fmla="*/ 180 w 187"/>
                <a:gd name="T9" fmla="*/ 2 h 142"/>
                <a:gd name="T10" fmla="*/ 186 w 187"/>
                <a:gd name="T11" fmla="*/ 3 h 142"/>
                <a:gd name="T12" fmla="*/ 185 w 187"/>
                <a:gd name="T13" fmla="*/ 8 h 142"/>
                <a:gd name="T14" fmla="*/ 78 w 187"/>
                <a:gd name="T15" fmla="*/ 87 h 142"/>
                <a:gd name="T16" fmla="*/ 7 w 187"/>
                <a:gd name="T17" fmla="*/ 142 h 142"/>
                <a:gd name="T18" fmla="*/ 4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4" y="142"/>
                  </a:moveTo>
                  <a:cubicBezTo>
                    <a:pt x="3" y="142"/>
                    <a:pt x="2" y="142"/>
                    <a:pt x="1" y="141"/>
                  </a:cubicBezTo>
                  <a:cubicBezTo>
                    <a:pt x="0" y="139"/>
                    <a:pt x="0" y="136"/>
                    <a:pt x="2" y="135"/>
                  </a:cubicBezTo>
                  <a:cubicBezTo>
                    <a:pt x="26" y="117"/>
                    <a:pt x="50" y="99"/>
                    <a:pt x="74" y="81"/>
                  </a:cubicBezTo>
                  <a:cubicBezTo>
                    <a:pt x="108" y="55"/>
                    <a:pt x="144" y="28"/>
                    <a:pt x="180" y="2"/>
                  </a:cubicBezTo>
                  <a:cubicBezTo>
                    <a:pt x="182" y="0"/>
                    <a:pt x="184" y="1"/>
                    <a:pt x="186" y="3"/>
                  </a:cubicBezTo>
                  <a:cubicBezTo>
                    <a:pt x="187" y="5"/>
                    <a:pt x="186" y="7"/>
                    <a:pt x="185" y="8"/>
                  </a:cubicBezTo>
                  <a:cubicBezTo>
                    <a:pt x="148" y="34"/>
                    <a:pt x="113" y="61"/>
                    <a:pt x="78" y="87"/>
                  </a:cubicBezTo>
                  <a:cubicBezTo>
                    <a:pt x="55" y="105"/>
                    <a:pt x="31" y="124"/>
                    <a:pt x="7" y="142"/>
                  </a:cubicBezTo>
                  <a:cubicBezTo>
                    <a:pt x="6" y="142"/>
                    <a:pt x="5" y="142"/>
                    <a:pt x="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>
              <a:extLst>
                <a:ext uri="{FF2B5EF4-FFF2-40B4-BE49-F238E27FC236}">
                  <a16:creationId xmlns:a16="http://schemas.microsoft.com/office/drawing/2014/main" id="{2FA1B28B-7D85-48A6-9FF4-102AC922AD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990464" y="221625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1 w 181"/>
                <a:gd name="T3" fmla="*/ 135 h 137"/>
                <a:gd name="T4" fmla="*/ 2 w 181"/>
                <a:gd name="T5" fmla="*/ 130 h 137"/>
                <a:gd name="T6" fmla="*/ 90 w 181"/>
                <a:gd name="T7" fmla="*/ 64 h 137"/>
                <a:gd name="T8" fmla="*/ 174 w 181"/>
                <a:gd name="T9" fmla="*/ 1 h 137"/>
                <a:gd name="T10" fmla="*/ 180 w 181"/>
                <a:gd name="T11" fmla="*/ 2 h 137"/>
                <a:gd name="T12" fmla="*/ 178 w 181"/>
                <a:gd name="T13" fmla="*/ 8 h 137"/>
                <a:gd name="T14" fmla="*/ 95 w 181"/>
                <a:gd name="T15" fmla="*/ 70 h 137"/>
                <a:gd name="T16" fmla="*/ 7 w 181"/>
                <a:gd name="T17" fmla="*/ 136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3" y="137"/>
                    <a:pt x="2" y="136"/>
                    <a:pt x="1" y="135"/>
                  </a:cubicBezTo>
                  <a:cubicBezTo>
                    <a:pt x="0" y="133"/>
                    <a:pt x="0" y="131"/>
                    <a:pt x="2" y="130"/>
                  </a:cubicBezTo>
                  <a:cubicBezTo>
                    <a:pt x="34" y="109"/>
                    <a:pt x="63" y="86"/>
                    <a:pt x="90" y="64"/>
                  </a:cubicBezTo>
                  <a:cubicBezTo>
                    <a:pt x="117" y="43"/>
                    <a:pt x="144" y="20"/>
                    <a:pt x="174" y="1"/>
                  </a:cubicBezTo>
                  <a:cubicBezTo>
                    <a:pt x="176" y="0"/>
                    <a:pt x="178" y="0"/>
                    <a:pt x="180" y="2"/>
                  </a:cubicBezTo>
                  <a:cubicBezTo>
                    <a:pt x="181" y="4"/>
                    <a:pt x="180" y="7"/>
                    <a:pt x="178" y="8"/>
                  </a:cubicBezTo>
                  <a:cubicBezTo>
                    <a:pt x="149" y="27"/>
                    <a:pt x="122" y="49"/>
                    <a:pt x="95" y="70"/>
                  </a:cubicBezTo>
                  <a:cubicBezTo>
                    <a:pt x="67" y="93"/>
                    <a:pt x="39" y="116"/>
                    <a:pt x="7" y="136"/>
                  </a:cubicBezTo>
                  <a:cubicBezTo>
                    <a:pt x="6" y="137"/>
                    <a:pt x="5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>
              <a:extLst>
                <a:ext uri="{FF2B5EF4-FFF2-40B4-BE49-F238E27FC236}">
                  <a16:creationId xmlns:a16="http://schemas.microsoft.com/office/drawing/2014/main" id="{79E214FE-0CF9-450A-AA57-BDAFBCB3A3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576920" y="1156596"/>
              <a:ext cx="271463" cy="209550"/>
            </a:xfrm>
            <a:custGeom>
              <a:avLst/>
              <a:gdLst>
                <a:gd name="T0" fmla="*/ 4 w 72"/>
                <a:gd name="T1" fmla="*/ 56 h 56"/>
                <a:gd name="T2" fmla="*/ 1 w 72"/>
                <a:gd name="T3" fmla="*/ 54 h 56"/>
                <a:gd name="T4" fmla="*/ 2 w 72"/>
                <a:gd name="T5" fmla="*/ 49 h 56"/>
                <a:gd name="T6" fmla="*/ 65 w 72"/>
                <a:gd name="T7" fmla="*/ 1 h 56"/>
                <a:gd name="T8" fmla="*/ 71 w 72"/>
                <a:gd name="T9" fmla="*/ 2 h 56"/>
                <a:gd name="T10" fmla="*/ 70 w 72"/>
                <a:gd name="T11" fmla="*/ 8 h 56"/>
                <a:gd name="T12" fmla="*/ 7 w 72"/>
                <a:gd name="T13" fmla="*/ 55 h 56"/>
                <a:gd name="T14" fmla="*/ 4 w 72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4" y="56"/>
                  </a:moveTo>
                  <a:cubicBezTo>
                    <a:pt x="3" y="56"/>
                    <a:pt x="2" y="56"/>
                    <a:pt x="1" y="54"/>
                  </a:cubicBezTo>
                  <a:cubicBezTo>
                    <a:pt x="0" y="53"/>
                    <a:pt x="0" y="50"/>
                    <a:pt x="2" y="4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7" y="0"/>
                    <a:pt x="70" y="0"/>
                    <a:pt x="71" y="2"/>
                  </a:cubicBezTo>
                  <a:cubicBezTo>
                    <a:pt x="72" y="4"/>
                    <a:pt x="72" y="6"/>
                    <a:pt x="70" y="8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6"/>
                    <a:pt x="4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>
              <a:extLst>
                <a:ext uri="{FF2B5EF4-FFF2-40B4-BE49-F238E27FC236}">
                  <a16:creationId xmlns:a16="http://schemas.microsoft.com/office/drawing/2014/main" id="{71B37E59-78D0-4F96-B5C4-4349CCEFB02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821395" y="1647134"/>
              <a:ext cx="830263" cy="628650"/>
            </a:xfrm>
            <a:custGeom>
              <a:avLst/>
              <a:gdLst>
                <a:gd name="T0" fmla="*/ 4 w 221"/>
                <a:gd name="T1" fmla="*/ 167 h 167"/>
                <a:gd name="T2" fmla="*/ 1 w 221"/>
                <a:gd name="T3" fmla="*/ 166 h 167"/>
                <a:gd name="T4" fmla="*/ 2 w 221"/>
                <a:gd name="T5" fmla="*/ 160 h 167"/>
                <a:gd name="T6" fmla="*/ 74 w 221"/>
                <a:gd name="T7" fmla="*/ 106 h 167"/>
                <a:gd name="T8" fmla="*/ 214 w 221"/>
                <a:gd name="T9" fmla="*/ 2 h 167"/>
                <a:gd name="T10" fmla="*/ 219 w 221"/>
                <a:gd name="T11" fmla="*/ 2 h 167"/>
                <a:gd name="T12" fmla="*/ 219 w 221"/>
                <a:gd name="T13" fmla="*/ 8 h 167"/>
                <a:gd name="T14" fmla="*/ 79 w 221"/>
                <a:gd name="T15" fmla="*/ 112 h 167"/>
                <a:gd name="T16" fmla="*/ 7 w 221"/>
                <a:gd name="T17" fmla="*/ 166 h 167"/>
                <a:gd name="T18" fmla="*/ 4 w 22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7">
                  <a:moveTo>
                    <a:pt x="4" y="167"/>
                  </a:moveTo>
                  <a:cubicBezTo>
                    <a:pt x="3" y="167"/>
                    <a:pt x="2" y="167"/>
                    <a:pt x="1" y="166"/>
                  </a:cubicBezTo>
                  <a:cubicBezTo>
                    <a:pt x="0" y="164"/>
                    <a:pt x="0" y="161"/>
                    <a:pt x="2" y="160"/>
                  </a:cubicBezTo>
                  <a:cubicBezTo>
                    <a:pt x="26" y="142"/>
                    <a:pt x="50" y="124"/>
                    <a:pt x="74" y="106"/>
                  </a:cubicBezTo>
                  <a:cubicBezTo>
                    <a:pt x="120" y="72"/>
                    <a:pt x="167" y="37"/>
                    <a:pt x="214" y="2"/>
                  </a:cubicBezTo>
                  <a:cubicBezTo>
                    <a:pt x="215" y="0"/>
                    <a:pt x="218" y="1"/>
                    <a:pt x="219" y="2"/>
                  </a:cubicBezTo>
                  <a:cubicBezTo>
                    <a:pt x="221" y="4"/>
                    <a:pt x="220" y="7"/>
                    <a:pt x="219" y="8"/>
                  </a:cubicBezTo>
                  <a:cubicBezTo>
                    <a:pt x="172" y="43"/>
                    <a:pt x="125" y="78"/>
                    <a:pt x="79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7"/>
                    <a:pt x="5" y="167"/>
                    <a:pt x="4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>
              <a:extLst>
                <a:ext uri="{FF2B5EF4-FFF2-40B4-BE49-F238E27FC236}">
                  <a16:creationId xmlns:a16="http://schemas.microsoft.com/office/drawing/2014/main" id="{4DFD2D97-E17B-4AAE-8B45-93F13ADB1C9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58801" y="2557565"/>
              <a:ext cx="120650" cy="98425"/>
            </a:xfrm>
            <a:custGeom>
              <a:avLst/>
              <a:gdLst>
                <a:gd name="T0" fmla="*/ 5 w 32"/>
                <a:gd name="T1" fmla="*/ 26 h 26"/>
                <a:gd name="T2" fmla="*/ 2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5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5" y="26"/>
                  </a:moveTo>
                  <a:cubicBezTo>
                    <a:pt x="4" y="26"/>
                    <a:pt x="2" y="25"/>
                    <a:pt x="2" y="24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10" y="13"/>
                    <a:pt x="17" y="7"/>
                    <a:pt x="25" y="1"/>
                  </a:cubicBezTo>
                  <a:cubicBezTo>
                    <a:pt x="27" y="0"/>
                    <a:pt x="29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22" y="13"/>
                    <a:pt x="15" y="19"/>
                    <a:pt x="7" y="25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>
              <a:extLst>
                <a:ext uri="{FF2B5EF4-FFF2-40B4-BE49-F238E27FC236}">
                  <a16:creationId xmlns:a16="http://schemas.microsoft.com/office/drawing/2014/main" id="{78EE6CDF-45A9-484E-B95B-C7B1E7CBD89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68995" y="1094684"/>
              <a:ext cx="965200" cy="728663"/>
            </a:xfrm>
            <a:custGeom>
              <a:avLst/>
              <a:gdLst>
                <a:gd name="T0" fmla="*/ 4 w 257"/>
                <a:gd name="T1" fmla="*/ 194 h 194"/>
                <a:gd name="T2" fmla="*/ 1 w 257"/>
                <a:gd name="T3" fmla="*/ 192 h 194"/>
                <a:gd name="T4" fmla="*/ 2 w 257"/>
                <a:gd name="T5" fmla="*/ 187 h 194"/>
                <a:gd name="T6" fmla="*/ 138 w 257"/>
                <a:gd name="T7" fmla="*/ 84 h 194"/>
                <a:gd name="T8" fmla="*/ 250 w 257"/>
                <a:gd name="T9" fmla="*/ 1 h 194"/>
                <a:gd name="T10" fmla="*/ 255 w 257"/>
                <a:gd name="T11" fmla="*/ 2 h 194"/>
                <a:gd name="T12" fmla="*/ 254 w 257"/>
                <a:gd name="T13" fmla="*/ 7 h 194"/>
                <a:gd name="T14" fmla="*/ 143 w 257"/>
                <a:gd name="T15" fmla="*/ 91 h 194"/>
                <a:gd name="T16" fmla="*/ 6 w 257"/>
                <a:gd name="T17" fmla="*/ 193 h 194"/>
                <a:gd name="T18" fmla="*/ 4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4" y="194"/>
                  </a:moveTo>
                  <a:cubicBezTo>
                    <a:pt x="3" y="194"/>
                    <a:pt x="2" y="193"/>
                    <a:pt x="1" y="192"/>
                  </a:cubicBezTo>
                  <a:cubicBezTo>
                    <a:pt x="0" y="190"/>
                    <a:pt x="0" y="188"/>
                    <a:pt x="2" y="187"/>
                  </a:cubicBezTo>
                  <a:cubicBezTo>
                    <a:pt x="47" y="152"/>
                    <a:pt x="93" y="118"/>
                    <a:pt x="138" y="84"/>
                  </a:cubicBezTo>
                  <a:cubicBezTo>
                    <a:pt x="175" y="57"/>
                    <a:pt x="212" y="29"/>
                    <a:pt x="250" y="1"/>
                  </a:cubicBezTo>
                  <a:cubicBezTo>
                    <a:pt x="251" y="0"/>
                    <a:pt x="254" y="0"/>
                    <a:pt x="255" y="2"/>
                  </a:cubicBezTo>
                  <a:cubicBezTo>
                    <a:pt x="257" y="4"/>
                    <a:pt x="256" y="6"/>
                    <a:pt x="254" y="7"/>
                  </a:cubicBezTo>
                  <a:cubicBezTo>
                    <a:pt x="217" y="35"/>
                    <a:pt x="179" y="64"/>
                    <a:pt x="143" y="91"/>
                  </a:cubicBezTo>
                  <a:cubicBezTo>
                    <a:pt x="98" y="124"/>
                    <a:pt x="51" y="159"/>
                    <a:pt x="6" y="193"/>
                  </a:cubicBezTo>
                  <a:cubicBezTo>
                    <a:pt x="6" y="194"/>
                    <a:pt x="5" y="194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>
              <a:extLst>
                <a:ext uri="{FF2B5EF4-FFF2-40B4-BE49-F238E27FC236}">
                  <a16:creationId xmlns:a16="http://schemas.microsoft.com/office/drawing/2014/main" id="{57B735B5-A300-4D29-BBDC-53E67ADA646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63551" y="2135290"/>
              <a:ext cx="431800" cy="330200"/>
            </a:xfrm>
            <a:custGeom>
              <a:avLst/>
              <a:gdLst>
                <a:gd name="T0" fmla="*/ 4 w 115"/>
                <a:gd name="T1" fmla="*/ 88 h 88"/>
                <a:gd name="T2" fmla="*/ 1 w 115"/>
                <a:gd name="T3" fmla="*/ 87 h 88"/>
                <a:gd name="T4" fmla="*/ 2 w 115"/>
                <a:gd name="T5" fmla="*/ 81 h 88"/>
                <a:gd name="T6" fmla="*/ 109 w 115"/>
                <a:gd name="T7" fmla="*/ 1 h 88"/>
                <a:gd name="T8" fmla="*/ 114 w 115"/>
                <a:gd name="T9" fmla="*/ 2 h 88"/>
                <a:gd name="T10" fmla="*/ 113 w 115"/>
                <a:gd name="T11" fmla="*/ 7 h 88"/>
                <a:gd name="T12" fmla="*/ 7 w 115"/>
                <a:gd name="T13" fmla="*/ 87 h 88"/>
                <a:gd name="T14" fmla="*/ 4 w 115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4" y="88"/>
                  </a:moveTo>
                  <a:cubicBezTo>
                    <a:pt x="3" y="88"/>
                    <a:pt x="2" y="88"/>
                    <a:pt x="1" y="87"/>
                  </a:cubicBezTo>
                  <a:cubicBezTo>
                    <a:pt x="0" y="85"/>
                    <a:pt x="0" y="82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0" y="0"/>
                    <a:pt x="113" y="0"/>
                    <a:pt x="114" y="2"/>
                  </a:cubicBezTo>
                  <a:cubicBezTo>
                    <a:pt x="115" y="4"/>
                    <a:pt x="115" y="6"/>
                    <a:pt x="113" y="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6" y="88"/>
                    <a:pt x="5" y="88"/>
                    <a:pt x="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>
              <a:extLst>
                <a:ext uri="{FF2B5EF4-FFF2-40B4-BE49-F238E27FC236}">
                  <a16:creationId xmlns:a16="http://schemas.microsoft.com/office/drawing/2014/main" id="{97F191A6-43BA-4017-80CC-9633379949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41651" y="4364140"/>
              <a:ext cx="274638" cy="214313"/>
            </a:xfrm>
            <a:custGeom>
              <a:avLst/>
              <a:gdLst>
                <a:gd name="T0" fmla="*/ 4 w 73"/>
                <a:gd name="T1" fmla="*/ 57 h 57"/>
                <a:gd name="T2" fmla="*/ 1 w 73"/>
                <a:gd name="T3" fmla="*/ 55 h 57"/>
                <a:gd name="T4" fmla="*/ 2 w 73"/>
                <a:gd name="T5" fmla="*/ 50 h 57"/>
                <a:gd name="T6" fmla="*/ 66 w 73"/>
                <a:gd name="T7" fmla="*/ 2 h 57"/>
                <a:gd name="T8" fmla="*/ 72 w 73"/>
                <a:gd name="T9" fmla="*/ 2 h 57"/>
                <a:gd name="T10" fmla="*/ 71 w 73"/>
                <a:gd name="T11" fmla="*/ 8 h 57"/>
                <a:gd name="T12" fmla="*/ 7 w 73"/>
                <a:gd name="T13" fmla="*/ 56 h 57"/>
                <a:gd name="T14" fmla="*/ 4 w 73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7">
                  <a:moveTo>
                    <a:pt x="4" y="57"/>
                  </a:moveTo>
                  <a:cubicBezTo>
                    <a:pt x="3" y="57"/>
                    <a:pt x="2" y="56"/>
                    <a:pt x="1" y="55"/>
                  </a:cubicBezTo>
                  <a:cubicBezTo>
                    <a:pt x="0" y="53"/>
                    <a:pt x="0" y="51"/>
                    <a:pt x="2" y="5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2" y="2"/>
                  </a:cubicBezTo>
                  <a:cubicBezTo>
                    <a:pt x="73" y="4"/>
                    <a:pt x="73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>
              <a:extLst>
                <a:ext uri="{FF2B5EF4-FFF2-40B4-BE49-F238E27FC236}">
                  <a16:creationId xmlns:a16="http://schemas.microsoft.com/office/drawing/2014/main" id="{A898A07E-0979-450F-85E9-2E3353F043C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7083" y="4860234"/>
              <a:ext cx="714375" cy="541338"/>
            </a:xfrm>
            <a:custGeom>
              <a:avLst/>
              <a:gdLst>
                <a:gd name="T0" fmla="*/ 5 w 190"/>
                <a:gd name="T1" fmla="*/ 144 h 144"/>
                <a:gd name="T2" fmla="*/ 1 w 190"/>
                <a:gd name="T3" fmla="*/ 142 h 144"/>
                <a:gd name="T4" fmla="*/ 2 w 190"/>
                <a:gd name="T5" fmla="*/ 137 h 144"/>
                <a:gd name="T6" fmla="*/ 183 w 190"/>
                <a:gd name="T7" fmla="*/ 1 h 144"/>
                <a:gd name="T8" fmla="*/ 188 w 190"/>
                <a:gd name="T9" fmla="*/ 2 h 144"/>
                <a:gd name="T10" fmla="*/ 187 w 190"/>
                <a:gd name="T11" fmla="*/ 8 h 144"/>
                <a:gd name="T12" fmla="*/ 7 w 190"/>
                <a:gd name="T13" fmla="*/ 143 h 144"/>
                <a:gd name="T14" fmla="*/ 5 w 190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44">
                  <a:moveTo>
                    <a:pt x="5" y="144"/>
                  </a:moveTo>
                  <a:cubicBezTo>
                    <a:pt x="3" y="144"/>
                    <a:pt x="2" y="143"/>
                    <a:pt x="1" y="142"/>
                  </a:cubicBezTo>
                  <a:cubicBezTo>
                    <a:pt x="0" y="140"/>
                    <a:pt x="0" y="138"/>
                    <a:pt x="2" y="137"/>
                  </a:cubicBezTo>
                  <a:cubicBezTo>
                    <a:pt x="183" y="1"/>
                    <a:pt x="183" y="1"/>
                    <a:pt x="183" y="1"/>
                  </a:cubicBezTo>
                  <a:cubicBezTo>
                    <a:pt x="184" y="0"/>
                    <a:pt x="187" y="0"/>
                    <a:pt x="188" y="2"/>
                  </a:cubicBezTo>
                  <a:cubicBezTo>
                    <a:pt x="190" y="4"/>
                    <a:pt x="189" y="7"/>
                    <a:pt x="187" y="8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4"/>
                    <a:pt x="5" y="144"/>
                    <a:pt x="5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>
              <a:extLst>
                <a:ext uri="{FF2B5EF4-FFF2-40B4-BE49-F238E27FC236}">
                  <a16:creationId xmlns:a16="http://schemas.microsoft.com/office/drawing/2014/main" id="{51C1F7A7-D154-462A-A851-A364A5A30A6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135426" y="5675415"/>
              <a:ext cx="223838" cy="173038"/>
            </a:xfrm>
            <a:custGeom>
              <a:avLst/>
              <a:gdLst>
                <a:gd name="T0" fmla="*/ 5 w 60"/>
                <a:gd name="T1" fmla="*/ 46 h 46"/>
                <a:gd name="T2" fmla="*/ 1 w 60"/>
                <a:gd name="T3" fmla="*/ 44 h 46"/>
                <a:gd name="T4" fmla="*/ 2 w 60"/>
                <a:gd name="T5" fmla="*/ 39 h 46"/>
                <a:gd name="T6" fmla="*/ 53 w 60"/>
                <a:gd name="T7" fmla="*/ 1 h 46"/>
                <a:gd name="T8" fmla="*/ 58 w 60"/>
                <a:gd name="T9" fmla="*/ 2 h 46"/>
                <a:gd name="T10" fmla="*/ 57 w 60"/>
                <a:gd name="T11" fmla="*/ 7 h 46"/>
                <a:gd name="T12" fmla="*/ 7 w 60"/>
                <a:gd name="T13" fmla="*/ 45 h 46"/>
                <a:gd name="T14" fmla="*/ 5 w 60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6">
                  <a:moveTo>
                    <a:pt x="5" y="46"/>
                  </a:moveTo>
                  <a:cubicBezTo>
                    <a:pt x="3" y="46"/>
                    <a:pt x="2" y="45"/>
                    <a:pt x="1" y="44"/>
                  </a:cubicBezTo>
                  <a:cubicBezTo>
                    <a:pt x="0" y="42"/>
                    <a:pt x="1" y="40"/>
                    <a:pt x="2" y="39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60" y="3"/>
                    <a:pt x="59" y="6"/>
                    <a:pt x="57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6"/>
                    <a:pt x="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05BC465C-AA84-4A41-99C0-CE4651F8D4A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68651" y="4272065"/>
              <a:ext cx="701675" cy="533400"/>
            </a:xfrm>
            <a:custGeom>
              <a:avLst/>
              <a:gdLst>
                <a:gd name="T0" fmla="*/ 5 w 187"/>
                <a:gd name="T1" fmla="*/ 142 h 142"/>
                <a:gd name="T2" fmla="*/ 2 w 187"/>
                <a:gd name="T3" fmla="*/ 140 h 142"/>
                <a:gd name="T4" fmla="*/ 2 w 187"/>
                <a:gd name="T5" fmla="*/ 134 h 142"/>
                <a:gd name="T6" fmla="*/ 74 w 187"/>
                <a:gd name="T7" fmla="*/ 80 h 142"/>
                <a:gd name="T8" fmla="*/ 181 w 187"/>
                <a:gd name="T9" fmla="*/ 1 h 142"/>
                <a:gd name="T10" fmla="*/ 186 w 187"/>
                <a:gd name="T11" fmla="*/ 2 h 142"/>
                <a:gd name="T12" fmla="*/ 185 w 187"/>
                <a:gd name="T13" fmla="*/ 8 h 142"/>
                <a:gd name="T14" fmla="*/ 79 w 187"/>
                <a:gd name="T15" fmla="*/ 87 h 142"/>
                <a:gd name="T16" fmla="*/ 7 w 187"/>
                <a:gd name="T17" fmla="*/ 141 h 142"/>
                <a:gd name="T18" fmla="*/ 5 w 187"/>
                <a:gd name="T1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42">
                  <a:moveTo>
                    <a:pt x="5" y="142"/>
                  </a:moveTo>
                  <a:cubicBezTo>
                    <a:pt x="4" y="142"/>
                    <a:pt x="2" y="141"/>
                    <a:pt x="2" y="140"/>
                  </a:cubicBezTo>
                  <a:cubicBezTo>
                    <a:pt x="0" y="138"/>
                    <a:pt x="1" y="136"/>
                    <a:pt x="2" y="134"/>
                  </a:cubicBezTo>
                  <a:cubicBezTo>
                    <a:pt x="27" y="117"/>
                    <a:pt x="51" y="98"/>
                    <a:pt x="74" y="80"/>
                  </a:cubicBezTo>
                  <a:cubicBezTo>
                    <a:pt x="109" y="54"/>
                    <a:pt x="144" y="27"/>
                    <a:pt x="181" y="1"/>
                  </a:cubicBezTo>
                  <a:cubicBezTo>
                    <a:pt x="182" y="0"/>
                    <a:pt x="185" y="0"/>
                    <a:pt x="186" y="2"/>
                  </a:cubicBezTo>
                  <a:cubicBezTo>
                    <a:pt x="187" y="4"/>
                    <a:pt x="187" y="6"/>
                    <a:pt x="185" y="8"/>
                  </a:cubicBezTo>
                  <a:cubicBezTo>
                    <a:pt x="149" y="33"/>
                    <a:pt x="113" y="60"/>
                    <a:pt x="79" y="87"/>
                  </a:cubicBezTo>
                  <a:cubicBezTo>
                    <a:pt x="56" y="104"/>
                    <a:pt x="31" y="123"/>
                    <a:pt x="7" y="141"/>
                  </a:cubicBezTo>
                  <a:cubicBezTo>
                    <a:pt x="6" y="141"/>
                    <a:pt x="6" y="142"/>
                    <a:pt x="5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8ABF385E-88ED-47B9-B700-4EC52D6E5B5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913176" y="5130903"/>
              <a:ext cx="679450" cy="514350"/>
            </a:xfrm>
            <a:custGeom>
              <a:avLst/>
              <a:gdLst>
                <a:gd name="T0" fmla="*/ 5 w 181"/>
                <a:gd name="T1" fmla="*/ 137 h 137"/>
                <a:gd name="T2" fmla="*/ 2 w 181"/>
                <a:gd name="T3" fmla="*/ 135 h 137"/>
                <a:gd name="T4" fmla="*/ 3 w 181"/>
                <a:gd name="T5" fmla="*/ 130 h 137"/>
                <a:gd name="T6" fmla="*/ 91 w 181"/>
                <a:gd name="T7" fmla="*/ 64 h 137"/>
                <a:gd name="T8" fmla="*/ 175 w 181"/>
                <a:gd name="T9" fmla="*/ 1 h 137"/>
                <a:gd name="T10" fmla="*/ 180 w 181"/>
                <a:gd name="T11" fmla="*/ 3 h 137"/>
                <a:gd name="T12" fmla="*/ 179 w 181"/>
                <a:gd name="T13" fmla="*/ 8 h 137"/>
                <a:gd name="T14" fmla="*/ 96 w 181"/>
                <a:gd name="T15" fmla="*/ 70 h 137"/>
                <a:gd name="T16" fmla="*/ 7 w 181"/>
                <a:gd name="T17" fmla="*/ 137 h 137"/>
                <a:gd name="T18" fmla="*/ 5 w 181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37">
                  <a:moveTo>
                    <a:pt x="5" y="137"/>
                  </a:moveTo>
                  <a:cubicBezTo>
                    <a:pt x="4" y="137"/>
                    <a:pt x="2" y="137"/>
                    <a:pt x="2" y="135"/>
                  </a:cubicBezTo>
                  <a:cubicBezTo>
                    <a:pt x="0" y="134"/>
                    <a:pt x="1" y="131"/>
                    <a:pt x="3" y="130"/>
                  </a:cubicBezTo>
                  <a:cubicBezTo>
                    <a:pt x="34" y="110"/>
                    <a:pt x="63" y="87"/>
                    <a:pt x="91" y="64"/>
                  </a:cubicBezTo>
                  <a:cubicBezTo>
                    <a:pt x="118" y="43"/>
                    <a:pt x="145" y="21"/>
                    <a:pt x="175" y="1"/>
                  </a:cubicBezTo>
                  <a:cubicBezTo>
                    <a:pt x="176" y="0"/>
                    <a:pt x="179" y="1"/>
                    <a:pt x="180" y="3"/>
                  </a:cubicBezTo>
                  <a:cubicBezTo>
                    <a:pt x="181" y="4"/>
                    <a:pt x="181" y="7"/>
                    <a:pt x="179" y="8"/>
                  </a:cubicBezTo>
                  <a:cubicBezTo>
                    <a:pt x="150" y="27"/>
                    <a:pt x="122" y="49"/>
                    <a:pt x="96" y="70"/>
                  </a:cubicBezTo>
                  <a:cubicBezTo>
                    <a:pt x="68" y="93"/>
                    <a:pt x="39" y="116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>
              <a:extLst>
                <a:ext uri="{FF2B5EF4-FFF2-40B4-BE49-F238E27FC236}">
                  <a16:creationId xmlns:a16="http://schemas.microsoft.com/office/drawing/2014/main" id="{AE4884A9-3F05-43B1-B265-A634AD37CEB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97251" y="4068865"/>
              <a:ext cx="274638" cy="211138"/>
            </a:xfrm>
            <a:custGeom>
              <a:avLst/>
              <a:gdLst>
                <a:gd name="T0" fmla="*/ 5 w 73"/>
                <a:gd name="T1" fmla="*/ 56 h 56"/>
                <a:gd name="T2" fmla="*/ 2 w 73"/>
                <a:gd name="T3" fmla="*/ 55 h 56"/>
                <a:gd name="T4" fmla="*/ 2 w 73"/>
                <a:gd name="T5" fmla="*/ 49 h 56"/>
                <a:gd name="T6" fmla="*/ 66 w 73"/>
                <a:gd name="T7" fmla="*/ 2 h 56"/>
                <a:gd name="T8" fmla="*/ 71 w 73"/>
                <a:gd name="T9" fmla="*/ 3 h 56"/>
                <a:gd name="T10" fmla="*/ 71 w 73"/>
                <a:gd name="T11" fmla="*/ 8 h 56"/>
                <a:gd name="T12" fmla="*/ 7 w 73"/>
                <a:gd name="T13" fmla="*/ 56 h 56"/>
                <a:gd name="T14" fmla="*/ 5 w 7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6">
                  <a:moveTo>
                    <a:pt x="5" y="56"/>
                  </a:moveTo>
                  <a:cubicBezTo>
                    <a:pt x="4" y="56"/>
                    <a:pt x="2" y="56"/>
                    <a:pt x="2" y="55"/>
                  </a:cubicBezTo>
                  <a:cubicBezTo>
                    <a:pt x="0" y="53"/>
                    <a:pt x="1" y="51"/>
                    <a:pt x="2" y="49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8" y="0"/>
                    <a:pt x="70" y="1"/>
                    <a:pt x="71" y="3"/>
                  </a:cubicBezTo>
                  <a:cubicBezTo>
                    <a:pt x="73" y="4"/>
                    <a:pt x="72" y="7"/>
                    <a:pt x="71" y="8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6" y="56"/>
                    <a:pt x="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>
              <a:extLst>
                <a:ext uri="{FF2B5EF4-FFF2-40B4-BE49-F238E27FC236}">
                  <a16:creationId xmlns:a16="http://schemas.microsoft.com/office/drawing/2014/main" id="{633B366F-E18C-41EC-9AC5-EA87CD36E7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744901" y="4565753"/>
              <a:ext cx="830263" cy="623888"/>
            </a:xfrm>
            <a:custGeom>
              <a:avLst/>
              <a:gdLst>
                <a:gd name="T0" fmla="*/ 5 w 221"/>
                <a:gd name="T1" fmla="*/ 166 h 166"/>
                <a:gd name="T2" fmla="*/ 2 w 221"/>
                <a:gd name="T3" fmla="*/ 165 h 166"/>
                <a:gd name="T4" fmla="*/ 2 w 221"/>
                <a:gd name="T5" fmla="*/ 159 h 166"/>
                <a:gd name="T6" fmla="*/ 75 w 221"/>
                <a:gd name="T7" fmla="*/ 105 h 166"/>
                <a:gd name="T8" fmla="*/ 214 w 221"/>
                <a:gd name="T9" fmla="*/ 1 h 166"/>
                <a:gd name="T10" fmla="*/ 220 w 221"/>
                <a:gd name="T11" fmla="*/ 2 h 166"/>
                <a:gd name="T12" fmla="*/ 219 w 221"/>
                <a:gd name="T13" fmla="*/ 7 h 166"/>
                <a:gd name="T14" fmla="*/ 80 w 221"/>
                <a:gd name="T15" fmla="*/ 112 h 166"/>
                <a:gd name="T16" fmla="*/ 7 w 221"/>
                <a:gd name="T17" fmla="*/ 166 h 166"/>
                <a:gd name="T18" fmla="*/ 5 w 221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66">
                  <a:moveTo>
                    <a:pt x="5" y="166"/>
                  </a:moveTo>
                  <a:cubicBezTo>
                    <a:pt x="4" y="166"/>
                    <a:pt x="2" y="166"/>
                    <a:pt x="2" y="165"/>
                  </a:cubicBezTo>
                  <a:cubicBezTo>
                    <a:pt x="0" y="163"/>
                    <a:pt x="1" y="161"/>
                    <a:pt x="2" y="159"/>
                  </a:cubicBezTo>
                  <a:cubicBezTo>
                    <a:pt x="26" y="141"/>
                    <a:pt x="51" y="123"/>
                    <a:pt x="75" y="105"/>
                  </a:cubicBezTo>
                  <a:cubicBezTo>
                    <a:pt x="121" y="71"/>
                    <a:pt x="168" y="36"/>
                    <a:pt x="214" y="1"/>
                  </a:cubicBezTo>
                  <a:cubicBezTo>
                    <a:pt x="216" y="0"/>
                    <a:pt x="218" y="0"/>
                    <a:pt x="220" y="2"/>
                  </a:cubicBezTo>
                  <a:cubicBezTo>
                    <a:pt x="221" y="4"/>
                    <a:pt x="221" y="6"/>
                    <a:pt x="219" y="7"/>
                  </a:cubicBezTo>
                  <a:cubicBezTo>
                    <a:pt x="173" y="42"/>
                    <a:pt x="125" y="78"/>
                    <a:pt x="80" y="112"/>
                  </a:cubicBezTo>
                  <a:cubicBezTo>
                    <a:pt x="55" y="130"/>
                    <a:pt x="31" y="148"/>
                    <a:pt x="7" y="166"/>
                  </a:cubicBezTo>
                  <a:cubicBezTo>
                    <a:pt x="6" y="166"/>
                    <a:pt x="6" y="166"/>
                    <a:pt x="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>
              <a:extLst>
                <a:ext uri="{FF2B5EF4-FFF2-40B4-BE49-F238E27FC236}">
                  <a16:creationId xmlns:a16="http://schemas.microsoft.com/office/drawing/2014/main" id="{D6DFB4F6-9D58-41B2-8F17-59BF6CDB5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583101" y="5470628"/>
              <a:ext cx="117475" cy="98425"/>
            </a:xfrm>
            <a:custGeom>
              <a:avLst/>
              <a:gdLst>
                <a:gd name="T0" fmla="*/ 4 w 31"/>
                <a:gd name="T1" fmla="*/ 26 h 26"/>
                <a:gd name="T2" fmla="*/ 1 w 31"/>
                <a:gd name="T3" fmla="*/ 24 h 26"/>
                <a:gd name="T4" fmla="*/ 2 w 31"/>
                <a:gd name="T5" fmla="*/ 19 h 26"/>
                <a:gd name="T6" fmla="*/ 25 w 31"/>
                <a:gd name="T7" fmla="*/ 2 h 26"/>
                <a:gd name="T8" fmla="*/ 30 w 31"/>
                <a:gd name="T9" fmla="*/ 2 h 26"/>
                <a:gd name="T10" fmla="*/ 29 w 31"/>
                <a:gd name="T11" fmla="*/ 8 h 26"/>
                <a:gd name="T12" fmla="*/ 7 w 31"/>
                <a:gd name="T13" fmla="*/ 25 h 26"/>
                <a:gd name="T14" fmla="*/ 4 w 31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9" y="13"/>
                    <a:pt x="17" y="7"/>
                    <a:pt x="25" y="2"/>
                  </a:cubicBezTo>
                  <a:cubicBezTo>
                    <a:pt x="26" y="0"/>
                    <a:pt x="29" y="1"/>
                    <a:pt x="30" y="2"/>
                  </a:cubicBezTo>
                  <a:cubicBezTo>
                    <a:pt x="31" y="4"/>
                    <a:pt x="31" y="7"/>
                    <a:pt x="29" y="8"/>
                  </a:cubicBezTo>
                  <a:cubicBezTo>
                    <a:pt x="22" y="14"/>
                    <a:pt x="14" y="19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>
              <a:extLst>
                <a:ext uri="{FF2B5EF4-FFF2-40B4-BE49-F238E27FC236}">
                  <a16:creationId xmlns:a16="http://schemas.microsoft.com/office/drawing/2014/main" id="{26B727A5-DFB0-4D0A-8338-C54661F6CD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91708" y="4009334"/>
              <a:ext cx="965200" cy="728663"/>
            </a:xfrm>
            <a:custGeom>
              <a:avLst/>
              <a:gdLst>
                <a:gd name="T0" fmla="*/ 5 w 257"/>
                <a:gd name="T1" fmla="*/ 194 h 194"/>
                <a:gd name="T2" fmla="*/ 1 w 257"/>
                <a:gd name="T3" fmla="*/ 193 h 194"/>
                <a:gd name="T4" fmla="*/ 2 w 257"/>
                <a:gd name="T5" fmla="*/ 187 h 194"/>
                <a:gd name="T6" fmla="*/ 138 w 257"/>
                <a:gd name="T7" fmla="*/ 85 h 194"/>
                <a:gd name="T8" fmla="*/ 250 w 257"/>
                <a:gd name="T9" fmla="*/ 1 h 194"/>
                <a:gd name="T10" fmla="*/ 256 w 257"/>
                <a:gd name="T11" fmla="*/ 2 h 194"/>
                <a:gd name="T12" fmla="*/ 255 w 257"/>
                <a:gd name="T13" fmla="*/ 8 h 194"/>
                <a:gd name="T14" fmla="*/ 143 w 257"/>
                <a:gd name="T15" fmla="*/ 91 h 194"/>
                <a:gd name="T16" fmla="*/ 7 w 257"/>
                <a:gd name="T17" fmla="*/ 193 h 194"/>
                <a:gd name="T18" fmla="*/ 5 w 257"/>
                <a:gd name="T1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94">
                  <a:moveTo>
                    <a:pt x="5" y="194"/>
                  </a:moveTo>
                  <a:cubicBezTo>
                    <a:pt x="3" y="194"/>
                    <a:pt x="2" y="194"/>
                    <a:pt x="1" y="193"/>
                  </a:cubicBezTo>
                  <a:cubicBezTo>
                    <a:pt x="0" y="191"/>
                    <a:pt x="0" y="188"/>
                    <a:pt x="2" y="187"/>
                  </a:cubicBezTo>
                  <a:cubicBezTo>
                    <a:pt x="47" y="153"/>
                    <a:pt x="94" y="118"/>
                    <a:pt x="138" y="85"/>
                  </a:cubicBezTo>
                  <a:cubicBezTo>
                    <a:pt x="175" y="57"/>
                    <a:pt x="213" y="29"/>
                    <a:pt x="250" y="1"/>
                  </a:cubicBezTo>
                  <a:cubicBezTo>
                    <a:pt x="252" y="0"/>
                    <a:pt x="254" y="0"/>
                    <a:pt x="256" y="2"/>
                  </a:cubicBezTo>
                  <a:cubicBezTo>
                    <a:pt x="257" y="4"/>
                    <a:pt x="257" y="6"/>
                    <a:pt x="255" y="8"/>
                  </a:cubicBezTo>
                  <a:cubicBezTo>
                    <a:pt x="218" y="36"/>
                    <a:pt x="180" y="64"/>
                    <a:pt x="143" y="91"/>
                  </a:cubicBezTo>
                  <a:cubicBezTo>
                    <a:pt x="98" y="125"/>
                    <a:pt x="52" y="159"/>
                    <a:pt x="7" y="193"/>
                  </a:cubicBezTo>
                  <a:cubicBezTo>
                    <a:pt x="6" y="194"/>
                    <a:pt x="5" y="194"/>
                    <a:pt x="5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>
              <a:extLst>
                <a:ext uri="{FF2B5EF4-FFF2-40B4-BE49-F238E27FC236}">
                  <a16:creationId xmlns:a16="http://schemas.microsoft.com/office/drawing/2014/main" id="{EFFD7C31-9769-4599-9665-EFA49D41960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484676" y="5048353"/>
              <a:ext cx="434975" cy="330200"/>
            </a:xfrm>
            <a:custGeom>
              <a:avLst/>
              <a:gdLst>
                <a:gd name="T0" fmla="*/ 5 w 116"/>
                <a:gd name="T1" fmla="*/ 88 h 88"/>
                <a:gd name="T2" fmla="*/ 2 w 116"/>
                <a:gd name="T3" fmla="*/ 87 h 88"/>
                <a:gd name="T4" fmla="*/ 2 w 116"/>
                <a:gd name="T5" fmla="*/ 81 h 88"/>
                <a:gd name="T6" fmla="*/ 109 w 116"/>
                <a:gd name="T7" fmla="*/ 1 h 88"/>
                <a:gd name="T8" fmla="*/ 115 w 116"/>
                <a:gd name="T9" fmla="*/ 2 h 88"/>
                <a:gd name="T10" fmla="*/ 114 w 116"/>
                <a:gd name="T11" fmla="*/ 8 h 88"/>
                <a:gd name="T12" fmla="*/ 7 w 116"/>
                <a:gd name="T13" fmla="*/ 88 h 88"/>
                <a:gd name="T14" fmla="*/ 5 w 116"/>
                <a:gd name="T1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88">
                  <a:moveTo>
                    <a:pt x="5" y="88"/>
                  </a:moveTo>
                  <a:cubicBezTo>
                    <a:pt x="3" y="88"/>
                    <a:pt x="2" y="88"/>
                    <a:pt x="2" y="87"/>
                  </a:cubicBezTo>
                  <a:cubicBezTo>
                    <a:pt x="0" y="85"/>
                    <a:pt x="1" y="83"/>
                    <a:pt x="2" y="8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1" y="0"/>
                    <a:pt x="113" y="0"/>
                    <a:pt x="115" y="2"/>
                  </a:cubicBezTo>
                  <a:cubicBezTo>
                    <a:pt x="116" y="4"/>
                    <a:pt x="116" y="6"/>
                    <a:pt x="114" y="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6" y="88"/>
                    <a:pt x="6" y="88"/>
                    <a:pt x="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>
              <a:extLst>
                <a:ext uri="{FF2B5EF4-FFF2-40B4-BE49-F238E27FC236}">
                  <a16:creationId xmlns:a16="http://schemas.microsoft.com/office/drawing/2014/main" id="{3DD0D745-206E-4DBD-9E7C-E3D7D9EE7BA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3659470" y="4590359"/>
              <a:ext cx="574675" cy="500063"/>
            </a:xfrm>
            <a:custGeom>
              <a:avLst/>
              <a:gdLst>
                <a:gd name="T0" fmla="*/ 0 w 362"/>
                <a:gd name="T1" fmla="*/ 315 h 315"/>
                <a:gd name="T2" fmla="*/ 183 w 362"/>
                <a:gd name="T3" fmla="*/ 0 h 315"/>
                <a:gd name="T4" fmla="*/ 362 w 362"/>
                <a:gd name="T5" fmla="*/ 315 h 315"/>
                <a:gd name="T6" fmla="*/ 0 w 362"/>
                <a:gd name="T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15">
                  <a:moveTo>
                    <a:pt x="0" y="315"/>
                  </a:moveTo>
                  <a:lnTo>
                    <a:pt x="183" y="0"/>
                  </a:lnTo>
                  <a:lnTo>
                    <a:pt x="362" y="315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>
              <a:extLst>
                <a:ext uri="{FF2B5EF4-FFF2-40B4-BE49-F238E27FC236}">
                  <a16:creationId xmlns:a16="http://schemas.microsoft.com/office/drawing/2014/main" id="{3DD9C759-3EF1-4C93-B839-E2F01CDB3EC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>
              <a:off x="5558914" y="1322490"/>
              <a:ext cx="984250" cy="854075"/>
            </a:xfrm>
            <a:custGeom>
              <a:avLst/>
              <a:gdLst>
                <a:gd name="T0" fmla="*/ 620 w 620"/>
                <a:gd name="T1" fmla="*/ 538 h 538"/>
                <a:gd name="T2" fmla="*/ 0 w 620"/>
                <a:gd name="T3" fmla="*/ 538 h 538"/>
                <a:gd name="T4" fmla="*/ 310 w 620"/>
                <a:gd name="T5" fmla="*/ 0 h 538"/>
                <a:gd name="T6" fmla="*/ 620 w 620"/>
                <a:gd name="T7" fmla="*/ 538 h 538"/>
                <a:gd name="T8" fmla="*/ 16 w 620"/>
                <a:gd name="T9" fmla="*/ 528 h 538"/>
                <a:gd name="T10" fmla="*/ 603 w 620"/>
                <a:gd name="T11" fmla="*/ 528 h 538"/>
                <a:gd name="T12" fmla="*/ 310 w 620"/>
                <a:gd name="T13" fmla="*/ 19 h 538"/>
                <a:gd name="T14" fmla="*/ 16 w 620"/>
                <a:gd name="T15" fmla="*/ 5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0" h="538">
                  <a:moveTo>
                    <a:pt x="620" y="538"/>
                  </a:moveTo>
                  <a:lnTo>
                    <a:pt x="0" y="538"/>
                  </a:lnTo>
                  <a:lnTo>
                    <a:pt x="310" y="0"/>
                  </a:lnTo>
                  <a:lnTo>
                    <a:pt x="620" y="538"/>
                  </a:lnTo>
                  <a:close/>
                  <a:moveTo>
                    <a:pt x="16" y="528"/>
                  </a:moveTo>
                  <a:lnTo>
                    <a:pt x="603" y="528"/>
                  </a:lnTo>
                  <a:lnTo>
                    <a:pt x="310" y="19"/>
                  </a:lnTo>
                  <a:lnTo>
                    <a:pt x="16" y="528"/>
                  </a:lnTo>
                  <a:close/>
                </a:path>
              </a:pathLst>
            </a:cu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>
              <a:extLst>
                <a:ext uri="{FF2B5EF4-FFF2-40B4-BE49-F238E27FC236}">
                  <a16:creationId xmlns:a16="http://schemas.microsoft.com/office/drawing/2014/main" id="{88B7F717-4AB6-4DBD-81E8-CD418A6628C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045733" y="4523684"/>
              <a:ext cx="458788" cy="403225"/>
            </a:xfrm>
            <a:custGeom>
              <a:avLst/>
              <a:gdLst>
                <a:gd name="T0" fmla="*/ 0 w 289"/>
                <a:gd name="T1" fmla="*/ 254 h 254"/>
                <a:gd name="T2" fmla="*/ 145 w 289"/>
                <a:gd name="T3" fmla="*/ 0 h 254"/>
                <a:gd name="T4" fmla="*/ 289 w 289"/>
                <a:gd name="T5" fmla="*/ 254 h 254"/>
                <a:gd name="T6" fmla="*/ 0 w 289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" h="254">
                  <a:moveTo>
                    <a:pt x="0" y="254"/>
                  </a:moveTo>
                  <a:lnTo>
                    <a:pt x="145" y="0"/>
                  </a:lnTo>
                  <a:lnTo>
                    <a:pt x="289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F5A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>
              <a:extLst>
                <a:ext uri="{FF2B5EF4-FFF2-40B4-BE49-F238E27FC236}">
                  <a16:creationId xmlns:a16="http://schemas.microsoft.com/office/drawing/2014/main" id="{5C171388-A44E-4827-97D6-C6907C35109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97632" y="1321696"/>
              <a:ext cx="284163" cy="247650"/>
            </a:xfrm>
            <a:custGeom>
              <a:avLst/>
              <a:gdLst>
                <a:gd name="T0" fmla="*/ 0 w 179"/>
                <a:gd name="T1" fmla="*/ 156 h 156"/>
                <a:gd name="T2" fmla="*/ 90 w 179"/>
                <a:gd name="T3" fmla="*/ 0 h 156"/>
                <a:gd name="T4" fmla="*/ 179 w 179"/>
                <a:gd name="T5" fmla="*/ 156 h 156"/>
                <a:gd name="T6" fmla="*/ 0 w 179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56">
                  <a:moveTo>
                    <a:pt x="0" y="156"/>
                  </a:moveTo>
                  <a:lnTo>
                    <a:pt x="90" y="0"/>
                  </a:lnTo>
                  <a:lnTo>
                    <a:pt x="179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FEE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4">
              <a:extLst>
                <a:ext uri="{FF2B5EF4-FFF2-40B4-BE49-F238E27FC236}">
                  <a16:creationId xmlns:a16="http://schemas.microsoft.com/office/drawing/2014/main" id="{9CEB25F0-54F6-48E8-95F0-7E75E560FB0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2889" y="5762728"/>
              <a:ext cx="285750" cy="247650"/>
            </a:xfrm>
            <a:custGeom>
              <a:avLst/>
              <a:gdLst>
                <a:gd name="T0" fmla="*/ 0 w 180"/>
                <a:gd name="T1" fmla="*/ 156 h 156"/>
                <a:gd name="T2" fmla="*/ 90 w 180"/>
                <a:gd name="T3" fmla="*/ 0 h 156"/>
                <a:gd name="T4" fmla="*/ 180 w 180"/>
                <a:gd name="T5" fmla="*/ 156 h 156"/>
                <a:gd name="T6" fmla="*/ 0 w 180"/>
                <a:gd name="T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56">
                  <a:moveTo>
                    <a:pt x="0" y="156"/>
                  </a:moveTo>
                  <a:lnTo>
                    <a:pt x="90" y="0"/>
                  </a:lnTo>
                  <a:lnTo>
                    <a:pt x="18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99D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5">
              <a:extLst>
                <a:ext uri="{FF2B5EF4-FFF2-40B4-BE49-F238E27FC236}">
                  <a16:creationId xmlns:a16="http://schemas.microsoft.com/office/drawing/2014/main" id="{0714777B-8C7B-4851-B872-F4EE99AB87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8350533" y="4002984"/>
              <a:ext cx="461963" cy="396875"/>
            </a:xfrm>
            <a:custGeom>
              <a:avLst/>
              <a:gdLst>
                <a:gd name="T0" fmla="*/ 0 w 291"/>
                <a:gd name="T1" fmla="*/ 250 h 250"/>
                <a:gd name="T2" fmla="*/ 147 w 291"/>
                <a:gd name="T3" fmla="*/ 0 h 250"/>
                <a:gd name="T4" fmla="*/ 291 w 291"/>
                <a:gd name="T5" fmla="*/ 250 h 250"/>
                <a:gd name="T6" fmla="*/ 0 w 291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50">
                  <a:moveTo>
                    <a:pt x="0" y="250"/>
                  </a:moveTo>
                  <a:lnTo>
                    <a:pt x="147" y="0"/>
                  </a:lnTo>
                  <a:lnTo>
                    <a:pt x="291" y="25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6">
              <a:extLst>
                <a:ext uri="{FF2B5EF4-FFF2-40B4-BE49-F238E27FC236}">
                  <a16:creationId xmlns:a16="http://schemas.microsoft.com/office/drawing/2014/main" id="{9E8A08A8-CC54-4299-B119-3389837B366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7">
              <a:extLst>
                <a:ext uri="{FF2B5EF4-FFF2-40B4-BE49-F238E27FC236}">
                  <a16:creationId xmlns:a16="http://schemas.microsoft.com/office/drawing/2014/main" id="{55F6CCA0-FE22-424A-98FA-AE59365A3E6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68">
              <a:extLst>
                <a:ext uri="{FF2B5EF4-FFF2-40B4-BE49-F238E27FC236}">
                  <a16:creationId xmlns:a16="http://schemas.microsoft.com/office/drawing/2014/main" id="{163D7E26-554F-45F5-A4DB-8321B5BC04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669">
              <a:extLst>
                <a:ext uri="{FF2B5EF4-FFF2-40B4-BE49-F238E27FC236}">
                  <a16:creationId xmlns:a16="http://schemas.microsoft.com/office/drawing/2014/main" id="{643C8B76-D23E-4064-8933-46F648CD6AF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0">
              <a:extLst>
                <a:ext uri="{FF2B5EF4-FFF2-40B4-BE49-F238E27FC236}">
                  <a16:creationId xmlns:a16="http://schemas.microsoft.com/office/drawing/2014/main" id="{8311D6F7-7CA9-4623-BDC3-635496AA94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668326" y="1525690"/>
              <a:ext cx="38100" cy="57150"/>
            </a:xfrm>
            <a:custGeom>
              <a:avLst/>
              <a:gdLst>
                <a:gd name="T0" fmla="*/ 0 w 10"/>
                <a:gd name="T1" fmla="*/ 7 h 15"/>
                <a:gd name="T2" fmla="*/ 8 w 10"/>
                <a:gd name="T3" fmla="*/ 15 h 15"/>
                <a:gd name="T4" fmla="*/ 10 w 10"/>
                <a:gd name="T5" fmla="*/ 14 h 15"/>
                <a:gd name="T6" fmla="*/ 5 w 10"/>
                <a:gd name="T7" fmla="*/ 0 h 15"/>
                <a:gd name="T8" fmla="*/ 0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0" y="7"/>
                  </a:moveTo>
                  <a:cubicBezTo>
                    <a:pt x="0" y="11"/>
                    <a:pt x="4" y="15"/>
                    <a:pt x="8" y="15"/>
                  </a:cubicBezTo>
                  <a:cubicBezTo>
                    <a:pt x="9" y="15"/>
                    <a:pt x="9" y="14"/>
                    <a:pt x="10" y="14"/>
                  </a:cubicBezTo>
                  <a:cubicBezTo>
                    <a:pt x="8" y="9"/>
                    <a:pt x="7" y="4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Oval 671">
              <a:extLst>
                <a:ext uri="{FF2B5EF4-FFF2-40B4-BE49-F238E27FC236}">
                  <a16:creationId xmlns:a16="http://schemas.microsoft.com/office/drawing/2014/main" id="{5B861987-1E23-463D-8E97-5F4030E5BC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72">
              <a:extLst>
                <a:ext uri="{FF2B5EF4-FFF2-40B4-BE49-F238E27FC236}">
                  <a16:creationId xmlns:a16="http://schemas.microsoft.com/office/drawing/2014/main" id="{2DBC2E9B-71E0-43CC-96CC-40701327F2F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73">
              <a:extLst>
                <a:ext uri="{FF2B5EF4-FFF2-40B4-BE49-F238E27FC236}">
                  <a16:creationId xmlns:a16="http://schemas.microsoft.com/office/drawing/2014/main" id="{B7710C9C-557D-4053-8C2C-F9BFE17EFA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4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1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4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74">
              <a:extLst>
                <a:ext uri="{FF2B5EF4-FFF2-40B4-BE49-F238E27FC236}">
                  <a16:creationId xmlns:a16="http://schemas.microsoft.com/office/drawing/2014/main" id="{726AC459-113F-4BB3-B5AF-F1A89BE3161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36828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7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75">
              <a:extLst>
                <a:ext uri="{FF2B5EF4-FFF2-40B4-BE49-F238E27FC236}">
                  <a16:creationId xmlns:a16="http://schemas.microsoft.com/office/drawing/2014/main" id="{21D0C6D8-23FA-4258-87CB-6B81B30211E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5832" y="1480446"/>
              <a:ext cx="12700" cy="23813"/>
            </a:xfrm>
            <a:custGeom>
              <a:avLst/>
              <a:gdLst>
                <a:gd name="T0" fmla="*/ 0 w 3"/>
                <a:gd name="T1" fmla="*/ 6 h 6"/>
                <a:gd name="T2" fmla="*/ 2 w 3"/>
                <a:gd name="T3" fmla="*/ 6 h 6"/>
                <a:gd name="T4" fmla="*/ 3 w 3"/>
                <a:gd name="T5" fmla="*/ 0 h 6"/>
                <a:gd name="T6" fmla="*/ 0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76">
              <a:extLst>
                <a:ext uri="{FF2B5EF4-FFF2-40B4-BE49-F238E27FC236}">
                  <a16:creationId xmlns:a16="http://schemas.microsoft.com/office/drawing/2014/main" id="{39CB94DC-9C07-4A63-B54F-B412223749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1602684"/>
              <a:ext cx="60325" cy="30163"/>
            </a:xfrm>
            <a:custGeom>
              <a:avLst/>
              <a:gdLst>
                <a:gd name="T0" fmla="*/ 13 w 16"/>
                <a:gd name="T1" fmla="*/ 2 h 8"/>
                <a:gd name="T2" fmla="*/ 8 w 16"/>
                <a:gd name="T3" fmla="*/ 0 h 8"/>
                <a:gd name="T4" fmla="*/ 4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3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3" y="2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5" y="3"/>
                    <a:pt x="13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77">
              <a:extLst>
                <a:ext uri="{FF2B5EF4-FFF2-40B4-BE49-F238E27FC236}">
                  <a16:creationId xmlns:a16="http://schemas.microsoft.com/office/drawing/2014/main" id="{5AAE84EC-E78A-456C-8F1D-8A6E13C6C7B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903276" y="1476478"/>
              <a:ext cx="7938" cy="36513"/>
            </a:xfrm>
            <a:custGeom>
              <a:avLst/>
              <a:gdLst>
                <a:gd name="T0" fmla="*/ 2 w 2"/>
                <a:gd name="T1" fmla="*/ 10 h 10"/>
                <a:gd name="T2" fmla="*/ 1 w 2"/>
                <a:gd name="T3" fmla="*/ 0 h 10"/>
                <a:gd name="T4" fmla="*/ 0 w 2"/>
                <a:gd name="T5" fmla="*/ 5 h 10"/>
                <a:gd name="T6" fmla="*/ 2 w 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2" y="10"/>
                  </a:moveTo>
                  <a:cubicBezTo>
                    <a:pt x="2" y="7"/>
                    <a:pt x="2" y="4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678">
              <a:extLst>
                <a:ext uri="{FF2B5EF4-FFF2-40B4-BE49-F238E27FC236}">
                  <a16:creationId xmlns:a16="http://schemas.microsoft.com/office/drawing/2014/main" id="{01C916DE-CA6F-4A22-A56B-3D73218B01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15876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679">
              <a:extLst>
                <a:ext uri="{FF2B5EF4-FFF2-40B4-BE49-F238E27FC236}">
                  <a16:creationId xmlns:a16="http://schemas.microsoft.com/office/drawing/2014/main" id="{EC99D1C6-ED92-47DC-8DB5-EC961236F5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66142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80">
              <a:extLst>
                <a:ext uri="{FF2B5EF4-FFF2-40B4-BE49-F238E27FC236}">
                  <a16:creationId xmlns:a16="http://schemas.microsoft.com/office/drawing/2014/main" id="{BF232FA0-EF23-4BD2-AFAB-8F898625E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515371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81">
              <a:extLst>
                <a:ext uri="{FF2B5EF4-FFF2-40B4-BE49-F238E27FC236}">
                  <a16:creationId xmlns:a16="http://schemas.microsoft.com/office/drawing/2014/main" id="{DEF5F6F9-C086-4D5A-BC22-C8969C9F5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82">
              <a:extLst>
                <a:ext uri="{FF2B5EF4-FFF2-40B4-BE49-F238E27FC236}">
                  <a16:creationId xmlns:a16="http://schemas.microsoft.com/office/drawing/2014/main" id="{1E6FDC80-4901-4A5B-AC31-2D27128D4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3">
              <a:extLst>
                <a:ext uri="{FF2B5EF4-FFF2-40B4-BE49-F238E27FC236}">
                  <a16:creationId xmlns:a16="http://schemas.microsoft.com/office/drawing/2014/main" id="{42362B9A-6C38-4D4B-878D-5BE1B592A89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4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84">
              <a:extLst>
                <a:ext uri="{FF2B5EF4-FFF2-40B4-BE49-F238E27FC236}">
                  <a16:creationId xmlns:a16="http://schemas.microsoft.com/office/drawing/2014/main" id="{01795163-02CD-42C9-AA19-8D60983858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20159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85">
              <a:extLst>
                <a:ext uri="{FF2B5EF4-FFF2-40B4-BE49-F238E27FC236}">
                  <a16:creationId xmlns:a16="http://schemas.microsoft.com/office/drawing/2014/main" id="{39158E33-F901-491B-9BD3-688C59855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2145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7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86">
              <a:extLst>
                <a:ext uri="{FF2B5EF4-FFF2-40B4-BE49-F238E27FC236}">
                  <a16:creationId xmlns:a16="http://schemas.microsoft.com/office/drawing/2014/main" id="{4A5856C4-5FA3-42A2-9631-D7C3F3875D1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87">
              <a:extLst>
                <a:ext uri="{FF2B5EF4-FFF2-40B4-BE49-F238E27FC236}">
                  <a16:creationId xmlns:a16="http://schemas.microsoft.com/office/drawing/2014/main" id="{321E9EF4-EE72-4DA9-B818-B92C47FEC4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5707" y="1602684"/>
              <a:ext cx="60325" cy="30163"/>
            </a:xfrm>
            <a:custGeom>
              <a:avLst/>
              <a:gdLst>
                <a:gd name="T0" fmla="*/ 15 w 16"/>
                <a:gd name="T1" fmla="*/ 4 h 8"/>
                <a:gd name="T2" fmla="*/ 8 w 16"/>
                <a:gd name="T3" fmla="*/ 0 h 8"/>
                <a:gd name="T4" fmla="*/ 2 w 16"/>
                <a:gd name="T5" fmla="*/ 4 h 8"/>
                <a:gd name="T6" fmla="*/ 0 w 16"/>
                <a:gd name="T7" fmla="*/ 8 h 8"/>
                <a:gd name="T8" fmla="*/ 16 w 16"/>
                <a:gd name="T9" fmla="*/ 8 h 8"/>
                <a:gd name="T10" fmla="*/ 15 w 16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3" y="1"/>
                    <a:pt x="11" y="0"/>
                    <a:pt x="8" y="0"/>
                  </a:cubicBezTo>
                  <a:cubicBezTo>
                    <a:pt x="6" y="0"/>
                    <a:pt x="3" y="1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6" y="5"/>
                    <a:pt x="15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688">
              <a:extLst>
                <a:ext uri="{FF2B5EF4-FFF2-40B4-BE49-F238E27FC236}">
                  <a16:creationId xmlns:a16="http://schemas.microsoft.com/office/drawing/2014/main" id="{ACF9756B-7E71-45D6-8E8F-ADD012B17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1564" y="15891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689">
              <a:extLst>
                <a:ext uri="{FF2B5EF4-FFF2-40B4-BE49-F238E27FC236}">
                  <a16:creationId xmlns:a16="http://schemas.microsoft.com/office/drawing/2014/main" id="{15376B1D-2110-4D5F-B78A-143A9723179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90">
              <a:extLst>
                <a:ext uri="{FF2B5EF4-FFF2-40B4-BE49-F238E27FC236}">
                  <a16:creationId xmlns:a16="http://schemas.microsoft.com/office/drawing/2014/main" id="{CA577BF4-42E4-4ADB-96DF-27E483B3E9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250145" y="1518546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8 w 13"/>
                <a:gd name="T3" fmla="*/ 16 h 16"/>
                <a:gd name="T4" fmla="*/ 13 w 13"/>
                <a:gd name="T5" fmla="*/ 2 h 16"/>
                <a:gd name="T6" fmla="*/ 8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3"/>
                    <a:pt x="4" y="16"/>
                    <a:pt x="8" y="16"/>
                  </a:cubicBezTo>
                  <a:cubicBezTo>
                    <a:pt x="10" y="11"/>
                    <a:pt x="11" y="7"/>
                    <a:pt x="13" y="2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691">
              <a:extLst>
                <a:ext uri="{FF2B5EF4-FFF2-40B4-BE49-F238E27FC236}">
                  <a16:creationId xmlns:a16="http://schemas.microsoft.com/office/drawing/2014/main" id="{F623ADF1-7706-4F80-A4DD-C462E530E7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692">
              <a:extLst>
                <a:ext uri="{FF2B5EF4-FFF2-40B4-BE49-F238E27FC236}">
                  <a16:creationId xmlns:a16="http://schemas.microsoft.com/office/drawing/2014/main" id="{3102A826-87C2-42A4-92C2-2578EDA009E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51299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93">
              <a:extLst>
                <a:ext uri="{FF2B5EF4-FFF2-40B4-BE49-F238E27FC236}">
                  <a16:creationId xmlns:a16="http://schemas.microsoft.com/office/drawing/2014/main" id="{2FB37BA8-11D9-42D0-82B2-59046D9D7D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4 h 8"/>
                <a:gd name="T6" fmla="*/ 6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94">
              <a:extLst>
                <a:ext uri="{FF2B5EF4-FFF2-40B4-BE49-F238E27FC236}">
                  <a16:creationId xmlns:a16="http://schemas.microsoft.com/office/drawing/2014/main" id="{14D96278-9DCA-43F3-AC3A-9B69C491319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95">
              <a:extLst>
                <a:ext uri="{FF2B5EF4-FFF2-40B4-BE49-F238E27FC236}">
                  <a16:creationId xmlns:a16="http://schemas.microsoft.com/office/drawing/2014/main" id="{85A8B0F6-B515-4714-8953-CC6B3343EB8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61232" y="1483621"/>
              <a:ext cx="7938" cy="22225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6 h 6"/>
                <a:gd name="T4" fmla="*/ 2 w 2"/>
                <a:gd name="T5" fmla="*/ 0 h 6"/>
                <a:gd name="T6" fmla="*/ 0 w 2"/>
                <a:gd name="T7" fmla="*/ 0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2" y="6"/>
                  </a:cubicBezTo>
                  <a:cubicBezTo>
                    <a:pt x="2" y="4"/>
                    <a:pt x="2" y="2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96">
              <a:extLst>
                <a:ext uri="{FF2B5EF4-FFF2-40B4-BE49-F238E27FC236}">
                  <a16:creationId xmlns:a16="http://schemas.microsoft.com/office/drawing/2014/main" id="{737F8E78-B58D-4A6E-95EE-C7E01503EEF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39007" y="1602684"/>
              <a:ext cx="60325" cy="30163"/>
            </a:xfrm>
            <a:custGeom>
              <a:avLst/>
              <a:gdLst>
                <a:gd name="T0" fmla="*/ 3 w 16"/>
                <a:gd name="T1" fmla="*/ 6 h 8"/>
                <a:gd name="T2" fmla="*/ 4 w 16"/>
                <a:gd name="T3" fmla="*/ 7 h 8"/>
                <a:gd name="T4" fmla="*/ 7 w 16"/>
                <a:gd name="T5" fmla="*/ 8 h 8"/>
                <a:gd name="T6" fmla="*/ 8 w 16"/>
                <a:gd name="T7" fmla="*/ 8 h 8"/>
                <a:gd name="T8" fmla="*/ 10 w 16"/>
                <a:gd name="T9" fmla="*/ 8 h 8"/>
                <a:gd name="T10" fmla="*/ 13 w 16"/>
                <a:gd name="T11" fmla="*/ 7 h 8"/>
                <a:gd name="T12" fmla="*/ 14 w 16"/>
                <a:gd name="T13" fmla="*/ 6 h 8"/>
                <a:gd name="T14" fmla="*/ 16 w 16"/>
                <a:gd name="T15" fmla="*/ 2 h 8"/>
                <a:gd name="T16" fmla="*/ 16 w 16"/>
                <a:gd name="T17" fmla="*/ 0 h 8"/>
                <a:gd name="T18" fmla="*/ 0 w 16"/>
                <a:gd name="T19" fmla="*/ 0 h 8"/>
                <a:gd name="T20" fmla="*/ 1 w 16"/>
                <a:gd name="T21" fmla="*/ 2 h 8"/>
                <a:gd name="T22" fmla="*/ 3 w 1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3" y="6"/>
                  </a:moveTo>
                  <a:cubicBezTo>
                    <a:pt x="3" y="6"/>
                    <a:pt x="4" y="6"/>
                    <a:pt x="4" y="7"/>
                  </a:cubicBezTo>
                  <a:cubicBezTo>
                    <a:pt x="5" y="7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8"/>
                    <a:pt x="12" y="7"/>
                    <a:pt x="13" y="7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2" y="5"/>
                    <a:pt x="3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97">
              <a:extLst>
                <a:ext uri="{FF2B5EF4-FFF2-40B4-BE49-F238E27FC236}">
                  <a16:creationId xmlns:a16="http://schemas.microsoft.com/office/drawing/2014/main" id="{A1691817-E2FE-4D78-92FE-2DA6CA0B88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4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98">
              <a:extLst>
                <a:ext uri="{FF2B5EF4-FFF2-40B4-BE49-F238E27FC236}">
                  <a16:creationId xmlns:a16="http://schemas.microsoft.com/office/drawing/2014/main" id="{5BE63BCF-BD96-4837-A522-F72CC75AB4B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73982" y="1624909"/>
              <a:ext cx="19050" cy="26988"/>
            </a:xfrm>
            <a:custGeom>
              <a:avLst/>
              <a:gdLst>
                <a:gd name="T0" fmla="*/ 0 w 5"/>
                <a:gd name="T1" fmla="*/ 7 h 7"/>
                <a:gd name="T2" fmla="*/ 0 w 5"/>
                <a:gd name="T3" fmla="*/ 7 h 7"/>
                <a:gd name="T4" fmla="*/ 5 w 5"/>
                <a:gd name="T5" fmla="*/ 0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3"/>
                    <a:pt x="5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99">
              <a:extLst>
                <a:ext uri="{FF2B5EF4-FFF2-40B4-BE49-F238E27FC236}">
                  <a16:creationId xmlns:a16="http://schemas.microsoft.com/office/drawing/2014/main" id="{6D094E77-FB3E-4AF3-868C-3800293E74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546214" y="1678090"/>
              <a:ext cx="36513" cy="46038"/>
            </a:xfrm>
            <a:custGeom>
              <a:avLst/>
              <a:gdLst>
                <a:gd name="T0" fmla="*/ 0 w 10"/>
                <a:gd name="T1" fmla="*/ 8 h 12"/>
                <a:gd name="T2" fmla="*/ 1 w 10"/>
                <a:gd name="T3" fmla="*/ 12 h 12"/>
                <a:gd name="T4" fmla="*/ 10 w 10"/>
                <a:gd name="T5" fmla="*/ 1 h 12"/>
                <a:gd name="T6" fmla="*/ 8 w 10"/>
                <a:gd name="T7" fmla="*/ 0 h 12"/>
                <a:gd name="T8" fmla="*/ 0 w 10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0" y="8"/>
                  </a:moveTo>
                  <a:cubicBezTo>
                    <a:pt x="0" y="9"/>
                    <a:pt x="0" y="11"/>
                    <a:pt x="1" y="12"/>
                  </a:cubicBezTo>
                  <a:cubicBezTo>
                    <a:pt x="4" y="8"/>
                    <a:pt x="7" y="4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700">
              <a:extLst>
                <a:ext uri="{FF2B5EF4-FFF2-40B4-BE49-F238E27FC236}">
                  <a16:creationId xmlns:a16="http://schemas.microsoft.com/office/drawing/2014/main" id="{393B3964-F3DC-45EB-9B3A-AAF63AA423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659040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701">
              <a:extLst>
                <a:ext uri="{FF2B5EF4-FFF2-40B4-BE49-F238E27FC236}">
                  <a16:creationId xmlns:a16="http://schemas.microsoft.com/office/drawing/2014/main" id="{0CA69345-8EB3-4F2B-9376-41004B9ABD6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6857" y="1750321"/>
              <a:ext cx="15875" cy="1428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1 h 4"/>
                <a:gd name="T6" fmla="*/ 3 w 4"/>
                <a:gd name="T7" fmla="*/ 1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702">
              <a:extLst>
                <a:ext uri="{FF2B5EF4-FFF2-40B4-BE49-F238E27FC236}">
                  <a16:creationId xmlns:a16="http://schemas.microsoft.com/office/drawing/2014/main" id="{E1D27255-CD35-4112-90C5-FF8F7CB20C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21746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703">
              <a:extLst>
                <a:ext uri="{FF2B5EF4-FFF2-40B4-BE49-F238E27FC236}">
                  <a16:creationId xmlns:a16="http://schemas.microsoft.com/office/drawing/2014/main" id="{04526656-B2DB-43B3-9D48-3AAA901BF20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5870" y="1602684"/>
              <a:ext cx="60325" cy="30163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2 h 8"/>
                <a:gd name="T4" fmla="*/ 16 w 16"/>
                <a:gd name="T5" fmla="*/ 0 h 8"/>
                <a:gd name="T6" fmla="*/ 0 w 16"/>
                <a:gd name="T7" fmla="*/ 0 h 8"/>
                <a:gd name="T8" fmla="*/ 1 w 16"/>
                <a:gd name="T9" fmla="*/ 2 h 8"/>
                <a:gd name="T10" fmla="*/ 8 w 1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5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5"/>
                    <a:pt x="5" y="8"/>
                    <a:pt x="8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4">
              <a:extLst>
                <a:ext uri="{FF2B5EF4-FFF2-40B4-BE49-F238E27FC236}">
                  <a16:creationId xmlns:a16="http://schemas.microsoft.com/office/drawing/2014/main" id="{DDE71B32-C31D-4C2E-98AC-249116CBD0A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35240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05">
              <a:extLst>
                <a:ext uri="{FF2B5EF4-FFF2-40B4-BE49-F238E27FC236}">
                  <a16:creationId xmlns:a16="http://schemas.microsoft.com/office/drawing/2014/main" id="{E753C15B-BB0D-41D4-B722-25046923F5D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1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06">
              <a:extLst>
                <a:ext uri="{FF2B5EF4-FFF2-40B4-BE49-F238E27FC236}">
                  <a16:creationId xmlns:a16="http://schemas.microsoft.com/office/drawing/2014/main" id="{FEB23E21-4EB2-4309-B567-8B82C5737E4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9882" y="1897959"/>
              <a:ext cx="57150" cy="30163"/>
            </a:xfrm>
            <a:custGeom>
              <a:avLst/>
              <a:gdLst>
                <a:gd name="T0" fmla="*/ 14 w 15"/>
                <a:gd name="T1" fmla="*/ 3 h 8"/>
                <a:gd name="T2" fmla="*/ 8 w 15"/>
                <a:gd name="T3" fmla="*/ 0 h 8"/>
                <a:gd name="T4" fmla="*/ 1 w 15"/>
                <a:gd name="T5" fmla="*/ 3 h 8"/>
                <a:gd name="T6" fmla="*/ 0 w 15"/>
                <a:gd name="T7" fmla="*/ 8 h 8"/>
                <a:gd name="T8" fmla="*/ 15 w 15"/>
                <a:gd name="T9" fmla="*/ 8 h 8"/>
                <a:gd name="T10" fmla="*/ 14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707">
              <a:extLst>
                <a:ext uri="{FF2B5EF4-FFF2-40B4-BE49-F238E27FC236}">
                  <a16:creationId xmlns:a16="http://schemas.microsoft.com/office/drawing/2014/main" id="{CABD2F50-A0DA-494D-95E8-A3AD7D305A0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4945" y="1883671"/>
              <a:ext cx="5715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708">
              <a:extLst>
                <a:ext uri="{FF2B5EF4-FFF2-40B4-BE49-F238E27FC236}">
                  <a16:creationId xmlns:a16="http://schemas.microsoft.com/office/drawing/2014/main" id="{1D480599-465B-4EA8-97D4-1A034F9E36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709">
              <a:extLst>
                <a:ext uri="{FF2B5EF4-FFF2-40B4-BE49-F238E27FC236}">
                  <a16:creationId xmlns:a16="http://schemas.microsoft.com/office/drawing/2014/main" id="{DE575262-4F96-405B-8227-2E998DFE96B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0">
              <a:extLst>
                <a:ext uri="{FF2B5EF4-FFF2-40B4-BE49-F238E27FC236}">
                  <a16:creationId xmlns:a16="http://schemas.microsoft.com/office/drawing/2014/main" id="{3AEE8AE9-19C5-43D2-ADD8-B023CC2C32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10332" y="1958284"/>
              <a:ext cx="60325" cy="55563"/>
            </a:xfrm>
            <a:custGeom>
              <a:avLst/>
              <a:gdLst>
                <a:gd name="T0" fmla="*/ 0 w 16"/>
                <a:gd name="T1" fmla="*/ 7 h 15"/>
                <a:gd name="T2" fmla="*/ 8 w 16"/>
                <a:gd name="T3" fmla="*/ 15 h 15"/>
                <a:gd name="T4" fmla="*/ 16 w 16"/>
                <a:gd name="T5" fmla="*/ 7 h 15"/>
                <a:gd name="T6" fmla="*/ 15 w 16"/>
                <a:gd name="T7" fmla="*/ 3 h 15"/>
                <a:gd name="T8" fmla="*/ 7 w 16"/>
                <a:gd name="T9" fmla="*/ 0 h 15"/>
                <a:gd name="T10" fmla="*/ 0 w 16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7"/>
                  </a:move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6" y="12"/>
                    <a:pt x="16" y="7"/>
                  </a:cubicBezTo>
                  <a:cubicBezTo>
                    <a:pt x="16" y="6"/>
                    <a:pt x="15" y="4"/>
                    <a:pt x="15" y="3"/>
                  </a:cubicBezTo>
                  <a:cubicBezTo>
                    <a:pt x="12" y="2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11">
              <a:extLst>
                <a:ext uri="{FF2B5EF4-FFF2-40B4-BE49-F238E27FC236}">
                  <a16:creationId xmlns:a16="http://schemas.microsoft.com/office/drawing/2014/main" id="{96388EB7-C35C-4679-B753-BD021510BDB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337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12">
              <a:extLst>
                <a:ext uri="{FF2B5EF4-FFF2-40B4-BE49-F238E27FC236}">
                  <a16:creationId xmlns:a16="http://schemas.microsoft.com/office/drawing/2014/main" id="{645CD0C0-1A8F-4D88-A402-48CBE8CD8E8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8439" y="2017815"/>
              <a:ext cx="30163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13">
              <a:extLst>
                <a:ext uri="{FF2B5EF4-FFF2-40B4-BE49-F238E27FC236}">
                  <a16:creationId xmlns:a16="http://schemas.microsoft.com/office/drawing/2014/main" id="{7A0B717D-D2A5-4B62-A0AB-F2A8463960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80170" y="2045596"/>
              <a:ext cx="19050" cy="14288"/>
            </a:xfrm>
            <a:custGeom>
              <a:avLst/>
              <a:gdLst>
                <a:gd name="T0" fmla="*/ 2 w 5"/>
                <a:gd name="T1" fmla="*/ 3 h 4"/>
                <a:gd name="T2" fmla="*/ 3 w 5"/>
                <a:gd name="T3" fmla="*/ 3 h 4"/>
                <a:gd name="T4" fmla="*/ 5 w 5"/>
                <a:gd name="T5" fmla="*/ 2 h 4"/>
                <a:gd name="T6" fmla="*/ 5 w 5"/>
                <a:gd name="T7" fmla="*/ 2 h 4"/>
                <a:gd name="T8" fmla="*/ 0 w 5"/>
                <a:gd name="T9" fmla="*/ 0 h 4"/>
                <a:gd name="T10" fmla="*/ 0 w 5"/>
                <a:gd name="T11" fmla="*/ 4 h 4"/>
                <a:gd name="T12" fmla="*/ 2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14">
              <a:extLst>
                <a:ext uri="{FF2B5EF4-FFF2-40B4-BE49-F238E27FC236}">
                  <a16:creationId xmlns:a16="http://schemas.microsoft.com/office/drawing/2014/main" id="{3D139BDB-64EF-446B-A5FC-35923E2119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15">
              <a:extLst>
                <a:ext uri="{FF2B5EF4-FFF2-40B4-BE49-F238E27FC236}">
                  <a16:creationId xmlns:a16="http://schemas.microsoft.com/office/drawing/2014/main" id="{64B4B76C-D6C7-4992-8149-5E3A61AC053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3570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16">
              <a:extLst>
                <a:ext uri="{FF2B5EF4-FFF2-40B4-BE49-F238E27FC236}">
                  <a16:creationId xmlns:a16="http://schemas.microsoft.com/office/drawing/2014/main" id="{FC25AD5E-7CF8-44D7-BC08-F9EC7909ABD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717">
              <a:extLst>
                <a:ext uri="{FF2B5EF4-FFF2-40B4-BE49-F238E27FC236}">
                  <a16:creationId xmlns:a16="http://schemas.microsoft.com/office/drawing/2014/main" id="{D6415442-E005-4905-9BBD-30DDB5FC7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81014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718">
              <a:extLst>
                <a:ext uri="{FF2B5EF4-FFF2-40B4-BE49-F238E27FC236}">
                  <a16:creationId xmlns:a16="http://schemas.microsoft.com/office/drawing/2014/main" id="{AEA7BA02-BFCF-4F64-9BBD-C3C087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719">
              <a:extLst>
                <a:ext uri="{FF2B5EF4-FFF2-40B4-BE49-F238E27FC236}">
                  <a16:creationId xmlns:a16="http://schemas.microsoft.com/office/drawing/2014/main" id="{FD8BEDA2-3A1B-4CAB-8711-76839CB5B8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720">
              <a:extLst>
                <a:ext uri="{FF2B5EF4-FFF2-40B4-BE49-F238E27FC236}">
                  <a16:creationId xmlns:a16="http://schemas.microsoft.com/office/drawing/2014/main" id="{A1E8C24A-E9E8-4919-94FD-849A3A123C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721">
              <a:extLst>
                <a:ext uri="{FF2B5EF4-FFF2-40B4-BE49-F238E27FC236}">
                  <a16:creationId xmlns:a16="http://schemas.microsoft.com/office/drawing/2014/main" id="{E9F62C20-CDC2-4DDC-8951-2D5F86459B7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722">
              <a:extLst>
                <a:ext uri="{FF2B5EF4-FFF2-40B4-BE49-F238E27FC236}">
                  <a16:creationId xmlns:a16="http://schemas.microsoft.com/office/drawing/2014/main" id="{9B050C0D-39BE-45C0-8261-3B10A0C0ACE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06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3">
              <a:extLst>
                <a:ext uri="{FF2B5EF4-FFF2-40B4-BE49-F238E27FC236}">
                  <a16:creationId xmlns:a16="http://schemas.microsoft.com/office/drawing/2014/main" id="{AA6E34E7-4194-4E74-AC6B-7F4A8F8012F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4507" y="2017021"/>
              <a:ext cx="30163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24">
              <a:extLst>
                <a:ext uri="{FF2B5EF4-FFF2-40B4-BE49-F238E27FC236}">
                  <a16:creationId xmlns:a16="http://schemas.microsoft.com/office/drawing/2014/main" id="{673102C7-1008-4C79-B412-A23CE3B8908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1766990"/>
              <a:ext cx="30163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25">
              <a:extLst>
                <a:ext uri="{FF2B5EF4-FFF2-40B4-BE49-F238E27FC236}">
                  <a16:creationId xmlns:a16="http://schemas.microsoft.com/office/drawing/2014/main" id="{F88E00FA-9F3E-4B0E-83FD-165AE2129C2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8457" y="1899546"/>
              <a:ext cx="57150" cy="26988"/>
            </a:xfrm>
            <a:custGeom>
              <a:avLst/>
              <a:gdLst>
                <a:gd name="T0" fmla="*/ 8 w 15"/>
                <a:gd name="T1" fmla="*/ 7 h 7"/>
                <a:gd name="T2" fmla="*/ 15 w 15"/>
                <a:gd name="T3" fmla="*/ 1 h 7"/>
                <a:gd name="T4" fmla="*/ 15 w 15"/>
                <a:gd name="T5" fmla="*/ 0 h 7"/>
                <a:gd name="T6" fmla="*/ 0 w 15"/>
                <a:gd name="T7" fmla="*/ 0 h 7"/>
                <a:gd name="T8" fmla="*/ 0 w 15"/>
                <a:gd name="T9" fmla="*/ 1 h 7"/>
                <a:gd name="T10" fmla="*/ 8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1" y="7"/>
                    <a:pt x="15" y="5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6">
              <a:extLst>
                <a:ext uri="{FF2B5EF4-FFF2-40B4-BE49-F238E27FC236}">
                  <a16:creationId xmlns:a16="http://schemas.microsoft.com/office/drawing/2014/main" id="{284757E9-072F-421D-9D60-D9E2B7E135B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1951" y="2033690"/>
              <a:ext cx="30163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27">
              <a:extLst>
                <a:ext uri="{FF2B5EF4-FFF2-40B4-BE49-F238E27FC236}">
                  <a16:creationId xmlns:a16="http://schemas.microsoft.com/office/drawing/2014/main" id="{3C5BB99D-1142-45C0-87EF-C97677AFFDE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1765403"/>
              <a:ext cx="30163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1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28">
              <a:extLst>
                <a:ext uri="{FF2B5EF4-FFF2-40B4-BE49-F238E27FC236}">
                  <a16:creationId xmlns:a16="http://schemas.microsoft.com/office/drawing/2014/main" id="{FF0B4ED3-EA7D-4D18-A4B9-43ADB152C7B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10432" y="1897959"/>
              <a:ext cx="57150" cy="30163"/>
            </a:xfrm>
            <a:custGeom>
              <a:avLst/>
              <a:gdLst>
                <a:gd name="T0" fmla="*/ 12 w 15"/>
                <a:gd name="T1" fmla="*/ 2 h 8"/>
                <a:gd name="T2" fmla="*/ 8 w 15"/>
                <a:gd name="T3" fmla="*/ 0 h 8"/>
                <a:gd name="T4" fmla="*/ 3 w 15"/>
                <a:gd name="T5" fmla="*/ 2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29">
              <a:extLst>
                <a:ext uri="{FF2B5EF4-FFF2-40B4-BE49-F238E27FC236}">
                  <a16:creationId xmlns:a16="http://schemas.microsoft.com/office/drawing/2014/main" id="{CA11A9C6-3E9C-4F00-BCBE-4C9894BAA3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1750321"/>
              <a:ext cx="30163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730">
              <a:extLst>
                <a:ext uri="{FF2B5EF4-FFF2-40B4-BE49-F238E27FC236}">
                  <a16:creationId xmlns:a16="http://schemas.microsoft.com/office/drawing/2014/main" id="{EE417CD9-13BD-4B7E-BD56-E0FA8D7AE2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7876" y="1882878"/>
              <a:ext cx="5715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731">
              <a:extLst>
                <a:ext uri="{FF2B5EF4-FFF2-40B4-BE49-F238E27FC236}">
                  <a16:creationId xmlns:a16="http://schemas.microsoft.com/office/drawing/2014/main" id="{6E202D8E-F677-4616-82D8-A0F35C479F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95828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732">
              <a:extLst>
                <a:ext uri="{FF2B5EF4-FFF2-40B4-BE49-F238E27FC236}">
                  <a16:creationId xmlns:a16="http://schemas.microsoft.com/office/drawing/2014/main" id="{86F5A700-6CB7-4441-BEBF-576FC10FF5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1812234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733">
              <a:extLst>
                <a:ext uri="{FF2B5EF4-FFF2-40B4-BE49-F238E27FC236}">
                  <a16:creationId xmlns:a16="http://schemas.microsoft.com/office/drawing/2014/main" id="{EDEA27DD-AD21-4F73-8B85-9699F48FBB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734">
              <a:extLst>
                <a:ext uri="{FF2B5EF4-FFF2-40B4-BE49-F238E27FC236}">
                  <a16:creationId xmlns:a16="http://schemas.microsoft.com/office/drawing/2014/main" id="{969D3B00-5804-4DAD-9A0D-DDA63125FF4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735">
              <a:extLst>
                <a:ext uri="{FF2B5EF4-FFF2-40B4-BE49-F238E27FC236}">
                  <a16:creationId xmlns:a16="http://schemas.microsoft.com/office/drawing/2014/main" id="{F774A1A1-626D-4DD3-92E3-CE1D102C69B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39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736">
              <a:extLst>
                <a:ext uri="{FF2B5EF4-FFF2-40B4-BE49-F238E27FC236}">
                  <a16:creationId xmlns:a16="http://schemas.microsoft.com/office/drawing/2014/main" id="{7B089DDA-D757-4604-9A19-6273320C722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1370" y="2017021"/>
              <a:ext cx="30163" cy="60325"/>
            </a:xfrm>
            <a:custGeom>
              <a:avLst/>
              <a:gdLst>
                <a:gd name="T0" fmla="*/ 3 w 8"/>
                <a:gd name="T1" fmla="*/ 15 h 16"/>
                <a:gd name="T2" fmla="*/ 6 w 8"/>
                <a:gd name="T3" fmla="*/ 13 h 16"/>
                <a:gd name="T4" fmla="*/ 8 w 8"/>
                <a:gd name="T5" fmla="*/ 8 h 16"/>
                <a:gd name="T6" fmla="*/ 6 w 8"/>
                <a:gd name="T7" fmla="*/ 2 h 16"/>
                <a:gd name="T8" fmla="*/ 3 w 8"/>
                <a:gd name="T9" fmla="*/ 0 h 16"/>
                <a:gd name="T10" fmla="*/ 0 w 8"/>
                <a:gd name="T11" fmla="*/ 0 h 16"/>
                <a:gd name="T12" fmla="*/ 0 w 8"/>
                <a:gd name="T13" fmla="*/ 16 h 16"/>
                <a:gd name="T14" fmla="*/ 3 w 8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3" y="15"/>
                  </a:moveTo>
                  <a:cubicBezTo>
                    <a:pt x="4" y="15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37">
              <a:extLst>
                <a:ext uri="{FF2B5EF4-FFF2-40B4-BE49-F238E27FC236}">
                  <a16:creationId xmlns:a16="http://schemas.microsoft.com/office/drawing/2014/main" id="{5F126F92-42A0-4B47-AF50-91FF6A9BEDB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38">
              <a:extLst>
                <a:ext uri="{FF2B5EF4-FFF2-40B4-BE49-F238E27FC236}">
                  <a16:creationId xmlns:a16="http://schemas.microsoft.com/office/drawing/2014/main" id="{4349AFB1-B2B3-4B81-8CF7-5F0E6827E16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43732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39">
              <a:extLst>
                <a:ext uri="{FF2B5EF4-FFF2-40B4-BE49-F238E27FC236}">
                  <a16:creationId xmlns:a16="http://schemas.microsoft.com/office/drawing/2014/main" id="{B373DE10-9789-483B-90ED-A80B858B57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57226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8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40">
              <a:extLst>
                <a:ext uri="{FF2B5EF4-FFF2-40B4-BE49-F238E27FC236}">
                  <a16:creationId xmlns:a16="http://schemas.microsoft.com/office/drawing/2014/main" id="{FB64465A-B719-41B0-9A51-1AA4E761AD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1765403"/>
              <a:ext cx="30163" cy="30163"/>
            </a:xfrm>
            <a:custGeom>
              <a:avLst/>
              <a:gdLst>
                <a:gd name="T0" fmla="*/ 1 w 8"/>
                <a:gd name="T1" fmla="*/ 4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1 w 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1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41">
              <a:extLst>
                <a:ext uri="{FF2B5EF4-FFF2-40B4-BE49-F238E27FC236}">
                  <a16:creationId xmlns:a16="http://schemas.microsoft.com/office/drawing/2014/main" id="{28A6536D-3081-430A-A2E2-AA30F0954FF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07295" y="1897959"/>
              <a:ext cx="57150" cy="30163"/>
            </a:xfrm>
            <a:custGeom>
              <a:avLst/>
              <a:gdLst>
                <a:gd name="T0" fmla="*/ 8 w 15"/>
                <a:gd name="T1" fmla="*/ 0 h 8"/>
                <a:gd name="T2" fmla="*/ 1 w 15"/>
                <a:gd name="T3" fmla="*/ 4 h 8"/>
                <a:gd name="T4" fmla="*/ 0 w 15"/>
                <a:gd name="T5" fmla="*/ 8 h 8"/>
                <a:gd name="T6" fmla="*/ 15 w 15"/>
                <a:gd name="T7" fmla="*/ 8 h 8"/>
                <a:gd name="T8" fmla="*/ 14 w 15"/>
                <a:gd name="T9" fmla="*/ 4 h 8"/>
                <a:gd name="T10" fmla="*/ 8 w 1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4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42">
              <a:extLst>
                <a:ext uri="{FF2B5EF4-FFF2-40B4-BE49-F238E27FC236}">
                  <a16:creationId xmlns:a16="http://schemas.microsoft.com/office/drawing/2014/main" id="{FC5223A0-5C5D-4B1E-8883-2CE81E0A84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1751909"/>
              <a:ext cx="30163" cy="57150"/>
            </a:xfrm>
            <a:custGeom>
              <a:avLst/>
              <a:gdLst>
                <a:gd name="T0" fmla="*/ 0 w 8"/>
                <a:gd name="T1" fmla="*/ 8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743">
              <a:extLst>
                <a:ext uri="{FF2B5EF4-FFF2-40B4-BE49-F238E27FC236}">
                  <a16:creationId xmlns:a16="http://schemas.microsoft.com/office/drawing/2014/main" id="{530E6655-2C3D-434B-B062-3866BCC39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173151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744">
              <a:extLst>
                <a:ext uri="{FF2B5EF4-FFF2-40B4-BE49-F238E27FC236}">
                  <a16:creationId xmlns:a16="http://schemas.microsoft.com/office/drawing/2014/main" id="{2BFC6359-E10C-4EDB-95B1-1422A04C59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745">
              <a:extLst>
                <a:ext uri="{FF2B5EF4-FFF2-40B4-BE49-F238E27FC236}">
                  <a16:creationId xmlns:a16="http://schemas.microsoft.com/office/drawing/2014/main" id="{604DBB17-B2E5-4F22-A164-AA52C95A48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24458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746">
              <a:extLst>
                <a:ext uri="{FF2B5EF4-FFF2-40B4-BE49-F238E27FC236}">
                  <a16:creationId xmlns:a16="http://schemas.microsoft.com/office/drawing/2014/main" id="{C9545119-A0ED-45A8-96FB-645EBA7C3B6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747">
              <a:extLst>
                <a:ext uri="{FF2B5EF4-FFF2-40B4-BE49-F238E27FC236}">
                  <a16:creationId xmlns:a16="http://schemas.microsoft.com/office/drawing/2014/main" id="{ECB218BE-DB3D-455D-8E70-5BE39AD4D0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098539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48">
              <a:extLst>
                <a:ext uri="{FF2B5EF4-FFF2-40B4-BE49-F238E27FC236}">
                  <a16:creationId xmlns:a16="http://schemas.microsoft.com/office/drawing/2014/main" id="{61D47808-E360-449A-AB82-8EE828CE322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20789" y="2032103"/>
              <a:ext cx="30163" cy="30163"/>
            </a:xfrm>
            <a:custGeom>
              <a:avLst/>
              <a:gdLst>
                <a:gd name="T0" fmla="*/ 6 w 8"/>
                <a:gd name="T1" fmla="*/ 2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7 w 8"/>
                <a:gd name="T11" fmla="*/ 4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7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49">
              <a:extLst>
                <a:ext uri="{FF2B5EF4-FFF2-40B4-BE49-F238E27FC236}">
                  <a16:creationId xmlns:a16="http://schemas.microsoft.com/office/drawing/2014/main" id="{0C8C555D-C5F4-4A0C-9A67-F0CD866B89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186645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8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8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50">
              <a:extLst>
                <a:ext uri="{FF2B5EF4-FFF2-40B4-BE49-F238E27FC236}">
                  <a16:creationId xmlns:a16="http://schemas.microsoft.com/office/drawing/2014/main" id="{78BDC5E3-B26B-4280-8D0C-2494FA8EA92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1765403"/>
              <a:ext cx="30163" cy="3016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2 h 8"/>
                <a:gd name="T4" fmla="*/ 2 w 8"/>
                <a:gd name="T5" fmla="*/ 6 h 8"/>
                <a:gd name="T6" fmla="*/ 4 w 8"/>
                <a:gd name="T7" fmla="*/ 7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8 h 8"/>
                <a:gd name="T14" fmla="*/ 8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51">
              <a:extLst>
                <a:ext uri="{FF2B5EF4-FFF2-40B4-BE49-F238E27FC236}">
                  <a16:creationId xmlns:a16="http://schemas.microsoft.com/office/drawing/2014/main" id="{5A277419-A7B7-4E39-82D1-1266152736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40595" y="1897959"/>
              <a:ext cx="57150" cy="30163"/>
            </a:xfrm>
            <a:custGeom>
              <a:avLst/>
              <a:gdLst>
                <a:gd name="T0" fmla="*/ 2 w 15"/>
                <a:gd name="T1" fmla="*/ 6 h 8"/>
                <a:gd name="T2" fmla="*/ 3 w 15"/>
                <a:gd name="T3" fmla="*/ 7 h 8"/>
                <a:gd name="T4" fmla="*/ 6 w 15"/>
                <a:gd name="T5" fmla="*/ 8 h 8"/>
                <a:gd name="T6" fmla="*/ 8 w 15"/>
                <a:gd name="T7" fmla="*/ 8 h 8"/>
                <a:gd name="T8" fmla="*/ 9 w 15"/>
                <a:gd name="T9" fmla="*/ 8 h 8"/>
                <a:gd name="T10" fmla="*/ 12 w 15"/>
                <a:gd name="T11" fmla="*/ 7 h 8"/>
                <a:gd name="T12" fmla="*/ 13 w 15"/>
                <a:gd name="T13" fmla="*/ 6 h 8"/>
                <a:gd name="T14" fmla="*/ 15 w 15"/>
                <a:gd name="T15" fmla="*/ 2 h 8"/>
                <a:gd name="T16" fmla="*/ 15 w 15"/>
                <a:gd name="T17" fmla="*/ 0 h 8"/>
                <a:gd name="T18" fmla="*/ 0 w 15"/>
                <a:gd name="T19" fmla="*/ 0 h 8"/>
                <a:gd name="T20" fmla="*/ 0 w 15"/>
                <a:gd name="T21" fmla="*/ 2 h 8"/>
                <a:gd name="T22" fmla="*/ 2 w 15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2" y="6"/>
                  </a:moveTo>
                  <a:cubicBezTo>
                    <a:pt x="2" y="6"/>
                    <a:pt x="3" y="6"/>
                    <a:pt x="3" y="7"/>
                  </a:cubicBezTo>
                  <a:cubicBezTo>
                    <a:pt x="4" y="7"/>
                    <a:pt x="5" y="8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52">
              <a:extLst>
                <a:ext uri="{FF2B5EF4-FFF2-40B4-BE49-F238E27FC236}">
                  <a16:creationId xmlns:a16="http://schemas.microsoft.com/office/drawing/2014/main" id="{1276AD8D-6142-42DF-9570-8618518378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54089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7 h 8"/>
                <a:gd name="T8" fmla="*/ 6 w 8"/>
                <a:gd name="T9" fmla="*/ 6 h 8"/>
                <a:gd name="T10" fmla="*/ 8 w 8"/>
                <a:gd name="T11" fmla="*/ 2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53">
              <a:extLst>
                <a:ext uri="{FF2B5EF4-FFF2-40B4-BE49-F238E27FC236}">
                  <a16:creationId xmlns:a16="http://schemas.microsoft.com/office/drawing/2014/main" id="{43E41DB0-39EA-46D6-8FB1-4C38A74D1E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1 h 8"/>
                <a:gd name="T6" fmla="*/ 0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8 w 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7" y="6"/>
                    <a:pt x="8" y="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54">
              <a:extLst>
                <a:ext uri="{FF2B5EF4-FFF2-40B4-BE49-F238E27FC236}">
                  <a16:creationId xmlns:a16="http://schemas.microsoft.com/office/drawing/2014/main" id="{35B4E23C-B430-4FC1-9F91-8026A0DBB0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04157" y="1897959"/>
              <a:ext cx="57150" cy="30163"/>
            </a:xfrm>
            <a:custGeom>
              <a:avLst/>
              <a:gdLst>
                <a:gd name="T0" fmla="*/ 12 w 15"/>
                <a:gd name="T1" fmla="*/ 1 h 8"/>
                <a:gd name="T2" fmla="*/ 8 w 15"/>
                <a:gd name="T3" fmla="*/ 0 h 8"/>
                <a:gd name="T4" fmla="*/ 3 w 15"/>
                <a:gd name="T5" fmla="*/ 1 h 8"/>
                <a:gd name="T6" fmla="*/ 0 w 15"/>
                <a:gd name="T7" fmla="*/ 8 h 8"/>
                <a:gd name="T8" fmla="*/ 15 w 15"/>
                <a:gd name="T9" fmla="*/ 8 h 8"/>
                <a:gd name="T10" fmla="*/ 12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2" y="1"/>
                  </a:moveTo>
                  <a:cubicBezTo>
                    <a:pt x="11" y="0"/>
                    <a:pt x="9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4" y="3"/>
                    <a:pt x="12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55">
              <a:extLst>
                <a:ext uri="{FF2B5EF4-FFF2-40B4-BE49-F238E27FC236}">
                  <a16:creationId xmlns:a16="http://schemas.microsoft.com/office/drawing/2014/main" id="{8601139F-62D9-4158-A5F0-64E9E8E5F0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1751909"/>
              <a:ext cx="30163" cy="57150"/>
            </a:xfrm>
            <a:custGeom>
              <a:avLst/>
              <a:gdLst>
                <a:gd name="T0" fmla="*/ 0 w 8"/>
                <a:gd name="T1" fmla="*/ 7 h 15"/>
                <a:gd name="T2" fmla="*/ 8 w 8"/>
                <a:gd name="T3" fmla="*/ 15 h 15"/>
                <a:gd name="T4" fmla="*/ 8 w 8"/>
                <a:gd name="T5" fmla="*/ 15 h 15"/>
                <a:gd name="T6" fmla="*/ 8 w 8"/>
                <a:gd name="T7" fmla="*/ 0 h 15"/>
                <a:gd name="T8" fmla="*/ 8 w 8"/>
                <a:gd name="T9" fmla="*/ 0 h 15"/>
                <a:gd name="T10" fmla="*/ 0 w 8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756">
              <a:extLst>
                <a:ext uri="{FF2B5EF4-FFF2-40B4-BE49-F238E27FC236}">
                  <a16:creationId xmlns:a16="http://schemas.microsoft.com/office/drawing/2014/main" id="{BA5E4BB9-0FD4-40AD-A91D-513718A9B4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470014" y="1884465"/>
              <a:ext cx="57150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757">
              <a:extLst>
                <a:ext uri="{FF2B5EF4-FFF2-40B4-BE49-F238E27FC236}">
                  <a16:creationId xmlns:a16="http://schemas.microsoft.com/office/drawing/2014/main" id="{604D778E-8814-4E68-9736-3A963C3FAE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758">
              <a:extLst>
                <a:ext uri="{FF2B5EF4-FFF2-40B4-BE49-F238E27FC236}">
                  <a16:creationId xmlns:a16="http://schemas.microsoft.com/office/drawing/2014/main" id="{7C699CC3-3765-4167-9097-B7B6E0283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54145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759">
              <a:extLst>
                <a:ext uri="{FF2B5EF4-FFF2-40B4-BE49-F238E27FC236}">
                  <a16:creationId xmlns:a16="http://schemas.microsoft.com/office/drawing/2014/main" id="{1F3AB0A8-AB81-4916-8D61-FA3D6AAFAB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95590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760">
              <a:extLst>
                <a:ext uri="{FF2B5EF4-FFF2-40B4-BE49-F238E27FC236}">
                  <a16:creationId xmlns:a16="http://schemas.microsoft.com/office/drawing/2014/main" id="{A1D01C97-94C1-433F-BCBE-9147B584F2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395401" y="18098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761">
              <a:extLst>
                <a:ext uri="{FF2B5EF4-FFF2-40B4-BE49-F238E27FC236}">
                  <a16:creationId xmlns:a16="http://schemas.microsoft.com/office/drawing/2014/main" id="{9B41E6F3-55DE-4A2B-808E-88AA9A07DF3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17651" y="2032103"/>
              <a:ext cx="30163" cy="30163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0 w 8"/>
                <a:gd name="T5" fmla="*/ 0 h 8"/>
                <a:gd name="T6" fmla="*/ 0 w 8"/>
                <a:gd name="T7" fmla="*/ 8 h 8"/>
                <a:gd name="T8" fmla="*/ 8 w 8"/>
                <a:gd name="T9" fmla="*/ 8 h 8"/>
                <a:gd name="T10" fmla="*/ 6 w 8"/>
                <a:gd name="T11" fmla="*/ 2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762">
              <a:extLst>
                <a:ext uri="{FF2B5EF4-FFF2-40B4-BE49-F238E27FC236}">
                  <a16:creationId xmlns:a16="http://schemas.microsoft.com/office/drawing/2014/main" id="{88E34281-92FA-42F2-84D1-7BDCFBE1E03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483507" y="2018609"/>
              <a:ext cx="30163" cy="57150"/>
            </a:xfrm>
            <a:custGeom>
              <a:avLst/>
              <a:gdLst>
                <a:gd name="T0" fmla="*/ 3 w 8"/>
                <a:gd name="T1" fmla="*/ 15 h 15"/>
                <a:gd name="T2" fmla="*/ 6 w 8"/>
                <a:gd name="T3" fmla="*/ 13 h 15"/>
                <a:gd name="T4" fmla="*/ 8 w 8"/>
                <a:gd name="T5" fmla="*/ 7 h 15"/>
                <a:gd name="T6" fmla="*/ 6 w 8"/>
                <a:gd name="T7" fmla="*/ 2 h 15"/>
                <a:gd name="T8" fmla="*/ 3 w 8"/>
                <a:gd name="T9" fmla="*/ 0 h 15"/>
                <a:gd name="T10" fmla="*/ 0 w 8"/>
                <a:gd name="T11" fmla="*/ 0 h 15"/>
                <a:gd name="T12" fmla="*/ 0 w 8"/>
                <a:gd name="T13" fmla="*/ 15 h 15"/>
                <a:gd name="T14" fmla="*/ 3 w 8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4" y="14"/>
                    <a:pt x="5" y="14"/>
                    <a:pt x="6" y="13"/>
                  </a:cubicBezTo>
                  <a:cubicBezTo>
                    <a:pt x="7" y="12"/>
                    <a:pt x="8" y="10"/>
                    <a:pt x="8" y="7"/>
                  </a:cubicBezTo>
                  <a:cubicBezTo>
                    <a:pt x="8" y="5"/>
                    <a:pt x="7" y="3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763">
              <a:extLst>
                <a:ext uri="{FF2B5EF4-FFF2-40B4-BE49-F238E27FC236}">
                  <a16:creationId xmlns:a16="http://schemas.microsoft.com/office/drawing/2014/main" id="{6EEAFA38-3164-4C18-9FBA-1EBFB336758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1765403"/>
              <a:ext cx="30163" cy="30163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0 h 8"/>
                <a:gd name="T4" fmla="*/ 0 w 8"/>
                <a:gd name="T5" fmla="*/ 2 h 8"/>
                <a:gd name="T6" fmla="*/ 8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5"/>
                    <a:pt x="4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764">
              <a:extLst>
                <a:ext uri="{FF2B5EF4-FFF2-40B4-BE49-F238E27FC236}">
                  <a16:creationId xmlns:a16="http://schemas.microsoft.com/office/drawing/2014/main" id="{448375C1-8A44-48C4-A400-17DBCDDEA1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37457" y="1897959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8 w 15"/>
                <a:gd name="T3" fmla="*/ 8 h 8"/>
                <a:gd name="T4" fmla="*/ 15 w 15"/>
                <a:gd name="T5" fmla="*/ 2 h 8"/>
                <a:gd name="T6" fmla="*/ 15 w 15"/>
                <a:gd name="T7" fmla="*/ 0 h 8"/>
                <a:gd name="T8" fmla="*/ 0 w 15"/>
                <a:gd name="T9" fmla="*/ 0 h 8"/>
                <a:gd name="T10" fmla="*/ 0 w 15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5"/>
                    <a:pt x="4" y="8"/>
                    <a:pt x="8" y="8"/>
                  </a:cubicBezTo>
                  <a:cubicBezTo>
                    <a:pt x="11" y="8"/>
                    <a:pt x="15" y="5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765">
              <a:extLst>
                <a:ext uri="{FF2B5EF4-FFF2-40B4-BE49-F238E27FC236}">
                  <a16:creationId xmlns:a16="http://schemas.microsoft.com/office/drawing/2014/main" id="{51D9E116-9E1B-40CB-9373-9515A78DDCF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350951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3 w 8"/>
                <a:gd name="T3" fmla="*/ 7 h 8"/>
                <a:gd name="T4" fmla="*/ 6 w 8"/>
                <a:gd name="T5" fmla="*/ 6 h 8"/>
                <a:gd name="T6" fmla="*/ 8 w 8"/>
                <a:gd name="T7" fmla="*/ 2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2" y="8"/>
                    <a:pt x="3" y="7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766">
              <a:extLst>
                <a:ext uri="{FF2B5EF4-FFF2-40B4-BE49-F238E27FC236}">
                  <a16:creationId xmlns:a16="http://schemas.microsoft.com/office/drawing/2014/main" id="{8C18EAB9-1111-47A6-815C-7ACA0B3F52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690676" y="1957490"/>
              <a:ext cx="60325" cy="5715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767">
              <a:extLst>
                <a:ext uri="{FF2B5EF4-FFF2-40B4-BE49-F238E27FC236}">
                  <a16:creationId xmlns:a16="http://schemas.microsoft.com/office/drawing/2014/main" id="{2FA3EF05-0EDE-42D9-BED9-141C1FDEA2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84326" y="1840015"/>
              <a:ext cx="38100" cy="2222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8 w 10"/>
                <a:gd name="T5" fmla="*/ 0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68">
              <a:extLst>
                <a:ext uri="{FF2B5EF4-FFF2-40B4-BE49-F238E27FC236}">
                  <a16:creationId xmlns:a16="http://schemas.microsoft.com/office/drawing/2014/main" id="{49DECB21-4C60-4962-822D-F19AC53611C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773226" y="2022578"/>
              <a:ext cx="30163" cy="49213"/>
            </a:xfrm>
            <a:custGeom>
              <a:avLst/>
              <a:gdLst>
                <a:gd name="T0" fmla="*/ 6 w 8"/>
                <a:gd name="T1" fmla="*/ 3 h 13"/>
                <a:gd name="T2" fmla="*/ 3 w 8"/>
                <a:gd name="T3" fmla="*/ 1 h 13"/>
                <a:gd name="T4" fmla="*/ 0 w 8"/>
                <a:gd name="T5" fmla="*/ 0 h 13"/>
                <a:gd name="T6" fmla="*/ 0 w 8"/>
                <a:gd name="T7" fmla="*/ 13 h 13"/>
                <a:gd name="T8" fmla="*/ 8 w 8"/>
                <a:gd name="T9" fmla="*/ 10 h 13"/>
                <a:gd name="T10" fmla="*/ 8 w 8"/>
                <a:gd name="T11" fmla="*/ 8 h 13"/>
                <a:gd name="T12" fmla="*/ 6 w 8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6" y="3"/>
                  </a:move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2"/>
                    <a:pt x="5" y="11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69">
              <a:extLst>
                <a:ext uri="{FF2B5EF4-FFF2-40B4-BE49-F238E27FC236}">
                  <a16:creationId xmlns:a16="http://schemas.microsoft.com/office/drawing/2014/main" id="{62A5B77A-6E5B-4560-83B1-B104E64D4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5432" y="1782071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3 h 3"/>
                <a:gd name="T4" fmla="*/ 4 w 4"/>
                <a:gd name="T5" fmla="*/ 0 h 3"/>
                <a:gd name="T6" fmla="*/ 0 w 4"/>
                <a:gd name="T7" fmla="*/ 0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70">
              <a:extLst>
                <a:ext uri="{FF2B5EF4-FFF2-40B4-BE49-F238E27FC236}">
                  <a16:creationId xmlns:a16="http://schemas.microsoft.com/office/drawing/2014/main" id="{DF417B31-48DA-472D-ACAE-813820EEE8A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34320" y="1897959"/>
              <a:ext cx="57150" cy="30163"/>
            </a:xfrm>
            <a:custGeom>
              <a:avLst/>
              <a:gdLst>
                <a:gd name="T0" fmla="*/ 0 w 15"/>
                <a:gd name="T1" fmla="*/ 1 h 8"/>
                <a:gd name="T2" fmla="*/ 2 w 15"/>
                <a:gd name="T3" fmla="*/ 5 h 8"/>
                <a:gd name="T4" fmla="*/ 3 w 15"/>
                <a:gd name="T5" fmla="*/ 6 h 8"/>
                <a:gd name="T6" fmla="*/ 6 w 15"/>
                <a:gd name="T7" fmla="*/ 8 h 8"/>
                <a:gd name="T8" fmla="*/ 8 w 15"/>
                <a:gd name="T9" fmla="*/ 8 h 8"/>
                <a:gd name="T10" fmla="*/ 9 w 15"/>
                <a:gd name="T11" fmla="*/ 8 h 8"/>
                <a:gd name="T12" fmla="*/ 12 w 15"/>
                <a:gd name="T13" fmla="*/ 6 h 8"/>
                <a:gd name="T14" fmla="*/ 13 w 15"/>
                <a:gd name="T15" fmla="*/ 5 h 8"/>
                <a:gd name="T16" fmla="*/ 15 w 15"/>
                <a:gd name="T17" fmla="*/ 1 h 8"/>
                <a:gd name="T18" fmla="*/ 15 w 15"/>
                <a:gd name="T19" fmla="*/ 0 h 8"/>
                <a:gd name="T20" fmla="*/ 0 w 15"/>
                <a:gd name="T21" fmla="*/ 0 h 8"/>
                <a:gd name="T22" fmla="*/ 0 w 15"/>
                <a:gd name="T2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71">
              <a:extLst>
                <a:ext uri="{FF2B5EF4-FFF2-40B4-BE49-F238E27FC236}">
                  <a16:creationId xmlns:a16="http://schemas.microsoft.com/office/drawing/2014/main" id="{74FA8EB2-4BEB-4F05-9D8E-CF6FA40B125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647814" y="2032103"/>
              <a:ext cx="30163" cy="30163"/>
            </a:xfrm>
            <a:custGeom>
              <a:avLst/>
              <a:gdLst>
                <a:gd name="T0" fmla="*/ 0 w 8"/>
                <a:gd name="T1" fmla="*/ 8 h 8"/>
                <a:gd name="T2" fmla="*/ 2 w 8"/>
                <a:gd name="T3" fmla="*/ 8 h 8"/>
                <a:gd name="T4" fmla="*/ 3 w 8"/>
                <a:gd name="T5" fmla="*/ 7 h 8"/>
                <a:gd name="T6" fmla="*/ 5 w 8"/>
                <a:gd name="T7" fmla="*/ 6 h 8"/>
                <a:gd name="T8" fmla="*/ 6 w 8"/>
                <a:gd name="T9" fmla="*/ 5 h 8"/>
                <a:gd name="T10" fmla="*/ 8 w 8"/>
                <a:gd name="T11" fmla="*/ 1 h 8"/>
                <a:gd name="T12" fmla="*/ 8 w 8"/>
                <a:gd name="T13" fmla="*/ 0 h 8"/>
                <a:gd name="T14" fmla="*/ 0 w 8"/>
                <a:gd name="T15" fmla="*/ 0 h 8"/>
                <a:gd name="T16" fmla="*/ 0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8"/>
                    <a:pt x="1" y="8"/>
                    <a:pt x="2" y="8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72">
              <a:extLst>
                <a:ext uri="{FF2B5EF4-FFF2-40B4-BE49-F238E27FC236}">
                  <a16:creationId xmlns:a16="http://schemas.microsoft.com/office/drawing/2014/main" id="{D40FF739-C575-4FE2-87C4-9D89339AE45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23814" y="2195615"/>
              <a:ext cx="60325" cy="25400"/>
            </a:xfrm>
            <a:custGeom>
              <a:avLst/>
              <a:gdLst>
                <a:gd name="T0" fmla="*/ 0 w 16"/>
                <a:gd name="T1" fmla="*/ 7 h 7"/>
                <a:gd name="T2" fmla="*/ 16 w 16"/>
                <a:gd name="T3" fmla="*/ 7 h 7"/>
                <a:gd name="T4" fmla="*/ 14 w 16"/>
                <a:gd name="T5" fmla="*/ 2 h 7"/>
                <a:gd name="T6" fmla="*/ 4 w 16"/>
                <a:gd name="T7" fmla="*/ 0 h 7"/>
                <a:gd name="T8" fmla="*/ 3 w 16"/>
                <a:gd name="T9" fmla="*/ 0 h 7"/>
                <a:gd name="T10" fmla="*/ 0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773">
              <a:extLst>
                <a:ext uri="{FF2B5EF4-FFF2-40B4-BE49-F238E27FC236}">
                  <a16:creationId xmlns:a16="http://schemas.microsoft.com/office/drawing/2014/main" id="{F1A421EB-085A-4D33-AB28-13DB50DF211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730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2 h 8"/>
                <a:gd name="T6" fmla="*/ 5 w 8"/>
                <a:gd name="T7" fmla="*/ 1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774">
              <a:extLst>
                <a:ext uri="{FF2B5EF4-FFF2-40B4-BE49-F238E27FC236}">
                  <a16:creationId xmlns:a16="http://schemas.microsoft.com/office/drawing/2014/main" id="{3CF42260-2CC7-4022-B7D1-AC9ED1FDF7C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2 w 8"/>
                <a:gd name="T5" fmla="*/ 3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775">
              <a:extLst>
                <a:ext uri="{FF2B5EF4-FFF2-40B4-BE49-F238E27FC236}">
                  <a16:creationId xmlns:a16="http://schemas.microsoft.com/office/drawing/2014/main" id="{A62E6472-3E19-4464-A77F-A3AE2A65BE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18295" y="2193234"/>
              <a:ext cx="60325" cy="30163"/>
            </a:xfrm>
            <a:custGeom>
              <a:avLst/>
              <a:gdLst>
                <a:gd name="T0" fmla="*/ 14 w 16"/>
                <a:gd name="T1" fmla="*/ 3 h 8"/>
                <a:gd name="T2" fmla="*/ 8 w 16"/>
                <a:gd name="T3" fmla="*/ 0 h 8"/>
                <a:gd name="T4" fmla="*/ 1 w 16"/>
                <a:gd name="T5" fmla="*/ 3 h 8"/>
                <a:gd name="T6" fmla="*/ 0 w 16"/>
                <a:gd name="T7" fmla="*/ 8 h 8"/>
                <a:gd name="T8" fmla="*/ 16 w 16"/>
                <a:gd name="T9" fmla="*/ 8 h 8"/>
                <a:gd name="T10" fmla="*/ 14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4" y="3"/>
                  </a:moveTo>
                  <a:cubicBezTo>
                    <a:pt x="13" y="1"/>
                    <a:pt x="10" y="0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5" y="4"/>
                    <a:pt x="14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776">
              <a:extLst>
                <a:ext uri="{FF2B5EF4-FFF2-40B4-BE49-F238E27FC236}">
                  <a16:creationId xmlns:a16="http://schemas.microsoft.com/office/drawing/2014/main" id="{09F611EF-B06B-474A-81E9-B679A5A68B77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047184"/>
              <a:ext cx="28575" cy="58738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777">
              <a:extLst>
                <a:ext uri="{FF2B5EF4-FFF2-40B4-BE49-F238E27FC236}">
                  <a16:creationId xmlns:a16="http://schemas.microsoft.com/office/drawing/2014/main" id="{168CB3A0-01A3-4A03-AB54-333CA7E12A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83357" y="217894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778">
              <a:extLst>
                <a:ext uri="{FF2B5EF4-FFF2-40B4-BE49-F238E27FC236}">
                  <a16:creationId xmlns:a16="http://schemas.microsoft.com/office/drawing/2014/main" id="{F617D0EA-12C8-4FBC-803A-591370325B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5876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779">
              <a:extLst>
                <a:ext uri="{FF2B5EF4-FFF2-40B4-BE49-F238E27FC236}">
                  <a16:creationId xmlns:a16="http://schemas.microsoft.com/office/drawing/2014/main" id="{71D688F5-A2D7-401F-A6C3-F8077A2104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36114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780">
              <a:extLst>
                <a:ext uri="{FF2B5EF4-FFF2-40B4-BE49-F238E27FC236}">
                  <a16:creationId xmlns:a16="http://schemas.microsoft.com/office/drawing/2014/main" id="{33C6075D-24D9-4312-B87C-94165A6B60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0332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Oval 781">
              <a:extLst>
                <a:ext uri="{FF2B5EF4-FFF2-40B4-BE49-F238E27FC236}">
                  <a16:creationId xmlns:a16="http://schemas.microsoft.com/office/drawing/2014/main" id="{F221FAF0-3BD8-4233-8B6A-2994481541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212714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782">
              <a:extLst>
                <a:ext uri="{FF2B5EF4-FFF2-40B4-BE49-F238E27FC236}">
                  <a16:creationId xmlns:a16="http://schemas.microsoft.com/office/drawing/2014/main" id="{2FE85857-94F9-4E55-BEC8-3392A4BA95C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34170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7 w 8"/>
                <a:gd name="T5" fmla="*/ 3 h 8"/>
                <a:gd name="T6" fmla="*/ 6 w 8"/>
                <a:gd name="T7" fmla="*/ 2 h 8"/>
                <a:gd name="T8" fmla="*/ 3 w 8"/>
                <a:gd name="T9" fmla="*/ 0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783">
              <a:extLst>
                <a:ext uri="{FF2B5EF4-FFF2-40B4-BE49-F238E27FC236}">
                  <a16:creationId xmlns:a16="http://schemas.microsoft.com/office/drawing/2014/main" id="{CC38E1E0-4188-4CBE-BF45-31E061C5905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299232" y="2313884"/>
              <a:ext cx="28575" cy="58738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3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784">
              <a:extLst>
                <a:ext uri="{FF2B5EF4-FFF2-40B4-BE49-F238E27FC236}">
                  <a16:creationId xmlns:a16="http://schemas.microsoft.com/office/drawing/2014/main" id="{9FBEC3DF-0265-425A-AF3C-73C81CD115F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9851" y="2063853"/>
              <a:ext cx="28575" cy="25400"/>
            </a:xfrm>
            <a:custGeom>
              <a:avLst/>
              <a:gdLst>
                <a:gd name="T0" fmla="*/ 3 w 8"/>
                <a:gd name="T1" fmla="*/ 4 h 7"/>
                <a:gd name="T2" fmla="*/ 4 w 8"/>
                <a:gd name="T3" fmla="*/ 5 h 7"/>
                <a:gd name="T4" fmla="*/ 7 w 8"/>
                <a:gd name="T5" fmla="*/ 6 h 7"/>
                <a:gd name="T6" fmla="*/ 8 w 8"/>
                <a:gd name="T7" fmla="*/ 7 h 7"/>
                <a:gd name="T8" fmla="*/ 8 w 8"/>
                <a:gd name="T9" fmla="*/ 7 h 7"/>
                <a:gd name="T10" fmla="*/ 8 w 8"/>
                <a:gd name="T11" fmla="*/ 3 h 7"/>
                <a:gd name="T12" fmla="*/ 0 w 8"/>
                <a:gd name="T13" fmla="*/ 0 h 7"/>
                <a:gd name="T14" fmla="*/ 0 w 8"/>
                <a:gd name="T15" fmla="*/ 0 h 7"/>
                <a:gd name="T16" fmla="*/ 3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3" y="4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3" y="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785">
              <a:extLst>
                <a:ext uri="{FF2B5EF4-FFF2-40B4-BE49-F238E27FC236}">
                  <a16:creationId xmlns:a16="http://schemas.microsoft.com/office/drawing/2014/main" id="{953C4943-3AE1-4207-93E6-085565239E7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51595" y="2193234"/>
              <a:ext cx="60325" cy="30163"/>
            </a:xfrm>
            <a:custGeom>
              <a:avLst/>
              <a:gdLst>
                <a:gd name="T0" fmla="*/ 2 w 16"/>
                <a:gd name="T1" fmla="*/ 5 h 8"/>
                <a:gd name="T2" fmla="*/ 3 w 16"/>
                <a:gd name="T3" fmla="*/ 6 h 8"/>
                <a:gd name="T4" fmla="*/ 6 w 16"/>
                <a:gd name="T5" fmla="*/ 7 h 8"/>
                <a:gd name="T6" fmla="*/ 8 w 16"/>
                <a:gd name="T7" fmla="*/ 8 h 8"/>
                <a:gd name="T8" fmla="*/ 9 w 16"/>
                <a:gd name="T9" fmla="*/ 7 h 8"/>
                <a:gd name="T10" fmla="*/ 12 w 16"/>
                <a:gd name="T11" fmla="*/ 6 h 8"/>
                <a:gd name="T12" fmla="*/ 13 w 16"/>
                <a:gd name="T13" fmla="*/ 5 h 8"/>
                <a:gd name="T14" fmla="*/ 15 w 16"/>
                <a:gd name="T15" fmla="*/ 1 h 8"/>
                <a:gd name="T16" fmla="*/ 16 w 16"/>
                <a:gd name="T17" fmla="*/ 0 h 8"/>
                <a:gd name="T18" fmla="*/ 0 w 16"/>
                <a:gd name="T19" fmla="*/ 0 h 8"/>
                <a:gd name="T20" fmla="*/ 0 w 16"/>
                <a:gd name="T21" fmla="*/ 1 h 8"/>
                <a:gd name="T22" fmla="*/ 2 w 16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8">
                  <a:moveTo>
                    <a:pt x="2" y="5"/>
                  </a:moveTo>
                  <a:cubicBezTo>
                    <a:pt x="2" y="6"/>
                    <a:pt x="3" y="6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10" y="7"/>
                    <a:pt x="11" y="7"/>
                    <a:pt x="12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4" y="4"/>
                    <a:pt x="15" y="3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786">
              <a:extLst>
                <a:ext uri="{FF2B5EF4-FFF2-40B4-BE49-F238E27FC236}">
                  <a16:creationId xmlns:a16="http://schemas.microsoft.com/office/drawing/2014/main" id="{AB976228-A0C4-492D-9E5E-11A7F6478AF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67470" y="2328171"/>
              <a:ext cx="28575" cy="30163"/>
            </a:xfrm>
            <a:custGeom>
              <a:avLst/>
              <a:gdLst>
                <a:gd name="T0" fmla="*/ 3 w 8"/>
                <a:gd name="T1" fmla="*/ 7 h 8"/>
                <a:gd name="T2" fmla="*/ 5 w 8"/>
                <a:gd name="T3" fmla="*/ 6 h 8"/>
                <a:gd name="T4" fmla="*/ 6 w 8"/>
                <a:gd name="T5" fmla="*/ 5 h 8"/>
                <a:gd name="T6" fmla="*/ 8 w 8"/>
                <a:gd name="T7" fmla="*/ 1 h 8"/>
                <a:gd name="T8" fmla="*/ 8 w 8"/>
                <a:gd name="T9" fmla="*/ 0 h 8"/>
                <a:gd name="T10" fmla="*/ 0 w 8"/>
                <a:gd name="T11" fmla="*/ 0 h 8"/>
                <a:gd name="T12" fmla="*/ 0 w 8"/>
                <a:gd name="T13" fmla="*/ 8 h 8"/>
                <a:gd name="T14" fmla="*/ 2 w 8"/>
                <a:gd name="T15" fmla="*/ 7 h 8"/>
                <a:gd name="T16" fmla="*/ 3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3" y="7"/>
                  </a:move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87">
              <a:extLst>
                <a:ext uri="{FF2B5EF4-FFF2-40B4-BE49-F238E27FC236}">
                  <a16:creationId xmlns:a16="http://schemas.microsoft.com/office/drawing/2014/main" id="{A8A26EB1-D5CD-4140-B726-3ED86C3EC42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061471"/>
              <a:ext cx="28575" cy="30163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0 h 8"/>
                <a:gd name="T4" fmla="*/ 4 w 8"/>
                <a:gd name="T5" fmla="*/ 2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788">
              <a:extLst>
                <a:ext uri="{FF2B5EF4-FFF2-40B4-BE49-F238E27FC236}">
                  <a16:creationId xmlns:a16="http://schemas.microsoft.com/office/drawing/2014/main" id="{CCEFB37D-BC48-4DE5-AFBF-96D9B49C4FC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11982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6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789">
              <a:extLst>
                <a:ext uri="{FF2B5EF4-FFF2-40B4-BE49-F238E27FC236}">
                  <a16:creationId xmlns:a16="http://schemas.microsoft.com/office/drawing/2014/main" id="{A40FC297-E07C-4963-941A-7FC511A2F43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046390"/>
              <a:ext cx="28575" cy="60325"/>
            </a:xfrm>
            <a:custGeom>
              <a:avLst/>
              <a:gdLst>
                <a:gd name="T0" fmla="*/ 8 w 8"/>
                <a:gd name="T1" fmla="*/ 0 h 16"/>
                <a:gd name="T2" fmla="*/ 0 w 8"/>
                <a:gd name="T3" fmla="*/ 8 h 16"/>
                <a:gd name="T4" fmla="*/ 8 w 8"/>
                <a:gd name="T5" fmla="*/ 16 h 16"/>
                <a:gd name="T6" fmla="*/ 8 w 8"/>
                <a:gd name="T7" fmla="*/ 16 h 16"/>
                <a:gd name="T8" fmla="*/ 8 w 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790">
              <a:extLst>
                <a:ext uri="{FF2B5EF4-FFF2-40B4-BE49-F238E27FC236}">
                  <a16:creationId xmlns:a16="http://schemas.microsoft.com/office/drawing/2014/main" id="{156952EB-1483-4985-BBAE-FD72D939D7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79426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791">
              <a:extLst>
                <a:ext uri="{FF2B5EF4-FFF2-40B4-BE49-F238E27FC236}">
                  <a16:creationId xmlns:a16="http://schemas.microsoft.com/office/drawing/2014/main" id="{67B7CC53-DE9B-4F3C-B2E0-DD5974FB87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562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792">
              <a:extLst>
                <a:ext uri="{FF2B5EF4-FFF2-40B4-BE49-F238E27FC236}">
                  <a16:creationId xmlns:a16="http://schemas.microsoft.com/office/drawing/2014/main" id="{85790534-035A-4144-8355-C6EDC5C03B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65800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793">
              <a:extLst>
                <a:ext uri="{FF2B5EF4-FFF2-40B4-BE49-F238E27FC236}">
                  <a16:creationId xmlns:a16="http://schemas.microsoft.com/office/drawing/2014/main" id="{5328E9A3-949C-41B3-9411-80B30CBD76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4814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Oval 794">
              <a:extLst>
                <a:ext uri="{FF2B5EF4-FFF2-40B4-BE49-F238E27FC236}">
                  <a16:creationId xmlns:a16="http://schemas.microsoft.com/office/drawing/2014/main" id="{820B6C06-CD92-417C-B9D8-AB870BB6FE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507195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95">
              <a:extLst>
                <a:ext uri="{FF2B5EF4-FFF2-40B4-BE49-F238E27FC236}">
                  <a16:creationId xmlns:a16="http://schemas.microsoft.com/office/drawing/2014/main" id="{3ED5238D-4C61-467A-9A87-C0E98257E7A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727857" y="2328171"/>
              <a:ext cx="28575" cy="30163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8 h 8"/>
                <a:gd name="T4" fmla="*/ 6 w 8"/>
                <a:gd name="T5" fmla="*/ 3 h 8"/>
                <a:gd name="T6" fmla="*/ 5 w 8"/>
                <a:gd name="T7" fmla="*/ 2 h 8"/>
                <a:gd name="T8" fmla="*/ 3 w 8"/>
                <a:gd name="T9" fmla="*/ 1 h 8"/>
                <a:gd name="T10" fmla="*/ 0 w 8"/>
                <a:gd name="T11" fmla="*/ 0 h 8"/>
                <a:gd name="T12" fmla="*/ 0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96">
              <a:extLst>
                <a:ext uri="{FF2B5EF4-FFF2-40B4-BE49-F238E27FC236}">
                  <a16:creationId xmlns:a16="http://schemas.microsoft.com/office/drawing/2014/main" id="{E29D999D-C7E1-4F22-9874-AADC59B6D02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595301" y="2313090"/>
              <a:ext cx="28575" cy="60325"/>
            </a:xfrm>
            <a:custGeom>
              <a:avLst/>
              <a:gdLst>
                <a:gd name="T0" fmla="*/ 6 w 8"/>
                <a:gd name="T1" fmla="*/ 14 h 16"/>
                <a:gd name="T2" fmla="*/ 8 w 8"/>
                <a:gd name="T3" fmla="*/ 8 h 16"/>
                <a:gd name="T4" fmla="*/ 6 w 8"/>
                <a:gd name="T5" fmla="*/ 2 h 16"/>
                <a:gd name="T6" fmla="*/ 3 w 8"/>
                <a:gd name="T7" fmla="*/ 1 h 16"/>
                <a:gd name="T8" fmla="*/ 0 w 8"/>
                <a:gd name="T9" fmla="*/ 0 h 16"/>
                <a:gd name="T10" fmla="*/ 0 w 8"/>
                <a:gd name="T11" fmla="*/ 16 h 16"/>
                <a:gd name="T12" fmla="*/ 3 w 8"/>
                <a:gd name="T13" fmla="*/ 15 h 16"/>
                <a:gd name="T14" fmla="*/ 6 w 8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6" y="14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8" y="6"/>
                    <a:pt x="7" y="4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4" y="15"/>
                    <a:pt x="5" y="14"/>
                    <a:pt x="6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797">
              <a:extLst>
                <a:ext uri="{FF2B5EF4-FFF2-40B4-BE49-F238E27FC236}">
                  <a16:creationId xmlns:a16="http://schemas.microsoft.com/office/drawing/2014/main" id="{DB53B9C9-2FDF-48F4-81A8-CD0FD1461F9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063059"/>
              <a:ext cx="28575" cy="26988"/>
            </a:xfrm>
            <a:custGeom>
              <a:avLst/>
              <a:gdLst>
                <a:gd name="T0" fmla="*/ 8 w 8"/>
                <a:gd name="T1" fmla="*/ 7 h 7"/>
                <a:gd name="T2" fmla="*/ 8 w 8"/>
                <a:gd name="T3" fmla="*/ 7 h 7"/>
                <a:gd name="T4" fmla="*/ 8 w 8"/>
                <a:gd name="T5" fmla="*/ 0 h 7"/>
                <a:gd name="T6" fmla="*/ 0 w 8"/>
                <a:gd name="T7" fmla="*/ 0 h 7"/>
                <a:gd name="T8" fmla="*/ 0 w 8"/>
                <a:gd name="T9" fmla="*/ 1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798">
              <a:extLst>
                <a:ext uri="{FF2B5EF4-FFF2-40B4-BE49-F238E27FC236}">
                  <a16:creationId xmlns:a16="http://schemas.microsoft.com/office/drawing/2014/main" id="{0DD4FA91-2FE1-498D-8EBA-1160C06F24D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46870" y="2194821"/>
              <a:ext cx="60325" cy="26988"/>
            </a:xfrm>
            <a:custGeom>
              <a:avLst/>
              <a:gdLst>
                <a:gd name="T0" fmla="*/ 8 w 16"/>
                <a:gd name="T1" fmla="*/ 7 h 7"/>
                <a:gd name="T2" fmla="*/ 15 w 16"/>
                <a:gd name="T3" fmla="*/ 1 h 7"/>
                <a:gd name="T4" fmla="*/ 16 w 16"/>
                <a:gd name="T5" fmla="*/ 0 h 7"/>
                <a:gd name="T6" fmla="*/ 0 w 16"/>
                <a:gd name="T7" fmla="*/ 0 h 7"/>
                <a:gd name="T8" fmla="*/ 0 w 16"/>
                <a:gd name="T9" fmla="*/ 1 h 7"/>
                <a:gd name="T10" fmla="*/ 8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8" y="7"/>
                  </a:moveTo>
                  <a:cubicBezTo>
                    <a:pt x="12" y="7"/>
                    <a:pt x="15" y="5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4" y="7"/>
                    <a:pt x="8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799">
              <a:extLst>
                <a:ext uri="{FF2B5EF4-FFF2-40B4-BE49-F238E27FC236}">
                  <a16:creationId xmlns:a16="http://schemas.microsoft.com/office/drawing/2014/main" id="{91202E66-C0B7-49BB-945A-FB021C2F57C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462745" y="2329759"/>
              <a:ext cx="28575" cy="26988"/>
            </a:xfrm>
            <a:custGeom>
              <a:avLst/>
              <a:gdLst>
                <a:gd name="T0" fmla="*/ 0 w 8"/>
                <a:gd name="T1" fmla="*/ 7 h 7"/>
                <a:gd name="T2" fmla="*/ 3 w 8"/>
                <a:gd name="T3" fmla="*/ 7 h 7"/>
                <a:gd name="T4" fmla="*/ 6 w 8"/>
                <a:gd name="T5" fmla="*/ 5 h 7"/>
                <a:gd name="T6" fmla="*/ 8 w 8"/>
                <a:gd name="T7" fmla="*/ 1 h 7"/>
                <a:gd name="T8" fmla="*/ 8 w 8"/>
                <a:gd name="T9" fmla="*/ 0 h 7"/>
                <a:gd name="T10" fmla="*/ 0 w 8"/>
                <a:gd name="T11" fmla="*/ 0 h 7"/>
                <a:gd name="T12" fmla="*/ 0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7"/>
                    <a:pt x="2" y="7"/>
                    <a:pt x="3" y="7"/>
                  </a:cubicBezTo>
                  <a:cubicBezTo>
                    <a:pt x="4" y="6"/>
                    <a:pt x="5" y="6"/>
                    <a:pt x="6" y="5"/>
                  </a:cubicBezTo>
                  <a:cubicBezTo>
                    <a:pt x="7" y="4"/>
                    <a:pt x="8" y="3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800">
              <a:extLst>
                <a:ext uri="{FF2B5EF4-FFF2-40B4-BE49-F238E27FC236}">
                  <a16:creationId xmlns:a16="http://schemas.microsoft.com/office/drawing/2014/main" id="{A7647BB6-ACA1-4735-BD60-385008A9FE0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24720" y="2061471"/>
              <a:ext cx="28575" cy="30163"/>
            </a:xfrm>
            <a:custGeom>
              <a:avLst/>
              <a:gdLst>
                <a:gd name="T0" fmla="*/ 4 w 8"/>
                <a:gd name="T1" fmla="*/ 2 h 8"/>
                <a:gd name="T2" fmla="*/ 0 w 8"/>
                <a:gd name="T3" fmla="*/ 8 h 8"/>
                <a:gd name="T4" fmla="*/ 8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4 w 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2" y="3"/>
                    <a:pt x="0" y="5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801">
              <a:extLst>
                <a:ext uri="{FF2B5EF4-FFF2-40B4-BE49-F238E27FC236}">
                  <a16:creationId xmlns:a16="http://schemas.microsoft.com/office/drawing/2014/main" id="{7EFF90F9-290D-48FD-9A35-D134D4DA73C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5008845" y="2193234"/>
              <a:ext cx="60325" cy="30163"/>
            </a:xfrm>
            <a:custGeom>
              <a:avLst/>
              <a:gdLst>
                <a:gd name="T0" fmla="*/ 12 w 16"/>
                <a:gd name="T1" fmla="*/ 2 h 8"/>
                <a:gd name="T2" fmla="*/ 8 w 16"/>
                <a:gd name="T3" fmla="*/ 0 h 8"/>
                <a:gd name="T4" fmla="*/ 3 w 16"/>
                <a:gd name="T5" fmla="*/ 2 h 8"/>
                <a:gd name="T6" fmla="*/ 0 w 16"/>
                <a:gd name="T7" fmla="*/ 8 h 8"/>
                <a:gd name="T8" fmla="*/ 16 w 16"/>
                <a:gd name="T9" fmla="*/ 8 h 8"/>
                <a:gd name="T10" fmla="*/ 12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2" y="2"/>
                  </a:moveTo>
                  <a:cubicBezTo>
                    <a:pt x="11" y="1"/>
                    <a:pt x="9" y="0"/>
                    <a:pt x="8" y="0"/>
                  </a:cubicBezTo>
                  <a:cubicBezTo>
                    <a:pt x="6" y="0"/>
                    <a:pt x="5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802">
              <a:extLst>
                <a:ext uri="{FF2B5EF4-FFF2-40B4-BE49-F238E27FC236}">
                  <a16:creationId xmlns:a16="http://schemas.microsoft.com/office/drawing/2014/main" id="{EB45B4F8-4611-4969-9B9F-82DB0281054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892164" y="2046390"/>
              <a:ext cx="28575" cy="60325"/>
            </a:xfrm>
            <a:custGeom>
              <a:avLst/>
              <a:gdLst>
                <a:gd name="T0" fmla="*/ 0 w 8"/>
                <a:gd name="T1" fmla="*/ 8 h 16"/>
                <a:gd name="T2" fmla="*/ 8 w 8"/>
                <a:gd name="T3" fmla="*/ 16 h 16"/>
                <a:gd name="T4" fmla="*/ 8 w 8"/>
                <a:gd name="T5" fmla="*/ 16 h 16"/>
                <a:gd name="T6" fmla="*/ 8 w 8"/>
                <a:gd name="T7" fmla="*/ 0 h 16"/>
                <a:gd name="T8" fmla="*/ 8 w 8"/>
                <a:gd name="T9" fmla="*/ 0 h 16"/>
                <a:gd name="T10" fmla="*/ 0 w 8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803">
              <a:extLst>
                <a:ext uri="{FF2B5EF4-FFF2-40B4-BE49-F238E27FC236}">
                  <a16:creationId xmlns:a16="http://schemas.microsoft.com/office/drawing/2014/main" id="{BAC9DD6D-8A29-4B9E-B446-9E99A59B95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76289" y="2178153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804">
              <a:extLst>
                <a:ext uri="{FF2B5EF4-FFF2-40B4-BE49-F238E27FC236}">
                  <a16:creationId xmlns:a16="http://schemas.microsoft.com/office/drawing/2014/main" id="{4160A235-18FE-4535-B9EB-6041F304C4D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0107" y="2255146"/>
              <a:ext cx="60325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805">
              <a:extLst>
                <a:ext uri="{FF2B5EF4-FFF2-40B4-BE49-F238E27FC236}">
                  <a16:creationId xmlns:a16="http://schemas.microsoft.com/office/drawing/2014/main" id="{A13AC8E6-3975-468D-A239-401604FC28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952489" y="2106715"/>
              <a:ext cx="55563" cy="55563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806">
              <a:extLst>
                <a:ext uri="{FF2B5EF4-FFF2-40B4-BE49-F238E27FC236}">
                  <a16:creationId xmlns:a16="http://schemas.microsoft.com/office/drawing/2014/main" id="{0DA44F71-A035-417C-A5D6-B7C1EFA5FC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1676" y="2252765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807">
              <a:extLst>
                <a:ext uri="{FF2B5EF4-FFF2-40B4-BE49-F238E27FC236}">
                  <a16:creationId xmlns:a16="http://schemas.microsoft.com/office/drawing/2014/main" id="{2F111936-8213-45C6-8D36-0EB995A835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804057" y="2104334"/>
              <a:ext cx="55563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8" name="Group 1009">
              <a:extLst>
                <a:ext uri="{FF2B5EF4-FFF2-40B4-BE49-F238E27FC236}">
                  <a16:creationId xmlns:a16="http://schemas.microsoft.com/office/drawing/2014/main" id="{7002FB48-D76C-4E5A-BB3F-DA0E484DBE0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431789" y="1766990"/>
              <a:ext cx="1138238" cy="1728788"/>
              <a:chOff x="4114" y="1000"/>
              <a:chExt cx="717" cy="1089"/>
            </a:xfrm>
          </p:grpSpPr>
          <p:sp>
            <p:nvSpPr>
              <p:cNvPr id="501" name="Freeform 809">
                <a:extLst>
                  <a:ext uri="{FF2B5EF4-FFF2-40B4-BE49-F238E27FC236}">
                    <a16:creationId xmlns:a16="http://schemas.microsoft.com/office/drawing/2014/main" id="{F80E24EE-32A3-4543-B39A-CAFCB55A2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59"/>
                <a:ext cx="18" cy="19"/>
              </a:xfrm>
              <a:custGeom>
                <a:avLst/>
                <a:gdLst>
                  <a:gd name="T0" fmla="*/ 5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3 h 8"/>
                  <a:gd name="T12" fmla="*/ 5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10">
                <a:extLst>
                  <a:ext uri="{FF2B5EF4-FFF2-40B4-BE49-F238E27FC236}">
                    <a16:creationId xmlns:a16="http://schemas.microsoft.com/office/drawing/2014/main" id="{F254DF51-ED51-42F2-AE06-545990F66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66"/>
                <a:ext cx="18" cy="38"/>
              </a:xfrm>
              <a:custGeom>
                <a:avLst/>
                <a:gdLst>
                  <a:gd name="T0" fmla="*/ 6 w 8"/>
                  <a:gd name="T1" fmla="*/ 13 h 16"/>
                  <a:gd name="T2" fmla="*/ 8 w 8"/>
                  <a:gd name="T3" fmla="*/ 8 h 16"/>
                  <a:gd name="T4" fmla="*/ 6 w 8"/>
                  <a:gd name="T5" fmla="*/ 2 h 16"/>
                  <a:gd name="T6" fmla="*/ 3 w 8"/>
                  <a:gd name="T7" fmla="*/ 0 h 16"/>
                  <a:gd name="T8" fmla="*/ 0 w 8"/>
                  <a:gd name="T9" fmla="*/ 0 h 16"/>
                  <a:gd name="T10" fmla="*/ 0 w 8"/>
                  <a:gd name="T11" fmla="*/ 16 h 16"/>
                  <a:gd name="T12" fmla="*/ 3 w 8"/>
                  <a:gd name="T13" fmla="*/ 15 h 16"/>
                  <a:gd name="T14" fmla="*/ 6 w 8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6" y="13"/>
                    </a:move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11">
                <a:extLst>
                  <a:ext uri="{FF2B5EF4-FFF2-40B4-BE49-F238E27FC236}">
                    <a16:creationId xmlns:a16="http://schemas.microsoft.com/office/drawing/2014/main" id="{C17BB1BB-7753-49F2-AFCA-F0F1A860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391"/>
                <a:ext cx="18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12">
                <a:extLst>
                  <a:ext uri="{FF2B5EF4-FFF2-40B4-BE49-F238E27FC236}">
                    <a16:creationId xmlns:a16="http://schemas.microsoft.com/office/drawing/2014/main" id="{D3B1BD1E-9E37-4ED9-A774-F4254027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5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13">
                <a:extLst>
                  <a:ext uri="{FF2B5EF4-FFF2-40B4-BE49-F238E27FC236}">
                    <a16:creationId xmlns:a16="http://schemas.microsoft.com/office/drawing/2014/main" id="{06B51BDE-5EA2-4555-BAB4-3886E1CE0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391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8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14">
                <a:extLst>
                  <a:ext uri="{FF2B5EF4-FFF2-40B4-BE49-F238E27FC236}">
                    <a16:creationId xmlns:a16="http://schemas.microsoft.com/office/drawing/2014/main" id="{33E69160-27BB-476E-B04A-80DA68061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46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15">
                <a:extLst>
                  <a:ext uri="{FF2B5EF4-FFF2-40B4-BE49-F238E27FC236}">
                    <a16:creationId xmlns:a16="http://schemas.microsoft.com/office/drawing/2014/main" id="{67BFD37B-252A-4C6B-B971-1D3D04E6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16">
                <a:extLst>
                  <a:ext uri="{FF2B5EF4-FFF2-40B4-BE49-F238E27FC236}">
                    <a16:creationId xmlns:a16="http://schemas.microsoft.com/office/drawing/2014/main" id="{3C87C8D8-4E04-47E4-A241-61D69AE3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653"/>
                <a:ext cx="18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Oval 817">
                <a:extLst>
                  <a:ext uri="{FF2B5EF4-FFF2-40B4-BE49-F238E27FC236}">
                    <a16:creationId xmlns:a16="http://schemas.microsoft.com/office/drawing/2014/main" id="{B3AB1D00-ED7C-4E85-BB81-2C6E280BC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Oval 818">
                <a:extLst>
                  <a:ext uri="{FF2B5EF4-FFF2-40B4-BE49-F238E27FC236}">
                    <a16:creationId xmlns:a16="http://schemas.microsoft.com/office/drawing/2014/main" id="{EDBA8EB8-B2BB-4113-B4FE-8B07059D1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Oval 819">
                <a:extLst>
                  <a:ext uri="{FF2B5EF4-FFF2-40B4-BE49-F238E27FC236}">
                    <a16:creationId xmlns:a16="http://schemas.microsoft.com/office/drawing/2014/main" id="{97C739CF-2ECF-4F88-A0CB-0787940A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Oval 820">
                <a:extLst>
                  <a:ext uri="{FF2B5EF4-FFF2-40B4-BE49-F238E27FC236}">
                    <a16:creationId xmlns:a16="http://schemas.microsoft.com/office/drawing/2014/main" id="{3DAC756A-EFCD-489D-9AB6-0666DB370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Oval 821">
                <a:extLst>
                  <a:ext uri="{FF2B5EF4-FFF2-40B4-BE49-F238E27FC236}">
                    <a16:creationId xmlns:a16="http://schemas.microsoft.com/office/drawing/2014/main" id="{37FEA697-2DC2-4DC7-803C-20E42DFEE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22">
                <a:extLst>
                  <a:ext uri="{FF2B5EF4-FFF2-40B4-BE49-F238E27FC236}">
                    <a16:creationId xmlns:a16="http://schemas.microsoft.com/office/drawing/2014/main" id="{4948297C-98EE-458A-826D-48FC808F3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46"/>
                <a:ext cx="18" cy="19"/>
              </a:xfrm>
              <a:custGeom>
                <a:avLst/>
                <a:gdLst>
                  <a:gd name="T0" fmla="*/ 6 w 8"/>
                  <a:gd name="T1" fmla="*/ 2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7 w 8"/>
                  <a:gd name="T11" fmla="*/ 4 h 8"/>
                  <a:gd name="T12" fmla="*/ 6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7" y="3"/>
                      <a:pt x="6" y="3"/>
                      <a:pt x="6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23">
                <a:extLst>
                  <a:ext uri="{FF2B5EF4-FFF2-40B4-BE49-F238E27FC236}">
                    <a16:creationId xmlns:a16="http://schemas.microsoft.com/office/drawing/2014/main" id="{1EBD94F3-1A1E-4A4F-9AF9-E68D47EF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3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8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24">
                <a:extLst>
                  <a:ext uri="{FF2B5EF4-FFF2-40B4-BE49-F238E27FC236}">
                    <a16:creationId xmlns:a16="http://schemas.microsoft.com/office/drawing/2014/main" id="{BFD06986-89D8-45DC-8490-EC3F703C1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578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25">
                <a:extLst>
                  <a:ext uri="{FF2B5EF4-FFF2-40B4-BE49-F238E27FC236}">
                    <a16:creationId xmlns:a16="http://schemas.microsoft.com/office/drawing/2014/main" id="{D0635993-BFE6-4953-B72A-F8B783D0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5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3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26">
                <a:extLst>
                  <a:ext uri="{FF2B5EF4-FFF2-40B4-BE49-F238E27FC236}">
                    <a16:creationId xmlns:a16="http://schemas.microsoft.com/office/drawing/2014/main" id="{919485A1-A210-470E-8FC8-F26EB4542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78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7 h 8"/>
                  <a:gd name="T8" fmla="*/ 6 w 8"/>
                  <a:gd name="T9" fmla="*/ 6 h 8"/>
                  <a:gd name="T10" fmla="*/ 8 w 8"/>
                  <a:gd name="T11" fmla="*/ 2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27">
                <a:extLst>
                  <a:ext uri="{FF2B5EF4-FFF2-40B4-BE49-F238E27FC236}">
                    <a16:creationId xmlns:a16="http://schemas.microsoft.com/office/drawing/2014/main" id="{EFDA9EDC-B3B8-4864-ABBE-DF3E513B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33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28">
                <a:extLst>
                  <a:ext uri="{FF2B5EF4-FFF2-40B4-BE49-F238E27FC236}">
                    <a16:creationId xmlns:a16="http://schemas.microsoft.com/office/drawing/2014/main" id="{E3A13BC8-C5C5-4E67-B774-8AD22292A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29">
                <a:extLst>
                  <a:ext uri="{FF2B5EF4-FFF2-40B4-BE49-F238E27FC236}">
                    <a16:creationId xmlns:a16="http://schemas.microsoft.com/office/drawing/2014/main" id="{B2191C27-CCBC-4100-AA75-57E7A8AF9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40"/>
                <a:ext cx="18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Oval 830">
                <a:extLst>
                  <a:ext uri="{FF2B5EF4-FFF2-40B4-BE49-F238E27FC236}">
                    <a16:creationId xmlns:a16="http://schemas.microsoft.com/office/drawing/2014/main" id="{D72B3F78-033F-40B3-8581-C5447965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Oval 831">
                <a:extLst>
                  <a:ext uri="{FF2B5EF4-FFF2-40B4-BE49-F238E27FC236}">
                    <a16:creationId xmlns:a16="http://schemas.microsoft.com/office/drawing/2014/main" id="{0FC9BA4D-8DA4-49F7-9964-44E81F90A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Oval 832">
                <a:extLst>
                  <a:ext uri="{FF2B5EF4-FFF2-40B4-BE49-F238E27FC236}">
                    <a16:creationId xmlns:a16="http://schemas.microsoft.com/office/drawing/2014/main" id="{C5882C73-8B77-4B9B-BA8B-DF3F65847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Oval 833">
                <a:extLst>
                  <a:ext uri="{FF2B5EF4-FFF2-40B4-BE49-F238E27FC236}">
                    <a16:creationId xmlns:a16="http://schemas.microsoft.com/office/drawing/2014/main" id="{8A7C1369-B35D-4915-B959-4B3B86B9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Oval 834">
                <a:extLst>
                  <a:ext uri="{FF2B5EF4-FFF2-40B4-BE49-F238E27FC236}">
                    <a16:creationId xmlns:a16="http://schemas.microsoft.com/office/drawing/2014/main" id="{76E303D0-B90F-4FD7-A769-BA39449E0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835">
                <a:extLst>
                  <a:ext uri="{FF2B5EF4-FFF2-40B4-BE49-F238E27FC236}">
                    <a16:creationId xmlns:a16="http://schemas.microsoft.com/office/drawing/2014/main" id="{317CC106-6AA7-4D79-9D67-3DC6F636C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3 w 8"/>
                  <a:gd name="T3" fmla="*/ 1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6 w 8"/>
                  <a:gd name="T11" fmla="*/ 2 h 8"/>
                  <a:gd name="T12" fmla="*/ 5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836">
                <a:extLst>
                  <a:ext uri="{FF2B5EF4-FFF2-40B4-BE49-F238E27FC236}">
                    <a16:creationId xmlns:a16="http://schemas.microsoft.com/office/drawing/2014/main" id="{0B1340DF-8620-40E1-B3AE-DFB1BF44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40"/>
                <a:ext cx="18" cy="36"/>
              </a:xfrm>
              <a:custGeom>
                <a:avLst/>
                <a:gdLst>
                  <a:gd name="T0" fmla="*/ 3 w 8"/>
                  <a:gd name="T1" fmla="*/ 15 h 15"/>
                  <a:gd name="T2" fmla="*/ 6 w 8"/>
                  <a:gd name="T3" fmla="*/ 13 h 15"/>
                  <a:gd name="T4" fmla="*/ 8 w 8"/>
                  <a:gd name="T5" fmla="*/ 7 h 15"/>
                  <a:gd name="T6" fmla="*/ 6 w 8"/>
                  <a:gd name="T7" fmla="*/ 2 h 15"/>
                  <a:gd name="T8" fmla="*/ 3 w 8"/>
                  <a:gd name="T9" fmla="*/ 0 h 15"/>
                  <a:gd name="T10" fmla="*/ 0 w 8"/>
                  <a:gd name="T11" fmla="*/ 0 h 15"/>
                  <a:gd name="T12" fmla="*/ 0 w 8"/>
                  <a:gd name="T13" fmla="*/ 15 h 15"/>
                  <a:gd name="T14" fmla="*/ 3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3" y="15"/>
                    </a:moveTo>
                    <a:cubicBezTo>
                      <a:pt x="4" y="14"/>
                      <a:pt x="5" y="14"/>
                      <a:pt x="6" y="13"/>
                    </a:cubicBezTo>
                    <a:cubicBezTo>
                      <a:pt x="7" y="12"/>
                      <a:pt x="8" y="10"/>
                      <a:pt x="8" y="7"/>
                    </a:cubicBezTo>
                    <a:cubicBezTo>
                      <a:pt x="8" y="5"/>
                      <a:pt x="7" y="3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837">
                <a:extLst>
                  <a:ext uri="{FF2B5EF4-FFF2-40B4-BE49-F238E27FC236}">
                    <a16:creationId xmlns:a16="http://schemas.microsoft.com/office/drawing/2014/main" id="{2D2761D5-8B2F-4EDA-9634-9EAAF13C8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765"/>
                <a:ext cx="18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838">
                <a:extLst>
                  <a:ext uri="{FF2B5EF4-FFF2-40B4-BE49-F238E27FC236}">
                    <a16:creationId xmlns:a16="http://schemas.microsoft.com/office/drawing/2014/main" id="{9D59A38F-9A44-4F7A-B376-20167C80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5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5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839">
                <a:extLst>
                  <a:ext uri="{FF2B5EF4-FFF2-40B4-BE49-F238E27FC236}">
                    <a16:creationId xmlns:a16="http://schemas.microsoft.com/office/drawing/2014/main" id="{D29ED2AD-FFCE-4B17-89A6-1CE7975DB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3 w 8"/>
                  <a:gd name="T3" fmla="*/ 7 h 8"/>
                  <a:gd name="T4" fmla="*/ 6 w 8"/>
                  <a:gd name="T5" fmla="*/ 6 h 8"/>
                  <a:gd name="T6" fmla="*/ 8 w 8"/>
                  <a:gd name="T7" fmla="*/ 2 h 8"/>
                  <a:gd name="T8" fmla="*/ 8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3" y="7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840">
                <a:extLst>
                  <a:ext uri="{FF2B5EF4-FFF2-40B4-BE49-F238E27FC236}">
                    <a16:creationId xmlns:a16="http://schemas.microsoft.com/office/drawing/2014/main" id="{FCF84730-76E2-4ACF-ADF2-086A951D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025"/>
                <a:ext cx="18" cy="35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4 w 8"/>
                  <a:gd name="T5" fmla="*/ 15 h 15"/>
                  <a:gd name="T6" fmla="*/ 8 w 8"/>
                  <a:gd name="T7" fmla="*/ 13 h 15"/>
                  <a:gd name="T8" fmla="*/ 8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4"/>
                      <a:pt x="7" y="14"/>
                      <a:pt x="8" y="13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841">
                <a:extLst>
                  <a:ext uri="{FF2B5EF4-FFF2-40B4-BE49-F238E27FC236}">
                    <a16:creationId xmlns:a16="http://schemas.microsoft.com/office/drawing/2014/main" id="{2DE79902-E0E8-47FE-9C18-4B5F2C0F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0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42">
                <a:extLst>
                  <a:ext uri="{FF2B5EF4-FFF2-40B4-BE49-F238E27FC236}">
                    <a16:creationId xmlns:a16="http://schemas.microsoft.com/office/drawing/2014/main" id="{C70C33DA-6886-4954-8FE3-1B18C00BD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072"/>
                <a:ext cx="35" cy="17"/>
              </a:xfrm>
              <a:custGeom>
                <a:avLst/>
                <a:gdLst>
                  <a:gd name="T0" fmla="*/ 8 w 15"/>
                  <a:gd name="T1" fmla="*/ 0 h 7"/>
                  <a:gd name="T2" fmla="*/ 0 w 15"/>
                  <a:gd name="T3" fmla="*/ 7 h 7"/>
                  <a:gd name="T4" fmla="*/ 15 w 15"/>
                  <a:gd name="T5" fmla="*/ 5 h 7"/>
                  <a:gd name="T6" fmla="*/ 8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5" y="6"/>
                      <a:pt x="10" y="6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Oval 843">
                <a:extLst>
                  <a:ext uri="{FF2B5EF4-FFF2-40B4-BE49-F238E27FC236}">
                    <a16:creationId xmlns:a16="http://schemas.microsoft.com/office/drawing/2014/main" id="{C03627A8-FF18-4B49-8C13-A321BAE3A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Oval 844">
                <a:extLst>
                  <a:ext uri="{FF2B5EF4-FFF2-40B4-BE49-F238E27FC236}">
                    <a16:creationId xmlns:a16="http://schemas.microsoft.com/office/drawing/2014/main" id="{2F6C423F-033B-41E8-A85C-8FF1E622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8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45">
                <a:extLst>
                  <a:ext uri="{FF2B5EF4-FFF2-40B4-BE49-F238E27FC236}">
                    <a16:creationId xmlns:a16="http://schemas.microsoft.com/office/drawing/2014/main" id="{CC41C44C-F32E-43BD-A96B-A4B48F18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025"/>
                <a:ext cx="18" cy="38"/>
              </a:xfrm>
              <a:custGeom>
                <a:avLst/>
                <a:gdLst>
                  <a:gd name="T0" fmla="*/ 3 w 8"/>
                  <a:gd name="T1" fmla="*/ 15 h 16"/>
                  <a:gd name="T2" fmla="*/ 6 w 8"/>
                  <a:gd name="T3" fmla="*/ 14 h 16"/>
                  <a:gd name="T4" fmla="*/ 8 w 8"/>
                  <a:gd name="T5" fmla="*/ 8 h 16"/>
                  <a:gd name="T6" fmla="*/ 6 w 8"/>
                  <a:gd name="T7" fmla="*/ 3 h 16"/>
                  <a:gd name="T8" fmla="*/ 3 w 8"/>
                  <a:gd name="T9" fmla="*/ 1 h 16"/>
                  <a:gd name="T10" fmla="*/ 0 w 8"/>
                  <a:gd name="T11" fmla="*/ 0 h 16"/>
                  <a:gd name="T12" fmla="*/ 0 w 8"/>
                  <a:gd name="T13" fmla="*/ 16 h 16"/>
                  <a:gd name="T14" fmla="*/ 3 w 8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3" y="15"/>
                    </a:moveTo>
                    <a:cubicBezTo>
                      <a:pt x="4" y="15"/>
                      <a:pt x="5" y="15"/>
                      <a:pt x="6" y="14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6">
                <a:extLst>
                  <a:ext uri="{FF2B5EF4-FFF2-40B4-BE49-F238E27FC236}">
                    <a16:creationId xmlns:a16="http://schemas.microsoft.com/office/drawing/2014/main" id="{D4B6F4F1-C951-422B-9B1A-6106FD715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952"/>
                <a:ext cx="18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47">
                <a:extLst>
                  <a:ext uri="{FF2B5EF4-FFF2-40B4-BE49-F238E27FC236}">
                    <a16:creationId xmlns:a16="http://schemas.microsoft.com/office/drawing/2014/main" id="{A96D3FB3-26E5-40E7-9192-FE7586AC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5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4" y="4"/>
                      <a:pt x="15" y="3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48">
                <a:extLst>
                  <a:ext uri="{FF2B5EF4-FFF2-40B4-BE49-F238E27FC236}">
                    <a16:creationId xmlns:a16="http://schemas.microsoft.com/office/drawing/2014/main" id="{68AF2309-9068-4133-9874-EFD78C79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3 w 8"/>
                  <a:gd name="T5" fmla="*/ 7 h 8"/>
                  <a:gd name="T6" fmla="*/ 5 w 8"/>
                  <a:gd name="T7" fmla="*/ 6 h 8"/>
                  <a:gd name="T8" fmla="*/ 6 w 8"/>
                  <a:gd name="T9" fmla="*/ 5 h 8"/>
                  <a:gd name="T10" fmla="*/ 8 w 8"/>
                  <a:gd name="T11" fmla="*/ 1 h 8"/>
                  <a:gd name="T12" fmla="*/ 8 w 8"/>
                  <a:gd name="T13" fmla="*/ 0 h 8"/>
                  <a:gd name="T14" fmla="*/ 0 w 8"/>
                  <a:gd name="T15" fmla="*/ 0 h 8"/>
                  <a:gd name="T16" fmla="*/ 0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49">
                <a:extLst>
                  <a:ext uri="{FF2B5EF4-FFF2-40B4-BE49-F238E27FC236}">
                    <a16:creationId xmlns:a16="http://schemas.microsoft.com/office/drawing/2014/main" id="{8592278E-7296-49AF-A7A8-21C0D6CE1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00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50">
                <a:extLst>
                  <a:ext uri="{FF2B5EF4-FFF2-40B4-BE49-F238E27FC236}">
                    <a16:creationId xmlns:a16="http://schemas.microsoft.com/office/drawing/2014/main" id="{C1838EDD-6217-4EC9-BAD6-6749DC31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03"/>
                <a:ext cx="38" cy="16"/>
              </a:xfrm>
              <a:custGeom>
                <a:avLst/>
                <a:gdLst>
                  <a:gd name="T0" fmla="*/ 16 w 16"/>
                  <a:gd name="T1" fmla="*/ 7 h 7"/>
                  <a:gd name="T2" fmla="*/ 12 w 16"/>
                  <a:gd name="T3" fmla="*/ 0 h 7"/>
                  <a:gd name="T4" fmla="*/ 12 w 16"/>
                  <a:gd name="T5" fmla="*/ 0 h 7"/>
                  <a:gd name="T6" fmla="*/ 2 w 16"/>
                  <a:gd name="T7" fmla="*/ 2 h 7"/>
                  <a:gd name="T8" fmla="*/ 0 w 16"/>
                  <a:gd name="T9" fmla="*/ 7 h 7"/>
                  <a:gd name="T10" fmla="*/ 16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16" y="7"/>
                    </a:moveTo>
                    <a:cubicBezTo>
                      <a:pt x="16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5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51">
                <a:extLst>
                  <a:ext uri="{FF2B5EF4-FFF2-40B4-BE49-F238E27FC236}">
                    <a16:creationId xmlns:a16="http://schemas.microsoft.com/office/drawing/2014/main" id="{1CA9E246-2894-45A0-8D3D-02C633B3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2">
                <a:extLst>
                  <a:ext uri="{FF2B5EF4-FFF2-40B4-BE49-F238E27FC236}">
                    <a16:creationId xmlns:a16="http://schemas.microsoft.com/office/drawing/2014/main" id="{3D562CE8-1656-4425-A87C-BBD1DE15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187"/>
                <a:ext cx="38" cy="19"/>
              </a:xfrm>
              <a:custGeom>
                <a:avLst/>
                <a:gdLst>
                  <a:gd name="T0" fmla="*/ 14 w 16"/>
                  <a:gd name="T1" fmla="*/ 3 h 8"/>
                  <a:gd name="T2" fmla="*/ 8 w 16"/>
                  <a:gd name="T3" fmla="*/ 0 h 8"/>
                  <a:gd name="T4" fmla="*/ 1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4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4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53">
                <a:extLst>
                  <a:ext uri="{FF2B5EF4-FFF2-40B4-BE49-F238E27FC236}">
                    <a16:creationId xmlns:a16="http://schemas.microsoft.com/office/drawing/2014/main" id="{9CE0ABC6-A7D5-4286-81E3-DCA107991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93"/>
                <a:ext cx="19" cy="37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Oval 854">
                <a:extLst>
                  <a:ext uri="{FF2B5EF4-FFF2-40B4-BE49-F238E27FC236}">
                    <a16:creationId xmlns:a16="http://schemas.microsoft.com/office/drawing/2014/main" id="{75868FFF-F14D-46CB-B4DA-8D23A430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Oval 855">
                <a:extLst>
                  <a:ext uri="{FF2B5EF4-FFF2-40B4-BE49-F238E27FC236}">
                    <a16:creationId xmlns:a16="http://schemas.microsoft.com/office/drawing/2014/main" id="{1C4B16E9-6FA8-4ED4-86A1-33B31C4C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Oval 856">
                <a:extLst>
                  <a:ext uri="{FF2B5EF4-FFF2-40B4-BE49-F238E27FC236}">
                    <a16:creationId xmlns:a16="http://schemas.microsoft.com/office/drawing/2014/main" id="{B24DF068-EB7C-4691-8995-CBDAE0C87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140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Oval 857">
                <a:extLst>
                  <a:ext uri="{FF2B5EF4-FFF2-40B4-BE49-F238E27FC236}">
                    <a16:creationId xmlns:a16="http://schemas.microsoft.com/office/drawing/2014/main" id="{716900D0-6DFF-4FC9-97BF-9A45A6A46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048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Oval 858">
                <a:extLst>
                  <a:ext uri="{FF2B5EF4-FFF2-40B4-BE49-F238E27FC236}">
                    <a16:creationId xmlns:a16="http://schemas.microsoft.com/office/drawing/2014/main" id="{D5D8A724-FC71-448E-90F2-D3797E57F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048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59">
                <a:extLst>
                  <a:ext uri="{FF2B5EF4-FFF2-40B4-BE49-F238E27FC236}">
                    <a16:creationId xmlns:a16="http://schemas.microsoft.com/office/drawing/2014/main" id="{5BC28463-A05E-4501-AEFE-9A9D8FAA1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187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7 w 8"/>
                  <a:gd name="T5" fmla="*/ 3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60">
                <a:extLst>
                  <a:ext uri="{FF2B5EF4-FFF2-40B4-BE49-F238E27FC236}">
                    <a16:creationId xmlns:a16="http://schemas.microsoft.com/office/drawing/2014/main" id="{5F2B818D-C931-4606-9274-E945C634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93"/>
                <a:ext cx="18" cy="37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861">
                <a:extLst>
                  <a:ext uri="{FF2B5EF4-FFF2-40B4-BE49-F238E27FC236}">
                    <a16:creationId xmlns:a16="http://schemas.microsoft.com/office/drawing/2014/main" id="{0F381F9C-2C25-4C85-876D-625263CB1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019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7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862">
                <a:extLst>
                  <a:ext uri="{FF2B5EF4-FFF2-40B4-BE49-F238E27FC236}">
                    <a16:creationId xmlns:a16="http://schemas.microsoft.com/office/drawing/2014/main" id="{03D6309B-AAB1-4D5C-9A7B-C6D91C57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019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7 h 8"/>
                  <a:gd name="T8" fmla="*/ 8 w 16"/>
                  <a:gd name="T9" fmla="*/ 8 h 8"/>
                  <a:gd name="T10" fmla="*/ 9 w 16"/>
                  <a:gd name="T11" fmla="*/ 7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863">
                <a:extLst>
                  <a:ext uri="{FF2B5EF4-FFF2-40B4-BE49-F238E27FC236}">
                    <a16:creationId xmlns:a16="http://schemas.microsoft.com/office/drawing/2014/main" id="{1A7CDA39-64B9-4234-B912-DDF43B6B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024"/>
                <a:ext cx="18" cy="14"/>
              </a:xfrm>
              <a:custGeom>
                <a:avLst/>
                <a:gdLst>
                  <a:gd name="T0" fmla="*/ 2 w 8"/>
                  <a:gd name="T1" fmla="*/ 5 h 6"/>
                  <a:gd name="T2" fmla="*/ 5 w 8"/>
                  <a:gd name="T3" fmla="*/ 4 h 6"/>
                  <a:gd name="T4" fmla="*/ 6 w 8"/>
                  <a:gd name="T5" fmla="*/ 3 h 6"/>
                  <a:gd name="T6" fmla="*/ 8 w 8"/>
                  <a:gd name="T7" fmla="*/ 0 h 6"/>
                  <a:gd name="T8" fmla="*/ 0 w 8"/>
                  <a:gd name="T9" fmla="*/ 2 h 6"/>
                  <a:gd name="T10" fmla="*/ 0 w 8"/>
                  <a:gd name="T11" fmla="*/ 6 h 6"/>
                  <a:gd name="T12" fmla="*/ 2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2" y="5"/>
                    </a:moveTo>
                    <a:cubicBezTo>
                      <a:pt x="3" y="5"/>
                      <a:pt x="4" y="5"/>
                      <a:pt x="5" y="4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7" y="2"/>
                      <a:pt x="8" y="1"/>
                      <a:pt x="8" y="0"/>
                    </a:cubicBezTo>
                    <a:cubicBezTo>
                      <a:pt x="5" y="1"/>
                      <a:pt x="3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2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864">
                <a:extLst>
                  <a:ext uri="{FF2B5EF4-FFF2-40B4-BE49-F238E27FC236}">
                    <a16:creationId xmlns:a16="http://schemas.microsoft.com/office/drawing/2014/main" id="{9C5EE939-83C7-485D-81F9-654A885D4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865">
                <a:extLst>
                  <a:ext uri="{FF2B5EF4-FFF2-40B4-BE49-F238E27FC236}">
                    <a16:creationId xmlns:a16="http://schemas.microsoft.com/office/drawing/2014/main" id="{D2C03D2E-1919-48A2-8E5C-BFAF1D5C6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866">
                <a:extLst>
                  <a:ext uri="{FF2B5EF4-FFF2-40B4-BE49-F238E27FC236}">
                    <a16:creationId xmlns:a16="http://schemas.microsoft.com/office/drawing/2014/main" id="{5A181962-2FA6-4FDC-852A-A74909F9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Oval 867">
                <a:extLst>
                  <a:ext uri="{FF2B5EF4-FFF2-40B4-BE49-F238E27FC236}">
                    <a16:creationId xmlns:a16="http://schemas.microsoft.com/office/drawing/2014/main" id="{EFB9D597-C7A1-47E8-ADBB-946B3D13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Oval 868">
                <a:extLst>
                  <a:ext uri="{FF2B5EF4-FFF2-40B4-BE49-F238E27FC236}">
                    <a16:creationId xmlns:a16="http://schemas.microsoft.com/office/drawing/2014/main" id="{16E93C8E-9FFC-47E2-8DFF-2201B682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Oval 869">
                <a:extLst>
                  <a:ext uri="{FF2B5EF4-FFF2-40B4-BE49-F238E27FC236}">
                    <a16:creationId xmlns:a16="http://schemas.microsoft.com/office/drawing/2014/main" id="{A28D6039-0A5A-4566-BB17-427415D8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327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Oval 870">
                <a:extLst>
                  <a:ext uri="{FF2B5EF4-FFF2-40B4-BE49-F238E27FC236}">
                    <a16:creationId xmlns:a16="http://schemas.microsoft.com/office/drawing/2014/main" id="{81B469C0-4ACF-4FF5-A423-2E05B11BB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Oval 871">
                <a:extLst>
                  <a:ext uri="{FF2B5EF4-FFF2-40B4-BE49-F238E27FC236}">
                    <a16:creationId xmlns:a16="http://schemas.microsoft.com/office/drawing/2014/main" id="{2B396537-F2D9-4FE1-958F-02DC1D97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232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872">
                <a:extLst>
                  <a:ext uri="{FF2B5EF4-FFF2-40B4-BE49-F238E27FC236}">
                    <a16:creationId xmlns:a16="http://schemas.microsoft.com/office/drawing/2014/main" id="{5FAC94B8-57D7-48CE-8683-C7273F8E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7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873">
                <a:extLst>
                  <a:ext uri="{FF2B5EF4-FFF2-40B4-BE49-F238E27FC236}">
                    <a16:creationId xmlns:a16="http://schemas.microsoft.com/office/drawing/2014/main" id="{8519BFE3-0345-4A21-8D57-590AA33B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79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874">
                <a:extLst>
                  <a:ext uri="{FF2B5EF4-FFF2-40B4-BE49-F238E27FC236}">
                    <a16:creationId xmlns:a16="http://schemas.microsoft.com/office/drawing/2014/main" id="{8CA963D8-E07B-41FD-BC70-6DC72240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06"/>
                <a:ext cx="19" cy="17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8 w 8"/>
                  <a:gd name="T5" fmla="*/ 0 h 7"/>
                  <a:gd name="T6" fmla="*/ 0 w 8"/>
                  <a:gd name="T7" fmla="*/ 0 h 7"/>
                  <a:gd name="T8" fmla="*/ 1 w 8"/>
                  <a:gd name="T9" fmla="*/ 1 h 7"/>
                  <a:gd name="T10" fmla="*/ 8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875">
                <a:extLst>
                  <a:ext uri="{FF2B5EF4-FFF2-40B4-BE49-F238E27FC236}">
                    <a16:creationId xmlns:a16="http://schemas.microsoft.com/office/drawing/2014/main" id="{150D9FFB-6CFB-4456-8AE9-4789A027A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876">
                <a:extLst>
                  <a:ext uri="{FF2B5EF4-FFF2-40B4-BE49-F238E27FC236}">
                    <a16:creationId xmlns:a16="http://schemas.microsoft.com/office/drawing/2014/main" id="{A8F875F3-6702-47C2-8C2C-7277718E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206"/>
                <a:ext cx="18" cy="17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7 h 7"/>
                  <a:gd name="T4" fmla="*/ 8 w 8"/>
                  <a:gd name="T5" fmla="*/ 1 h 7"/>
                  <a:gd name="T6" fmla="*/ 8 w 8"/>
                  <a:gd name="T7" fmla="*/ 0 h 7"/>
                  <a:gd name="T8" fmla="*/ 0 w 8"/>
                  <a:gd name="T9" fmla="*/ 0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8" y="4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877">
                <a:extLst>
                  <a:ext uri="{FF2B5EF4-FFF2-40B4-BE49-F238E27FC236}">
                    <a16:creationId xmlns:a16="http://schemas.microsoft.com/office/drawing/2014/main" id="{EAAE124B-426C-4662-B335-F8C611005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878">
                <a:extLst>
                  <a:ext uri="{FF2B5EF4-FFF2-40B4-BE49-F238E27FC236}">
                    <a16:creationId xmlns:a16="http://schemas.microsoft.com/office/drawing/2014/main" id="{176D8D77-B752-4E49-A847-CFBFEE25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3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879">
                <a:extLst>
                  <a:ext uri="{FF2B5EF4-FFF2-40B4-BE49-F238E27FC236}">
                    <a16:creationId xmlns:a16="http://schemas.microsoft.com/office/drawing/2014/main" id="{1E80C892-0F6C-4A59-B30E-D47E54FDF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880">
                <a:extLst>
                  <a:ext uri="{FF2B5EF4-FFF2-40B4-BE49-F238E27FC236}">
                    <a16:creationId xmlns:a16="http://schemas.microsoft.com/office/drawing/2014/main" id="{3FE52A49-F82F-4A2D-A2EE-0F86296AF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Oval 881">
                <a:extLst>
                  <a:ext uri="{FF2B5EF4-FFF2-40B4-BE49-F238E27FC236}">
                    <a16:creationId xmlns:a16="http://schemas.microsoft.com/office/drawing/2014/main" id="{AA0B45E0-0B66-4758-B948-4D2A1C033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882">
                <a:extLst>
                  <a:ext uri="{FF2B5EF4-FFF2-40B4-BE49-F238E27FC236}">
                    <a16:creationId xmlns:a16="http://schemas.microsoft.com/office/drawing/2014/main" id="{91F4B16C-3EB0-4F5A-A9F1-B98B7EA8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514"/>
                <a:ext cx="35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Oval 883">
                <a:extLst>
                  <a:ext uri="{FF2B5EF4-FFF2-40B4-BE49-F238E27FC236}">
                    <a16:creationId xmlns:a16="http://schemas.microsoft.com/office/drawing/2014/main" id="{70408759-E72F-4DF8-A724-55F30FC4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Oval 884">
                <a:extLst>
                  <a:ext uri="{FF2B5EF4-FFF2-40B4-BE49-F238E27FC236}">
                    <a16:creationId xmlns:a16="http://schemas.microsoft.com/office/drawing/2014/main" id="{7EE44A2E-77B9-41DD-B3CD-D20EC0702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419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885">
                <a:extLst>
                  <a:ext uri="{FF2B5EF4-FFF2-40B4-BE49-F238E27FC236}">
                    <a16:creationId xmlns:a16="http://schemas.microsoft.com/office/drawing/2014/main" id="{E5BD08C5-CFC9-401B-A2C7-13CF47E75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59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5 w 8"/>
                  <a:gd name="T5" fmla="*/ 2 h 8"/>
                  <a:gd name="T6" fmla="*/ 2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886">
                <a:extLst>
                  <a:ext uri="{FF2B5EF4-FFF2-40B4-BE49-F238E27FC236}">
                    <a16:creationId xmlns:a16="http://schemas.microsoft.com/office/drawing/2014/main" id="{5B727D4C-B603-4B0B-B4BB-45378548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66"/>
                <a:ext cx="18" cy="38"/>
              </a:xfrm>
              <a:custGeom>
                <a:avLst/>
                <a:gdLst>
                  <a:gd name="T0" fmla="*/ 8 w 8"/>
                  <a:gd name="T1" fmla="*/ 8 h 16"/>
                  <a:gd name="T2" fmla="*/ 2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2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6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887">
                <a:extLst>
                  <a:ext uri="{FF2B5EF4-FFF2-40B4-BE49-F238E27FC236}">
                    <a16:creationId xmlns:a16="http://schemas.microsoft.com/office/drawing/2014/main" id="{7F343515-D8D5-4812-9FB7-740E60060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91"/>
                <a:ext cx="19" cy="19"/>
              </a:xfrm>
              <a:custGeom>
                <a:avLst/>
                <a:gdLst>
                  <a:gd name="T0" fmla="*/ 3 w 8"/>
                  <a:gd name="T1" fmla="*/ 6 h 8"/>
                  <a:gd name="T2" fmla="*/ 4 w 8"/>
                  <a:gd name="T3" fmla="*/ 7 h 8"/>
                  <a:gd name="T4" fmla="*/ 7 w 8"/>
                  <a:gd name="T5" fmla="*/ 8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  <a:gd name="T12" fmla="*/ 0 w 8"/>
                  <a:gd name="T13" fmla="*/ 0 h 8"/>
                  <a:gd name="T14" fmla="*/ 1 w 8"/>
                  <a:gd name="T15" fmla="*/ 2 h 8"/>
                  <a:gd name="T16" fmla="*/ 3 w 8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888">
                <a:extLst>
                  <a:ext uri="{FF2B5EF4-FFF2-40B4-BE49-F238E27FC236}">
                    <a16:creationId xmlns:a16="http://schemas.microsoft.com/office/drawing/2014/main" id="{557E8D30-AAA5-46AF-A9C0-64530F357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391"/>
                <a:ext cx="38" cy="19"/>
              </a:xfrm>
              <a:custGeom>
                <a:avLst/>
                <a:gdLst>
                  <a:gd name="T0" fmla="*/ 2 w 16"/>
                  <a:gd name="T1" fmla="*/ 6 h 8"/>
                  <a:gd name="T2" fmla="*/ 3 w 16"/>
                  <a:gd name="T3" fmla="*/ 7 h 8"/>
                  <a:gd name="T4" fmla="*/ 6 w 16"/>
                  <a:gd name="T5" fmla="*/ 8 h 8"/>
                  <a:gd name="T6" fmla="*/ 8 w 16"/>
                  <a:gd name="T7" fmla="*/ 8 h 8"/>
                  <a:gd name="T8" fmla="*/ 9 w 16"/>
                  <a:gd name="T9" fmla="*/ 8 h 8"/>
                  <a:gd name="T10" fmla="*/ 12 w 16"/>
                  <a:gd name="T11" fmla="*/ 7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0 h 8"/>
                  <a:gd name="T18" fmla="*/ 0 w 16"/>
                  <a:gd name="T19" fmla="*/ 0 h 8"/>
                  <a:gd name="T20" fmla="*/ 0 w 16"/>
                  <a:gd name="T21" fmla="*/ 2 h 8"/>
                  <a:gd name="T22" fmla="*/ 2 w 16"/>
                  <a:gd name="T2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2" y="6"/>
                    </a:move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889">
                <a:extLst>
                  <a:ext uri="{FF2B5EF4-FFF2-40B4-BE49-F238E27FC236}">
                    <a16:creationId xmlns:a16="http://schemas.microsoft.com/office/drawing/2014/main" id="{A4306944-8B6F-42F5-8F0B-5F257516C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391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890">
                <a:extLst>
                  <a:ext uri="{FF2B5EF4-FFF2-40B4-BE49-F238E27FC236}">
                    <a16:creationId xmlns:a16="http://schemas.microsoft.com/office/drawing/2014/main" id="{9ACD19F2-3D7D-4142-BD52-69BDDBCD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2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891">
                <a:extLst>
                  <a:ext uri="{FF2B5EF4-FFF2-40B4-BE49-F238E27FC236}">
                    <a16:creationId xmlns:a16="http://schemas.microsoft.com/office/drawing/2014/main" id="{169C40F7-AC7D-42BB-8BD4-94CF773C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1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4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1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892">
                <a:extLst>
                  <a:ext uri="{FF2B5EF4-FFF2-40B4-BE49-F238E27FC236}">
                    <a16:creationId xmlns:a16="http://schemas.microsoft.com/office/drawing/2014/main" id="{F53CA2A3-90EA-468D-96AF-250162AE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653"/>
                <a:ext cx="19" cy="36"/>
              </a:xfrm>
              <a:custGeom>
                <a:avLst/>
                <a:gdLst>
                  <a:gd name="T0" fmla="*/ 0 w 8"/>
                  <a:gd name="T1" fmla="*/ 8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8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893">
                <a:extLst>
                  <a:ext uri="{FF2B5EF4-FFF2-40B4-BE49-F238E27FC236}">
                    <a16:creationId xmlns:a16="http://schemas.microsoft.com/office/drawing/2014/main" id="{986ED7EF-E112-4A89-8762-AE871072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894">
                <a:extLst>
                  <a:ext uri="{FF2B5EF4-FFF2-40B4-BE49-F238E27FC236}">
                    <a16:creationId xmlns:a16="http://schemas.microsoft.com/office/drawing/2014/main" id="{8C3C75FE-6D2C-4BD5-99C5-BE5AC851F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Oval 895">
                <a:extLst>
                  <a:ext uri="{FF2B5EF4-FFF2-40B4-BE49-F238E27FC236}">
                    <a16:creationId xmlns:a16="http://schemas.microsoft.com/office/drawing/2014/main" id="{1610D2D3-88E6-48B3-A9CE-703E7C264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98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896">
                <a:extLst>
                  <a:ext uri="{FF2B5EF4-FFF2-40B4-BE49-F238E27FC236}">
                    <a16:creationId xmlns:a16="http://schemas.microsoft.com/office/drawing/2014/main" id="{64536191-AC97-4E2A-9DC3-882470F0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897">
                <a:extLst>
                  <a:ext uri="{FF2B5EF4-FFF2-40B4-BE49-F238E27FC236}">
                    <a16:creationId xmlns:a16="http://schemas.microsoft.com/office/drawing/2014/main" id="{5F4A798F-1860-458B-A64F-31BFBBEB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606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898">
                <a:extLst>
                  <a:ext uri="{FF2B5EF4-FFF2-40B4-BE49-F238E27FC236}">
                    <a16:creationId xmlns:a16="http://schemas.microsoft.com/office/drawing/2014/main" id="{C817379C-DAF0-47D1-9F3A-3FEC80DF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46"/>
                <a:ext cx="18" cy="19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0 h 8"/>
                  <a:gd name="T4" fmla="*/ 0 w 8"/>
                  <a:gd name="T5" fmla="*/ 8 h 8"/>
                  <a:gd name="T6" fmla="*/ 8 w 8"/>
                  <a:gd name="T7" fmla="*/ 8 h 8"/>
                  <a:gd name="T8" fmla="*/ 7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7" y="4"/>
                    </a:cubicBezTo>
                    <a:cubicBezTo>
                      <a:pt x="6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899">
                <a:extLst>
                  <a:ext uri="{FF2B5EF4-FFF2-40B4-BE49-F238E27FC236}">
                    <a16:creationId xmlns:a16="http://schemas.microsoft.com/office/drawing/2014/main" id="{6C7C6EB0-9167-40B9-9D68-A54A8CA6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653"/>
                <a:ext cx="18" cy="36"/>
              </a:xfrm>
              <a:custGeom>
                <a:avLst/>
                <a:gdLst>
                  <a:gd name="T0" fmla="*/ 8 w 8"/>
                  <a:gd name="T1" fmla="*/ 8 h 15"/>
                  <a:gd name="T2" fmla="*/ 2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2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6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00">
                <a:extLst>
                  <a:ext uri="{FF2B5EF4-FFF2-40B4-BE49-F238E27FC236}">
                    <a16:creationId xmlns:a16="http://schemas.microsoft.com/office/drawing/2014/main" id="{787E5425-2834-4FBB-8250-E7C194A3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2 h 8"/>
                  <a:gd name="T4" fmla="*/ 3 w 8"/>
                  <a:gd name="T5" fmla="*/ 6 h 8"/>
                  <a:gd name="T6" fmla="*/ 4 w 8"/>
                  <a:gd name="T7" fmla="*/ 7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01">
                <a:extLst>
                  <a:ext uri="{FF2B5EF4-FFF2-40B4-BE49-F238E27FC236}">
                    <a16:creationId xmlns:a16="http://schemas.microsoft.com/office/drawing/2014/main" id="{AEFFC78E-4E4B-484F-A521-433873A9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2 w 16"/>
                  <a:gd name="T3" fmla="*/ 6 h 8"/>
                  <a:gd name="T4" fmla="*/ 3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7 h 8"/>
                  <a:gd name="T14" fmla="*/ 13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02">
                <a:extLst>
                  <a:ext uri="{FF2B5EF4-FFF2-40B4-BE49-F238E27FC236}">
                    <a16:creationId xmlns:a16="http://schemas.microsoft.com/office/drawing/2014/main" id="{35137095-3564-49DC-8621-BE1C2D82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578"/>
                <a:ext cx="18" cy="19"/>
              </a:xfrm>
              <a:custGeom>
                <a:avLst/>
                <a:gdLst>
                  <a:gd name="T0" fmla="*/ 5 w 8"/>
                  <a:gd name="T1" fmla="*/ 7 h 8"/>
                  <a:gd name="T2" fmla="*/ 6 w 8"/>
                  <a:gd name="T3" fmla="*/ 6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2 w 8"/>
                  <a:gd name="T13" fmla="*/ 8 h 8"/>
                  <a:gd name="T14" fmla="*/ 5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6"/>
                      <a:pt x="6" y="6"/>
                      <a:pt x="6" y="6"/>
                    </a:cubicBezTo>
                    <a:cubicBezTo>
                      <a:pt x="7" y="5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03">
                <a:extLst>
                  <a:ext uri="{FF2B5EF4-FFF2-40B4-BE49-F238E27FC236}">
                    <a16:creationId xmlns:a16="http://schemas.microsoft.com/office/drawing/2014/main" id="{C016AE69-2A38-4B1F-9448-83FB9F71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33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4 w 8"/>
                  <a:gd name="T5" fmla="*/ 1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04">
                <a:extLst>
                  <a:ext uri="{FF2B5EF4-FFF2-40B4-BE49-F238E27FC236}">
                    <a16:creationId xmlns:a16="http://schemas.microsoft.com/office/drawing/2014/main" id="{206B404E-C0AB-4887-80B9-47C3CE6A8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3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4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05">
                <a:extLst>
                  <a:ext uri="{FF2B5EF4-FFF2-40B4-BE49-F238E27FC236}">
                    <a16:creationId xmlns:a16="http://schemas.microsoft.com/office/drawing/2014/main" id="{4C15710B-C861-4927-A394-4FA86E8DF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840"/>
                <a:ext cx="19" cy="36"/>
              </a:xfrm>
              <a:custGeom>
                <a:avLst/>
                <a:gdLst>
                  <a:gd name="T0" fmla="*/ 0 w 8"/>
                  <a:gd name="T1" fmla="*/ 7 h 15"/>
                  <a:gd name="T2" fmla="*/ 8 w 8"/>
                  <a:gd name="T3" fmla="*/ 15 h 15"/>
                  <a:gd name="T4" fmla="*/ 8 w 8"/>
                  <a:gd name="T5" fmla="*/ 15 h 15"/>
                  <a:gd name="T6" fmla="*/ 8 w 8"/>
                  <a:gd name="T7" fmla="*/ 0 h 15"/>
                  <a:gd name="T8" fmla="*/ 8 w 8"/>
                  <a:gd name="T9" fmla="*/ 0 h 15"/>
                  <a:gd name="T10" fmla="*/ 0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0" y="7"/>
                    </a:moveTo>
                    <a:cubicBezTo>
                      <a:pt x="0" y="12"/>
                      <a:pt x="4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906">
                <a:extLst>
                  <a:ext uri="{FF2B5EF4-FFF2-40B4-BE49-F238E27FC236}">
                    <a16:creationId xmlns:a16="http://schemas.microsoft.com/office/drawing/2014/main" id="{7BF286FA-2A59-4354-8CDC-6A82BFC98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907">
                <a:extLst>
                  <a:ext uri="{FF2B5EF4-FFF2-40B4-BE49-F238E27FC236}">
                    <a16:creationId xmlns:a16="http://schemas.microsoft.com/office/drawing/2014/main" id="{B22CCE10-7C67-4155-8B10-F3562817C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908">
                <a:extLst>
                  <a:ext uri="{FF2B5EF4-FFF2-40B4-BE49-F238E27FC236}">
                    <a16:creationId xmlns:a16="http://schemas.microsoft.com/office/drawing/2014/main" id="{FD642EEC-CB67-42AB-8BCA-DD906BDDC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885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909">
                <a:extLst>
                  <a:ext uri="{FF2B5EF4-FFF2-40B4-BE49-F238E27FC236}">
                    <a16:creationId xmlns:a16="http://schemas.microsoft.com/office/drawing/2014/main" id="{8F24924E-EF2B-4CBC-9A39-E3D43AF7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910">
                <a:extLst>
                  <a:ext uri="{FF2B5EF4-FFF2-40B4-BE49-F238E27FC236}">
                    <a16:creationId xmlns:a16="http://schemas.microsoft.com/office/drawing/2014/main" id="{F7B5FD9A-ACB8-40D4-97CB-CBC8BEBE4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793"/>
                <a:ext cx="35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11">
                <a:extLst>
                  <a:ext uri="{FF2B5EF4-FFF2-40B4-BE49-F238E27FC236}">
                    <a16:creationId xmlns:a16="http://schemas.microsoft.com/office/drawing/2014/main" id="{6D539899-3B1B-453F-AA3B-1B5D4DE93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33"/>
                <a:ext cx="18" cy="19"/>
              </a:xfrm>
              <a:custGeom>
                <a:avLst/>
                <a:gdLst>
                  <a:gd name="T0" fmla="*/ 5 w 8"/>
                  <a:gd name="T1" fmla="*/ 1 h 8"/>
                  <a:gd name="T2" fmla="*/ 2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8 w 8"/>
                  <a:gd name="T9" fmla="*/ 8 h 8"/>
                  <a:gd name="T10" fmla="*/ 5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7" y="3"/>
                      <a:pt x="5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12">
                <a:extLst>
                  <a:ext uri="{FF2B5EF4-FFF2-40B4-BE49-F238E27FC236}">
                    <a16:creationId xmlns:a16="http://schemas.microsoft.com/office/drawing/2014/main" id="{16881655-667B-4903-801F-2CE9D9766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840"/>
                <a:ext cx="18" cy="36"/>
              </a:xfrm>
              <a:custGeom>
                <a:avLst/>
                <a:gdLst>
                  <a:gd name="T0" fmla="*/ 2 w 8"/>
                  <a:gd name="T1" fmla="*/ 15 h 15"/>
                  <a:gd name="T2" fmla="*/ 8 w 8"/>
                  <a:gd name="T3" fmla="*/ 7 h 15"/>
                  <a:gd name="T4" fmla="*/ 2 w 8"/>
                  <a:gd name="T5" fmla="*/ 0 h 15"/>
                  <a:gd name="T6" fmla="*/ 0 w 8"/>
                  <a:gd name="T7" fmla="*/ 0 h 15"/>
                  <a:gd name="T8" fmla="*/ 0 w 8"/>
                  <a:gd name="T9" fmla="*/ 15 h 15"/>
                  <a:gd name="T10" fmla="*/ 2 w 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2" y="15"/>
                    </a:moveTo>
                    <a:cubicBezTo>
                      <a:pt x="6" y="14"/>
                      <a:pt x="8" y="11"/>
                      <a:pt x="8" y="7"/>
                    </a:cubicBezTo>
                    <a:cubicBezTo>
                      <a:pt x="8" y="4"/>
                      <a:pt x="6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13">
                <a:extLst>
                  <a:ext uri="{FF2B5EF4-FFF2-40B4-BE49-F238E27FC236}">
                    <a16:creationId xmlns:a16="http://schemas.microsoft.com/office/drawing/2014/main" id="{7C446CB9-A10B-49E8-A95B-9EAF5AB9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1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14">
                <a:extLst>
                  <a:ext uri="{FF2B5EF4-FFF2-40B4-BE49-F238E27FC236}">
                    <a16:creationId xmlns:a16="http://schemas.microsoft.com/office/drawing/2014/main" id="{89E523E4-7CC6-4315-B392-5CEF56902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15">
                <a:extLst>
                  <a:ext uri="{FF2B5EF4-FFF2-40B4-BE49-F238E27FC236}">
                    <a16:creationId xmlns:a16="http://schemas.microsoft.com/office/drawing/2014/main" id="{17D80417-E1DB-48D0-85A2-BA7E1F44E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765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8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5" y="7"/>
                      <a:pt x="8" y="5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16">
                <a:extLst>
                  <a:ext uri="{FF2B5EF4-FFF2-40B4-BE49-F238E27FC236}">
                    <a16:creationId xmlns:a16="http://schemas.microsoft.com/office/drawing/2014/main" id="{0D7CCFB1-14E7-41E5-BE56-F5A764A8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025"/>
                <a:ext cx="19" cy="38"/>
              </a:xfrm>
              <a:custGeom>
                <a:avLst/>
                <a:gdLst>
                  <a:gd name="T0" fmla="*/ 0 w 8"/>
                  <a:gd name="T1" fmla="*/ 8 h 16"/>
                  <a:gd name="T2" fmla="*/ 8 w 8"/>
                  <a:gd name="T3" fmla="*/ 16 h 16"/>
                  <a:gd name="T4" fmla="*/ 8 w 8"/>
                  <a:gd name="T5" fmla="*/ 16 h 16"/>
                  <a:gd name="T6" fmla="*/ 8 w 8"/>
                  <a:gd name="T7" fmla="*/ 0 h 16"/>
                  <a:gd name="T8" fmla="*/ 8 w 8"/>
                  <a:gd name="T9" fmla="*/ 0 h 16"/>
                  <a:gd name="T10" fmla="*/ 0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917">
                <a:extLst>
                  <a:ext uri="{FF2B5EF4-FFF2-40B4-BE49-F238E27FC236}">
                    <a16:creationId xmlns:a16="http://schemas.microsoft.com/office/drawing/2014/main" id="{30A901E3-E431-4F70-8223-90F68FAAC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3" y="202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18">
                <a:extLst>
                  <a:ext uri="{FF2B5EF4-FFF2-40B4-BE49-F238E27FC236}">
                    <a16:creationId xmlns:a16="http://schemas.microsoft.com/office/drawing/2014/main" id="{7D61FA00-6521-466E-9DF6-FF592C36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072"/>
                <a:ext cx="35" cy="15"/>
              </a:xfrm>
              <a:custGeom>
                <a:avLst/>
                <a:gdLst>
                  <a:gd name="T0" fmla="*/ 8 w 15"/>
                  <a:gd name="T1" fmla="*/ 0 h 6"/>
                  <a:gd name="T2" fmla="*/ 0 w 15"/>
                  <a:gd name="T3" fmla="*/ 5 h 6"/>
                  <a:gd name="T4" fmla="*/ 15 w 15"/>
                  <a:gd name="T5" fmla="*/ 6 h 6"/>
                  <a:gd name="T6" fmla="*/ 8 w 1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8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5" y="6"/>
                      <a:pt x="10" y="6"/>
                      <a:pt x="15" y="6"/>
                    </a:cubicBezTo>
                    <a:cubicBezTo>
                      <a:pt x="15" y="3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919">
                <a:extLst>
                  <a:ext uri="{FF2B5EF4-FFF2-40B4-BE49-F238E27FC236}">
                    <a16:creationId xmlns:a16="http://schemas.microsoft.com/office/drawing/2014/main" id="{21ED6C17-AD68-44C2-ABAD-F43AE0C8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920">
                <a:extLst>
                  <a:ext uri="{FF2B5EF4-FFF2-40B4-BE49-F238E27FC236}">
                    <a16:creationId xmlns:a16="http://schemas.microsoft.com/office/drawing/2014/main" id="{D885A29F-5C94-485F-A422-DFF8B378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" y="1980"/>
                <a:ext cx="35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21">
                <a:extLst>
                  <a:ext uri="{FF2B5EF4-FFF2-40B4-BE49-F238E27FC236}">
                    <a16:creationId xmlns:a16="http://schemas.microsoft.com/office/drawing/2014/main" id="{C956BD1F-9E9B-47A9-A7E4-60C2D122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25"/>
                <a:ext cx="18" cy="33"/>
              </a:xfrm>
              <a:custGeom>
                <a:avLst/>
                <a:gdLst>
                  <a:gd name="T0" fmla="*/ 8 w 8"/>
                  <a:gd name="T1" fmla="*/ 8 h 14"/>
                  <a:gd name="T2" fmla="*/ 2 w 8"/>
                  <a:gd name="T3" fmla="*/ 0 h 14"/>
                  <a:gd name="T4" fmla="*/ 0 w 8"/>
                  <a:gd name="T5" fmla="*/ 0 h 14"/>
                  <a:gd name="T6" fmla="*/ 0 w 8"/>
                  <a:gd name="T7" fmla="*/ 13 h 14"/>
                  <a:gd name="T8" fmla="*/ 5 w 8"/>
                  <a:gd name="T9" fmla="*/ 14 h 14"/>
                  <a:gd name="T10" fmla="*/ 8 w 8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8"/>
                    </a:moveTo>
                    <a:cubicBezTo>
                      <a:pt x="8" y="4"/>
                      <a:pt x="6" y="1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7" y="13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22">
                <a:extLst>
                  <a:ext uri="{FF2B5EF4-FFF2-40B4-BE49-F238E27FC236}">
                    <a16:creationId xmlns:a16="http://schemas.microsoft.com/office/drawing/2014/main" id="{4F798416-8CFC-4660-B101-3690BC5FC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952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1 w 8"/>
                  <a:gd name="T3" fmla="*/ 1 h 8"/>
                  <a:gd name="T4" fmla="*/ 3 w 8"/>
                  <a:gd name="T5" fmla="*/ 5 h 8"/>
                  <a:gd name="T6" fmla="*/ 4 w 8"/>
                  <a:gd name="T7" fmla="*/ 6 h 8"/>
                  <a:gd name="T8" fmla="*/ 7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6" y="7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23">
                <a:extLst>
                  <a:ext uri="{FF2B5EF4-FFF2-40B4-BE49-F238E27FC236}">
                    <a16:creationId xmlns:a16="http://schemas.microsoft.com/office/drawing/2014/main" id="{7CB3FF02-F26B-44B9-8F1D-F4C8C2251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2 w 16"/>
                  <a:gd name="T3" fmla="*/ 5 h 8"/>
                  <a:gd name="T4" fmla="*/ 3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9 w 16"/>
                  <a:gd name="T11" fmla="*/ 8 h 8"/>
                  <a:gd name="T12" fmla="*/ 12 w 16"/>
                  <a:gd name="T13" fmla="*/ 6 h 8"/>
                  <a:gd name="T14" fmla="*/ 13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24">
                <a:extLst>
                  <a:ext uri="{FF2B5EF4-FFF2-40B4-BE49-F238E27FC236}">
                    <a16:creationId xmlns:a16="http://schemas.microsoft.com/office/drawing/2014/main" id="{D149B6D4-9DE7-4864-8FE0-045EF495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952"/>
                <a:ext cx="18" cy="19"/>
              </a:xfrm>
              <a:custGeom>
                <a:avLst/>
                <a:gdLst>
                  <a:gd name="T0" fmla="*/ 0 w 8"/>
                  <a:gd name="T1" fmla="*/ 8 h 8"/>
                  <a:gd name="T2" fmla="*/ 2 w 8"/>
                  <a:gd name="T3" fmla="*/ 8 h 8"/>
                  <a:gd name="T4" fmla="*/ 5 w 8"/>
                  <a:gd name="T5" fmla="*/ 6 h 8"/>
                  <a:gd name="T6" fmla="*/ 6 w 8"/>
                  <a:gd name="T7" fmla="*/ 5 h 8"/>
                  <a:gd name="T8" fmla="*/ 8 w 8"/>
                  <a:gd name="T9" fmla="*/ 1 h 8"/>
                  <a:gd name="T10" fmla="*/ 8 w 8"/>
                  <a:gd name="T11" fmla="*/ 0 h 8"/>
                  <a:gd name="T12" fmla="*/ 0 w 8"/>
                  <a:gd name="T13" fmla="*/ 0 h 8"/>
                  <a:gd name="T14" fmla="*/ 0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25">
                <a:extLst>
                  <a:ext uri="{FF2B5EF4-FFF2-40B4-BE49-F238E27FC236}">
                    <a16:creationId xmlns:a16="http://schemas.microsoft.com/office/drawing/2014/main" id="{DD201894-0156-4285-933A-ED37B4A19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187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26">
                <a:extLst>
                  <a:ext uri="{FF2B5EF4-FFF2-40B4-BE49-F238E27FC236}">
                    <a16:creationId xmlns:a16="http://schemas.microsoft.com/office/drawing/2014/main" id="{DC6DF29A-F1F6-4883-AE10-7CA9331E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187"/>
                <a:ext cx="38" cy="19"/>
              </a:xfrm>
              <a:custGeom>
                <a:avLst/>
                <a:gdLst>
                  <a:gd name="T0" fmla="*/ 15 w 16"/>
                  <a:gd name="T1" fmla="*/ 3 h 8"/>
                  <a:gd name="T2" fmla="*/ 8 w 16"/>
                  <a:gd name="T3" fmla="*/ 0 h 8"/>
                  <a:gd name="T4" fmla="*/ 2 w 16"/>
                  <a:gd name="T5" fmla="*/ 3 h 8"/>
                  <a:gd name="T6" fmla="*/ 0 w 16"/>
                  <a:gd name="T7" fmla="*/ 8 h 8"/>
                  <a:gd name="T8" fmla="*/ 16 w 16"/>
                  <a:gd name="T9" fmla="*/ 8 h 8"/>
                  <a:gd name="T10" fmla="*/ 15 w 1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5" y="3"/>
                    </a:moveTo>
                    <a:cubicBezTo>
                      <a:pt x="13" y="1"/>
                      <a:pt x="11" y="0"/>
                      <a:pt x="8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4"/>
                      <a:pt x="15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27">
                <a:extLst>
                  <a:ext uri="{FF2B5EF4-FFF2-40B4-BE49-F238E27FC236}">
                    <a16:creationId xmlns:a16="http://schemas.microsoft.com/office/drawing/2014/main" id="{684F0916-1424-4AE3-867E-74E8658F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093"/>
                <a:ext cx="17" cy="37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928">
                <a:extLst>
                  <a:ext uri="{FF2B5EF4-FFF2-40B4-BE49-F238E27FC236}">
                    <a16:creationId xmlns:a16="http://schemas.microsoft.com/office/drawing/2014/main" id="{5F14CE66-F131-497C-A98A-0DD2CE440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093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929">
                <a:extLst>
                  <a:ext uri="{FF2B5EF4-FFF2-40B4-BE49-F238E27FC236}">
                    <a16:creationId xmlns:a16="http://schemas.microsoft.com/office/drawing/2014/main" id="{68320F19-E338-454C-8839-312C597D2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930">
                <a:extLst>
                  <a:ext uri="{FF2B5EF4-FFF2-40B4-BE49-F238E27FC236}">
                    <a16:creationId xmlns:a16="http://schemas.microsoft.com/office/drawing/2014/main" id="{C94C8D9F-AAB0-493E-9F61-128491FF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14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31">
                <a:extLst>
                  <a:ext uri="{FF2B5EF4-FFF2-40B4-BE49-F238E27FC236}">
                    <a16:creationId xmlns:a16="http://schemas.microsoft.com/office/drawing/2014/main" id="{33D7CC22-3C56-48A6-BB2A-06905368D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048"/>
                <a:ext cx="38" cy="35"/>
              </a:xfrm>
              <a:custGeom>
                <a:avLst/>
                <a:gdLst>
                  <a:gd name="T0" fmla="*/ 8 w 16"/>
                  <a:gd name="T1" fmla="*/ 15 h 15"/>
                  <a:gd name="T2" fmla="*/ 16 w 16"/>
                  <a:gd name="T3" fmla="*/ 7 h 15"/>
                  <a:gd name="T4" fmla="*/ 10 w 16"/>
                  <a:gd name="T5" fmla="*/ 0 h 15"/>
                  <a:gd name="T6" fmla="*/ 0 w 16"/>
                  <a:gd name="T7" fmla="*/ 5 h 15"/>
                  <a:gd name="T8" fmla="*/ 0 w 16"/>
                  <a:gd name="T9" fmla="*/ 7 h 15"/>
                  <a:gd name="T10" fmla="*/ 8 w 1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8" y="15"/>
                    </a:moveTo>
                    <a:cubicBezTo>
                      <a:pt x="12" y="15"/>
                      <a:pt x="16" y="12"/>
                      <a:pt x="16" y="7"/>
                    </a:cubicBezTo>
                    <a:cubicBezTo>
                      <a:pt x="16" y="4"/>
                      <a:pt x="13" y="1"/>
                      <a:pt x="10" y="0"/>
                    </a:cubicBezTo>
                    <a:cubicBezTo>
                      <a:pt x="7" y="1"/>
                      <a:pt x="4" y="3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32">
                <a:extLst>
                  <a:ext uri="{FF2B5EF4-FFF2-40B4-BE49-F238E27FC236}">
                    <a16:creationId xmlns:a16="http://schemas.microsoft.com/office/drawing/2014/main" id="{4C96F710-8FB0-43E2-A0A4-79AA10137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187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3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4"/>
                      <a:pt x="6" y="3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33">
                <a:extLst>
                  <a:ext uri="{FF2B5EF4-FFF2-40B4-BE49-F238E27FC236}">
                    <a16:creationId xmlns:a16="http://schemas.microsoft.com/office/drawing/2014/main" id="{DB31A891-7823-4D41-892C-F2612334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029"/>
                <a:ext cx="10" cy="9"/>
              </a:xfrm>
              <a:custGeom>
                <a:avLst/>
                <a:gdLst>
                  <a:gd name="T0" fmla="*/ 3 w 4"/>
                  <a:gd name="T1" fmla="*/ 3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3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934">
                <a:extLst>
                  <a:ext uri="{FF2B5EF4-FFF2-40B4-BE49-F238E27FC236}">
                    <a16:creationId xmlns:a16="http://schemas.microsoft.com/office/drawing/2014/main" id="{88F0B13E-8ECE-49D8-BD04-0E365A8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72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935">
                <a:extLst>
                  <a:ext uri="{FF2B5EF4-FFF2-40B4-BE49-F238E27FC236}">
                    <a16:creationId xmlns:a16="http://schemas.microsoft.com/office/drawing/2014/main" id="{D1148EAE-1232-4115-9BF8-2CAFA3285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72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936">
                <a:extLst>
                  <a:ext uri="{FF2B5EF4-FFF2-40B4-BE49-F238E27FC236}">
                    <a16:creationId xmlns:a16="http://schemas.microsoft.com/office/drawing/2014/main" id="{782DA853-75DF-43B1-994F-7AA919660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79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937">
                <a:extLst>
                  <a:ext uri="{FF2B5EF4-FFF2-40B4-BE49-F238E27FC236}">
                    <a16:creationId xmlns:a16="http://schemas.microsoft.com/office/drawing/2014/main" id="{BF364ABF-58E0-4FFB-9463-8C47100EA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27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938">
                <a:extLst>
                  <a:ext uri="{FF2B5EF4-FFF2-40B4-BE49-F238E27FC236}">
                    <a16:creationId xmlns:a16="http://schemas.microsoft.com/office/drawing/2014/main" id="{9DF0392A-F9D8-4F5D-B9D6-31800495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939">
                <a:extLst>
                  <a:ext uri="{FF2B5EF4-FFF2-40B4-BE49-F238E27FC236}">
                    <a16:creationId xmlns:a16="http://schemas.microsoft.com/office/drawing/2014/main" id="{68C39D76-B03F-43D7-8E42-AF0BA25E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940">
                <a:extLst>
                  <a:ext uri="{FF2B5EF4-FFF2-40B4-BE49-F238E27FC236}">
                    <a16:creationId xmlns:a16="http://schemas.microsoft.com/office/drawing/2014/main" id="{00D13AB6-6B09-4235-A3AA-D187AEF20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941">
                <a:extLst>
                  <a:ext uri="{FF2B5EF4-FFF2-40B4-BE49-F238E27FC236}">
                    <a16:creationId xmlns:a16="http://schemas.microsoft.com/office/drawing/2014/main" id="{8262BDAF-FA87-4448-9BA3-864823DD1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942">
                <a:extLst>
                  <a:ext uri="{FF2B5EF4-FFF2-40B4-BE49-F238E27FC236}">
                    <a16:creationId xmlns:a16="http://schemas.microsoft.com/office/drawing/2014/main" id="{58FD6534-C3A9-46E2-9910-553FF965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72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1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943">
                <a:extLst>
                  <a:ext uri="{FF2B5EF4-FFF2-40B4-BE49-F238E27FC236}">
                    <a16:creationId xmlns:a16="http://schemas.microsoft.com/office/drawing/2014/main" id="{938A35FE-AB1A-4CFA-AAE9-9E82C6F36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79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6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944">
                <a:extLst>
                  <a:ext uri="{FF2B5EF4-FFF2-40B4-BE49-F238E27FC236}">
                    <a16:creationId xmlns:a16="http://schemas.microsoft.com/office/drawing/2014/main" id="{873E1BB9-9559-404A-A89B-DEC5DED7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206"/>
                <a:ext cx="17" cy="17"/>
              </a:xfrm>
              <a:custGeom>
                <a:avLst/>
                <a:gdLst>
                  <a:gd name="T0" fmla="*/ 7 w 7"/>
                  <a:gd name="T1" fmla="*/ 7 h 7"/>
                  <a:gd name="T2" fmla="*/ 7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  <a:gd name="T8" fmla="*/ 0 w 7"/>
                  <a:gd name="T9" fmla="*/ 1 h 7"/>
                  <a:gd name="T10" fmla="*/ 7 w 7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945">
                <a:extLst>
                  <a:ext uri="{FF2B5EF4-FFF2-40B4-BE49-F238E27FC236}">
                    <a16:creationId xmlns:a16="http://schemas.microsoft.com/office/drawing/2014/main" id="{D0F82739-E1CF-44C9-9DCB-1BC2B82E7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206"/>
                <a:ext cx="38" cy="17"/>
              </a:xfrm>
              <a:custGeom>
                <a:avLst/>
                <a:gdLst>
                  <a:gd name="T0" fmla="*/ 8 w 16"/>
                  <a:gd name="T1" fmla="*/ 7 h 7"/>
                  <a:gd name="T2" fmla="*/ 16 w 16"/>
                  <a:gd name="T3" fmla="*/ 1 h 7"/>
                  <a:gd name="T4" fmla="*/ 16 w 16"/>
                  <a:gd name="T5" fmla="*/ 0 h 7"/>
                  <a:gd name="T6" fmla="*/ 0 w 16"/>
                  <a:gd name="T7" fmla="*/ 0 h 7"/>
                  <a:gd name="T8" fmla="*/ 0 w 16"/>
                  <a:gd name="T9" fmla="*/ 1 h 7"/>
                  <a:gd name="T10" fmla="*/ 8 w 1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8" y="7"/>
                    </a:moveTo>
                    <a:cubicBezTo>
                      <a:pt x="12" y="7"/>
                      <a:pt x="15" y="5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946">
                <a:extLst>
                  <a:ext uri="{FF2B5EF4-FFF2-40B4-BE49-F238E27FC236}">
                    <a16:creationId xmlns:a16="http://schemas.microsoft.com/office/drawing/2014/main" id="{1C7D5AE8-41F0-4DDC-9316-CB88D41F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06"/>
                <a:ext cx="19" cy="17"/>
              </a:xfrm>
              <a:custGeom>
                <a:avLst/>
                <a:gdLst>
                  <a:gd name="T0" fmla="*/ 7 w 8"/>
                  <a:gd name="T1" fmla="*/ 1 h 7"/>
                  <a:gd name="T2" fmla="*/ 8 w 8"/>
                  <a:gd name="T3" fmla="*/ 0 h 7"/>
                  <a:gd name="T4" fmla="*/ 0 w 8"/>
                  <a:gd name="T5" fmla="*/ 0 h 7"/>
                  <a:gd name="T6" fmla="*/ 0 w 8"/>
                  <a:gd name="T7" fmla="*/ 7 h 7"/>
                  <a:gd name="T8" fmla="*/ 1 w 8"/>
                  <a:gd name="T9" fmla="*/ 7 h 7"/>
                  <a:gd name="T10" fmla="*/ 7 w 8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7"/>
                      <a:pt x="7" y="4"/>
                      <a:pt x="7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947">
                <a:extLst>
                  <a:ext uri="{FF2B5EF4-FFF2-40B4-BE49-F238E27FC236}">
                    <a16:creationId xmlns:a16="http://schemas.microsoft.com/office/drawing/2014/main" id="{A5E781DB-16B0-4506-B880-FA1C259AF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59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2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948">
                <a:extLst>
                  <a:ext uri="{FF2B5EF4-FFF2-40B4-BE49-F238E27FC236}">
                    <a16:creationId xmlns:a16="http://schemas.microsoft.com/office/drawing/2014/main" id="{FB7D2A15-D858-4975-87D7-D725FCD0A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59"/>
                <a:ext cx="38" cy="19"/>
              </a:xfrm>
              <a:custGeom>
                <a:avLst/>
                <a:gdLst>
                  <a:gd name="T0" fmla="*/ 12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949">
                <a:extLst>
                  <a:ext uri="{FF2B5EF4-FFF2-40B4-BE49-F238E27FC236}">
                    <a16:creationId xmlns:a16="http://schemas.microsoft.com/office/drawing/2014/main" id="{2FBDBBCA-E2B8-4253-971F-E74C817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466"/>
                <a:ext cx="17" cy="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8 h 16"/>
                  <a:gd name="T4" fmla="*/ 7 w 7"/>
                  <a:gd name="T5" fmla="*/ 16 h 16"/>
                  <a:gd name="T6" fmla="*/ 7 w 7"/>
                  <a:gd name="T7" fmla="*/ 16 h 16"/>
                  <a:gd name="T8" fmla="*/ 7 w 7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950">
                <a:extLst>
                  <a:ext uri="{FF2B5EF4-FFF2-40B4-BE49-F238E27FC236}">
                    <a16:creationId xmlns:a16="http://schemas.microsoft.com/office/drawing/2014/main" id="{156901C0-DEEA-4EAF-B5F4-C448BFEB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951">
                <a:extLst>
                  <a:ext uri="{FF2B5EF4-FFF2-40B4-BE49-F238E27FC236}">
                    <a16:creationId xmlns:a16="http://schemas.microsoft.com/office/drawing/2014/main" id="{FBE2E17E-6BA1-43A1-AE18-E7D78A89A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952">
                <a:extLst>
                  <a:ext uri="{FF2B5EF4-FFF2-40B4-BE49-F238E27FC236}">
                    <a16:creationId xmlns:a16="http://schemas.microsoft.com/office/drawing/2014/main" id="{817B6708-C502-481D-8961-5EBDB62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953">
                <a:extLst>
                  <a:ext uri="{FF2B5EF4-FFF2-40B4-BE49-F238E27FC236}">
                    <a16:creationId xmlns:a16="http://schemas.microsoft.com/office/drawing/2014/main" id="{AFB1CFB0-CF07-43B6-820C-0632B8FF9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954">
                <a:extLst>
                  <a:ext uri="{FF2B5EF4-FFF2-40B4-BE49-F238E27FC236}">
                    <a16:creationId xmlns:a16="http://schemas.microsoft.com/office/drawing/2014/main" id="{0001AFCE-4B4D-4B91-8D35-5F165F47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955">
                <a:extLst>
                  <a:ext uri="{FF2B5EF4-FFF2-40B4-BE49-F238E27FC236}">
                    <a16:creationId xmlns:a16="http://schemas.microsoft.com/office/drawing/2014/main" id="{B6F6C588-5DF0-4D1A-BCB1-1C81A193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59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4 w 8"/>
                  <a:gd name="T5" fmla="*/ 2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956">
                <a:extLst>
                  <a:ext uri="{FF2B5EF4-FFF2-40B4-BE49-F238E27FC236}">
                    <a16:creationId xmlns:a16="http://schemas.microsoft.com/office/drawing/2014/main" id="{1E434E39-35A3-4DC5-A508-01F37D311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466"/>
                <a:ext cx="19" cy="38"/>
              </a:xfrm>
              <a:custGeom>
                <a:avLst/>
                <a:gdLst>
                  <a:gd name="T0" fmla="*/ 8 w 8"/>
                  <a:gd name="T1" fmla="*/ 8 h 16"/>
                  <a:gd name="T2" fmla="*/ 1 w 8"/>
                  <a:gd name="T3" fmla="*/ 0 h 16"/>
                  <a:gd name="T4" fmla="*/ 0 w 8"/>
                  <a:gd name="T5" fmla="*/ 0 h 16"/>
                  <a:gd name="T6" fmla="*/ 0 w 8"/>
                  <a:gd name="T7" fmla="*/ 16 h 16"/>
                  <a:gd name="T8" fmla="*/ 1 w 8"/>
                  <a:gd name="T9" fmla="*/ 15 h 16"/>
                  <a:gd name="T10" fmla="*/ 8 w 8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5" y="15"/>
                      <a:pt x="8" y="12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957">
                <a:extLst>
                  <a:ext uri="{FF2B5EF4-FFF2-40B4-BE49-F238E27FC236}">
                    <a16:creationId xmlns:a16="http://schemas.microsoft.com/office/drawing/2014/main" id="{62013D6B-E74C-435B-B049-0A0D337D9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391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958">
                <a:extLst>
                  <a:ext uri="{FF2B5EF4-FFF2-40B4-BE49-F238E27FC236}">
                    <a16:creationId xmlns:a16="http://schemas.microsoft.com/office/drawing/2014/main" id="{11512DEC-F0C0-4583-8961-E40CA59F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391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959">
                <a:extLst>
                  <a:ext uri="{FF2B5EF4-FFF2-40B4-BE49-F238E27FC236}">
                    <a16:creationId xmlns:a16="http://schemas.microsoft.com/office/drawing/2014/main" id="{1719E7D9-DD0D-46B0-B638-850B97EC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391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960">
                <a:extLst>
                  <a:ext uri="{FF2B5EF4-FFF2-40B4-BE49-F238E27FC236}">
                    <a16:creationId xmlns:a16="http://schemas.microsoft.com/office/drawing/2014/main" id="{FE9824F9-4C8D-47EE-99EB-1A1039DE6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46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1 w 7"/>
                  <a:gd name="T5" fmla="*/ 4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2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961">
                <a:extLst>
                  <a:ext uri="{FF2B5EF4-FFF2-40B4-BE49-F238E27FC236}">
                    <a16:creationId xmlns:a16="http://schemas.microsoft.com/office/drawing/2014/main" id="{03222315-7260-4E2F-BA30-0CDC2C5C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962">
                <a:extLst>
                  <a:ext uri="{FF2B5EF4-FFF2-40B4-BE49-F238E27FC236}">
                    <a16:creationId xmlns:a16="http://schemas.microsoft.com/office/drawing/2014/main" id="{B05B544B-460F-4B1B-A778-70524CFDF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653"/>
                <a:ext cx="17" cy="36"/>
              </a:xfrm>
              <a:custGeom>
                <a:avLst/>
                <a:gdLst>
                  <a:gd name="T0" fmla="*/ 7 w 7"/>
                  <a:gd name="T1" fmla="*/ 0 h 15"/>
                  <a:gd name="T2" fmla="*/ 0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7 w 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963">
                <a:extLst>
                  <a:ext uri="{FF2B5EF4-FFF2-40B4-BE49-F238E27FC236}">
                    <a16:creationId xmlns:a16="http://schemas.microsoft.com/office/drawing/2014/main" id="{5CDE20EC-5D81-4050-AE2B-6353178D6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Oval 964">
                <a:extLst>
                  <a:ext uri="{FF2B5EF4-FFF2-40B4-BE49-F238E27FC236}">
                    <a16:creationId xmlns:a16="http://schemas.microsoft.com/office/drawing/2014/main" id="{BBB2CFFE-327B-421A-B5EC-A96983388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Oval 965">
                <a:extLst>
                  <a:ext uri="{FF2B5EF4-FFF2-40B4-BE49-F238E27FC236}">
                    <a16:creationId xmlns:a16="http://schemas.microsoft.com/office/drawing/2014/main" id="{AC816F6B-E8FD-4CEE-B57B-126C2376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Oval 966">
                <a:extLst>
                  <a:ext uri="{FF2B5EF4-FFF2-40B4-BE49-F238E27FC236}">
                    <a16:creationId xmlns:a16="http://schemas.microsoft.com/office/drawing/2014/main" id="{F8842C06-0379-4C7D-84A3-0F80DAC9F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Oval 967">
                <a:extLst>
                  <a:ext uri="{FF2B5EF4-FFF2-40B4-BE49-F238E27FC236}">
                    <a16:creationId xmlns:a16="http://schemas.microsoft.com/office/drawing/2014/main" id="{8D5F5E94-8040-4331-B127-41FCC0E76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968">
                <a:extLst>
                  <a:ext uri="{FF2B5EF4-FFF2-40B4-BE49-F238E27FC236}">
                    <a16:creationId xmlns:a16="http://schemas.microsoft.com/office/drawing/2014/main" id="{792DF7B6-F0F0-4739-9C3C-FBFE5BB59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46"/>
                <a:ext cx="19" cy="19"/>
              </a:xfrm>
              <a:custGeom>
                <a:avLst/>
                <a:gdLst>
                  <a:gd name="T0" fmla="*/ 0 w 8"/>
                  <a:gd name="T1" fmla="*/ 8 h 8"/>
                  <a:gd name="T2" fmla="*/ 8 w 8"/>
                  <a:gd name="T3" fmla="*/ 8 h 8"/>
                  <a:gd name="T4" fmla="*/ 6 w 8"/>
                  <a:gd name="T5" fmla="*/ 4 h 8"/>
                  <a:gd name="T6" fmla="*/ 1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7" y="5"/>
                      <a:pt x="6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969">
                <a:extLst>
                  <a:ext uri="{FF2B5EF4-FFF2-40B4-BE49-F238E27FC236}">
                    <a16:creationId xmlns:a16="http://schemas.microsoft.com/office/drawing/2014/main" id="{40C9BF10-E56B-4EE6-9D10-4586F32E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653"/>
                <a:ext cx="19" cy="36"/>
              </a:xfrm>
              <a:custGeom>
                <a:avLst/>
                <a:gdLst>
                  <a:gd name="T0" fmla="*/ 8 w 8"/>
                  <a:gd name="T1" fmla="*/ 8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8"/>
                    </a:moveTo>
                    <a:cubicBezTo>
                      <a:pt x="8" y="4"/>
                      <a:pt x="5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5"/>
                      <a:pt x="8" y="11"/>
                      <a:pt x="8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970">
                <a:extLst>
                  <a:ext uri="{FF2B5EF4-FFF2-40B4-BE49-F238E27FC236}">
                    <a16:creationId xmlns:a16="http://schemas.microsoft.com/office/drawing/2014/main" id="{57F7EB0B-857E-40C7-98EE-6C1D1310C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578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2 w 7"/>
                  <a:gd name="T5" fmla="*/ 6 h 8"/>
                  <a:gd name="T6" fmla="*/ 3 w 7"/>
                  <a:gd name="T7" fmla="*/ 7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971">
                <a:extLst>
                  <a:ext uri="{FF2B5EF4-FFF2-40B4-BE49-F238E27FC236}">
                    <a16:creationId xmlns:a16="http://schemas.microsoft.com/office/drawing/2014/main" id="{6CB87787-5DB1-4BF5-A15E-8C4BD6C3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578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972">
                <a:extLst>
                  <a:ext uri="{FF2B5EF4-FFF2-40B4-BE49-F238E27FC236}">
                    <a16:creationId xmlns:a16="http://schemas.microsoft.com/office/drawing/2014/main" id="{5CF8B103-21C5-41BE-88FE-1D83135C0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578"/>
                <a:ext cx="19" cy="19"/>
              </a:xfrm>
              <a:custGeom>
                <a:avLst/>
                <a:gdLst>
                  <a:gd name="T0" fmla="*/ 4 w 8"/>
                  <a:gd name="T1" fmla="*/ 7 h 8"/>
                  <a:gd name="T2" fmla="*/ 5 w 8"/>
                  <a:gd name="T3" fmla="*/ 6 h 8"/>
                  <a:gd name="T4" fmla="*/ 7 w 8"/>
                  <a:gd name="T5" fmla="*/ 2 h 8"/>
                  <a:gd name="T6" fmla="*/ 8 w 8"/>
                  <a:gd name="T7" fmla="*/ 0 h 8"/>
                  <a:gd name="T8" fmla="*/ 0 w 8"/>
                  <a:gd name="T9" fmla="*/ 0 h 8"/>
                  <a:gd name="T10" fmla="*/ 0 w 8"/>
                  <a:gd name="T11" fmla="*/ 8 h 8"/>
                  <a:gd name="T12" fmla="*/ 1 w 8"/>
                  <a:gd name="T13" fmla="*/ 8 h 8"/>
                  <a:gd name="T14" fmla="*/ 4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7"/>
                    </a:move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973">
                <a:extLst>
                  <a:ext uri="{FF2B5EF4-FFF2-40B4-BE49-F238E27FC236}">
                    <a16:creationId xmlns:a16="http://schemas.microsoft.com/office/drawing/2014/main" id="{2AA7F0EE-9565-4EBC-AA39-16CDBFC8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33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7 w 7"/>
                  <a:gd name="T3" fmla="*/ 0 h 8"/>
                  <a:gd name="T4" fmla="*/ 3 w 7"/>
                  <a:gd name="T5" fmla="*/ 1 h 8"/>
                  <a:gd name="T6" fmla="*/ 0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974">
                <a:extLst>
                  <a:ext uri="{FF2B5EF4-FFF2-40B4-BE49-F238E27FC236}">
                    <a16:creationId xmlns:a16="http://schemas.microsoft.com/office/drawing/2014/main" id="{D0B8F3DC-A077-4417-95E3-AB27FAC88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33"/>
                <a:ext cx="38" cy="19"/>
              </a:xfrm>
              <a:custGeom>
                <a:avLst/>
                <a:gdLst>
                  <a:gd name="T0" fmla="*/ 12 w 16"/>
                  <a:gd name="T1" fmla="*/ 1 h 8"/>
                  <a:gd name="T2" fmla="*/ 8 w 16"/>
                  <a:gd name="T3" fmla="*/ 0 h 8"/>
                  <a:gd name="T4" fmla="*/ 4 w 16"/>
                  <a:gd name="T5" fmla="*/ 1 h 8"/>
                  <a:gd name="T6" fmla="*/ 0 w 16"/>
                  <a:gd name="T7" fmla="*/ 8 h 8"/>
                  <a:gd name="T8" fmla="*/ 16 w 16"/>
                  <a:gd name="T9" fmla="*/ 8 h 8"/>
                  <a:gd name="T10" fmla="*/ 12 w 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2" y="1"/>
                    </a:moveTo>
                    <a:cubicBezTo>
                      <a:pt x="11" y="0"/>
                      <a:pt x="10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2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975">
                <a:extLst>
                  <a:ext uri="{FF2B5EF4-FFF2-40B4-BE49-F238E27FC236}">
                    <a16:creationId xmlns:a16="http://schemas.microsoft.com/office/drawing/2014/main" id="{FCB27CC1-F9B0-4D85-BE7A-027FBBE37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840"/>
                <a:ext cx="17" cy="36"/>
              </a:xfrm>
              <a:custGeom>
                <a:avLst/>
                <a:gdLst>
                  <a:gd name="T0" fmla="*/ 0 w 7"/>
                  <a:gd name="T1" fmla="*/ 7 h 15"/>
                  <a:gd name="T2" fmla="*/ 7 w 7"/>
                  <a:gd name="T3" fmla="*/ 15 h 15"/>
                  <a:gd name="T4" fmla="*/ 7 w 7"/>
                  <a:gd name="T5" fmla="*/ 15 h 15"/>
                  <a:gd name="T6" fmla="*/ 7 w 7"/>
                  <a:gd name="T7" fmla="*/ 0 h 15"/>
                  <a:gd name="T8" fmla="*/ 7 w 7"/>
                  <a:gd name="T9" fmla="*/ 0 h 15"/>
                  <a:gd name="T10" fmla="*/ 0 w 7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5">
                    <a:moveTo>
                      <a:pt x="0" y="7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Oval 976">
                <a:extLst>
                  <a:ext uri="{FF2B5EF4-FFF2-40B4-BE49-F238E27FC236}">
                    <a16:creationId xmlns:a16="http://schemas.microsoft.com/office/drawing/2014/main" id="{B09F8756-FFCA-46EC-821D-C17CC829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6" y="184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Oval 977">
                <a:extLst>
                  <a:ext uri="{FF2B5EF4-FFF2-40B4-BE49-F238E27FC236}">
                    <a16:creationId xmlns:a16="http://schemas.microsoft.com/office/drawing/2014/main" id="{1066BE8D-5E9F-44A9-A588-C5C583B1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Oval 978">
                <a:extLst>
                  <a:ext uri="{FF2B5EF4-FFF2-40B4-BE49-F238E27FC236}">
                    <a16:creationId xmlns:a16="http://schemas.microsoft.com/office/drawing/2014/main" id="{7BC53C9B-7ACA-4059-B9F8-527123AC1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885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Oval 979">
                <a:extLst>
                  <a:ext uri="{FF2B5EF4-FFF2-40B4-BE49-F238E27FC236}">
                    <a16:creationId xmlns:a16="http://schemas.microsoft.com/office/drawing/2014/main" id="{AF78C2FE-5E19-40DB-B858-D0061644D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9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Oval 980">
                <a:extLst>
                  <a:ext uri="{FF2B5EF4-FFF2-40B4-BE49-F238E27FC236}">
                    <a16:creationId xmlns:a16="http://schemas.microsoft.com/office/drawing/2014/main" id="{B4724758-3862-479F-9D0F-00CB9720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981">
                <a:extLst>
                  <a:ext uri="{FF2B5EF4-FFF2-40B4-BE49-F238E27FC236}">
                    <a16:creationId xmlns:a16="http://schemas.microsoft.com/office/drawing/2014/main" id="{B8B2C438-BC32-4640-944C-704A8AB1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933"/>
                <a:ext cx="19" cy="19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0 h 8"/>
                  <a:gd name="T4" fmla="*/ 0 w 8"/>
                  <a:gd name="T5" fmla="*/ 0 h 8"/>
                  <a:gd name="T6" fmla="*/ 0 w 8"/>
                  <a:gd name="T7" fmla="*/ 3 h 8"/>
                  <a:gd name="T8" fmla="*/ 5 w 8"/>
                  <a:gd name="T9" fmla="*/ 8 h 8"/>
                  <a:gd name="T10" fmla="*/ 8 w 8"/>
                  <a:gd name="T11" fmla="*/ 8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6"/>
                      <a:pt x="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6" y="3"/>
                      <a:pt x="4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982">
                <a:extLst>
                  <a:ext uri="{FF2B5EF4-FFF2-40B4-BE49-F238E27FC236}">
                    <a16:creationId xmlns:a16="http://schemas.microsoft.com/office/drawing/2014/main" id="{56BB1ABA-2721-4620-A502-C52CD921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40"/>
                <a:ext cx="19" cy="36"/>
              </a:xfrm>
              <a:custGeom>
                <a:avLst/>
                <a:gdLst>
                  <a:gd name="T0" fmla="*/ 8 w 8"/>
                  <a:gd name="T1" fmla="*/ 7 h 15"/>
                  <a:gd name="T2" fmla="*/ 1 w 8"/>
                  <a:gd name="T3" fmla="*/ 0 h 15"/>
                  <a:gd name="T4" fmla="*/ 0 w 8"/>
                  <a:gd name="T5" fmla="*/ 0 h 15"/>
                  <a:gd name="T6" fmla="*/ 0 w 8"/>
                  <a:gd name="T7" fmla="*/ 15 h 15"/>
                  <a:gd name="T8" fmla="*/ 1 w 8"/>
                  <a:gd name="T9" fmla="*/ 15 h 15"/>
                  <a:gd name="T10" fmla="*/ 8 w 8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7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5" y="14"/>
                      <a:pt x="8" y="11"/>
                      <a:pt x="8" y="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983">
                <a:extLst>
                  <a:ext uri="{FF2B5EF4-FFF2-40B4-BE49-F238E27FC236}">
                    <a16:creationId xmlns:a16="http://schemas.microsoft.com/office/drawing/2014/main" id="{7E5306BB-4500-4269-9709-6BB78462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765"/>
                <a:ext cx="17" cy="19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984">
                <a:extLst>
                  <a:ext uri="{FF2B5EF4-FFF2-40B4-BE49-F238E27FC236}">
                    <a16:creationId xmlns:a16="http://schemas.microsoft.com/office/drawing/2014/main" id="{C5BF4875-4667-44C5-B073-25909E27F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765"/>
                <a:ext cx="38" cy="19"/>
              </a:xfrm>
              <a:custGeom>
                <a:avLst/>
                <a:gdLst>
                  <a:gd name="T0" fmla="*/ 0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0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0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985">
                <a:extLst>
                  <a:ext uri="{FF2B5EF4-FFF2-40B4-BE49-F238E27FC236}">
                    <a16:creationId xmlns:a16="http://schemas.microsoft.com/office/drawing/2014/main" id="{4B35E063-9526-4629-A777-D1E63350E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765"/>
                <a:ext cx="19" cy="19"/>
              </a:xfrm>
              <a:custGeom>
                <a:avLst/>
                <a:gdLst>
                  <a:gd name="T0" fmla="*/ 7 w 8"/>
                  <a:gd name="T1" fmla="*/ 2 h 8"/>
                  <a:gd name="T2" fmla="*/ 8 w 8"/>
                  <a:gd name="T3" fmla="*/ 0 h 8"/>
                  <a:gd name="T4" fmla="*/ 0 w 8"/>
                  <a:gd name="T5" fmla="*/ 0 h 8"/>
                  <a:gd name="T6" fmla="*/ 0 w 8"/>
                  <a:gd name="T7" fmla="*/ 8 h 8"/>
                  <a:gd name="T8" fmla="*/ 1 w 8"/>
                  <a:gd name="T9" fmla="*/ 8 h 8"/>
                  <a:gd name="T10" fmla="*/ 7 w 8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986">
                <a:extLst>
                  <a:ext uri="{FF2B5EF4-FFF2-40B4-BE49-F238E27FC236}">
                    <a16:creationId xmlns:a16="http://schemas.microsoft.com/office/drawing/2014/main" id="{D2AE7C02-F44B-4D8A-A48D-AAC009834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025"/>
                <a:ext cx="17" cy="31"/>
              </a:xfrm>
              <a:custGeom>
                <a:avLst/>
                <a:gdLst>
                  <a:gd name="T0" fmla="*/ 7 w 7"/>
                  <a:gd name="T1" fmla="*/ 0 h 13"/>
                  <a:gd name="T2" fmla="*/ 0 w 7"/>
                  <a:gd name="T3" fmla="*/ 8 h 13"/>
                  <a:gd name="T4" fmla="*/ 0 w 7"/>
                  <a:gd name="T5" fmla="*/ 10 h 13"/>
                  <a:gd name="T6" fmla="*/ 7 w 7"/>
                  <a:gd name="T7" fmla="*/ 13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11"/>
                      <a:pt x="5" y="12"/>
                      <a:pt x="7" y="13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987">
                <a:extLst>
                  <a:ext uri="{FF2B5EF4-FFF2-40B4-BE49-F238E27FC236}">
                    <a16:creationId xmlns:a16="http://schemas.microsoft.com/office/drawing/2014/main" id="{DE214045-8BA0-4AB4-AF52-8EA411C2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980"/>
                <a:ext cx="17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  <a:cubicBezTo>
                      <a:pt x="6" y="2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988">
                <a:extLst>
                  <a:ext uri="{FF2B5EF4-FFF2-40B4-BE49-F238E27FC236}">
                    <a16:creationId xmlns:a16="http://schemas.microsoft.com/office/drawing/2014/main" id="{68CCDC8D-A21D-497C-8F36-93176D798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4" y="1980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989">
                <a:extLst>
                  <a:ext uri="{FF2B5EF4-FFF2-40B4-BE49-F238E27FC236}">
                    <a16:creationId xmlns:a16="http://schemas.microsoft.com/office/drawing/2014/main" id="{E4367866-7D5E-4982-80FC-B07FEA14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1952"/>
                <a:ext cx="17" cy="1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1 h 8"/>
                  <a:gd name="T4" fmla="*/ 2 w 7"/>
                  <a:gd name="T5" fmla="*/ 5 h 8"/>
                  <a:gd name="T6" fmla="*/ 3 w 7"/>
                  <a:gd name="T7" fmla="*/ 6 h 8"/>
                  <a:gd name="T8" fmla="*/ 6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7 w 7"/>
                  <a:gd name="T15" fmla="*/ 0 h 8"/>
                  <a:gd name="T16" fmla="*/ 0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7"/>
                      <a:pt x="5" y="7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990">
                <a:extLst>
                  <a:ext uri="{FF2B5EF4-FFF2-40B4-BE49-F238E27FC236}">
                    <a16:creationId xmlns:a16="http://schemas.microsoft.com/office/drawing/2014/main" id="{20E679C1-3EC9-4224-BDCA-063F3D6AB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1952"/>
                <a:ext cx="38" cy="19"/>
              </a:xfrm>
              <a:custGeom>
                <a:avLst/>
                <a:gdLst>
                  <a:gd name="T0" fmla="*/ 0 w 16"/>
                  <a:gd name="T1" fmla="*/ 1 h 8"/>
                  <a:gd name="T2" fmla="*/ 3 w 16"/>
                  <a:gd name="T3" fmla="*/ 5 h 8"/>
                  <a:gd name="T4" fmla="*/ 4 w 16"/>
                  <a:gd name="T5" fmla="*/ 6 h 8"/>
                  <a:gd name="T6" fmla="*/ 6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2 w 16"/>
                  <a:gd name="T13" fmla="*/ 6 h 8"/>
                  <a:gd name="T14" fmla="*/ 14 w 16"/>
                  <a:gd name="T15" fmla="*/ 5 h 8"/>
                  <a:gd name="T16" fmla="*/ 16 w 16"/>
                  <a:gd name="T17" fmla="*/ 1 h 8"/>
                  <a:gd name="T18" fmla="*/ 16 w 16"/>
                  <a:gd name="T19" fmla="*/ 0 h 8"/>
                  <a:gd name="T20" fmla="*/ 0 w 16"/>
                  <a:gd name="T21" fmla="*/ 0 h 8"/>
                  <a:gd name="T22" fmla="*/ 0 w 16"/>
                  <a:gd name="T2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0" y="1"/>
                    </a:moveTo>
                    <a:cubicBezTo>
                      <a:pt x="1" y="3"/>
                      <a:pt x="1" y="4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7"/>
                      <a:pt x="12" y="7"/>
                      <a:pt x="12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991">
                <a:extLst>
                  <a:ext uri="{FF2B5EF4-FFF2-40B4-BE49-F238E27FC236}">
                    <a16:creationId xmlns:a16="http://schemas.microsoft.com/office/drawing/2014/main" id="{D23002D2-5167-4131-8686-AAF49BC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952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2 w 3"/>
                  <a:gd name="T7" fmla="*/ 1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992">
                <a:extLst>
                  <a:ext uri="{FF2B5EF4-FFF2-40B4-BE49-F238E27FC236}">
                    <a16:creationId xmlns:a16="http://schemas.microsoft.com/office/drawing/2014/main" id="{E1EA79C9-212A-4CB4-98AD-D948AB85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187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3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993">
                <a:extLst>
                  <a:ext uri="{FF2B5EF4-FFF2-40B4-BE49-F238E27FC236}">
                    <a16:creationId xmlns:a16="http://schemas.microsoft.com/office/drawing/2014/main" id="{35CBFE9D-880B-4121-B795-298ADAA65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72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994">
                <a:extLst>
                  <a:ext uri="{FF2B5EF4-FFF2-40B4-BE49-F238E27FC236}">
                    <a16:creationId xmlns:a16="http://schemas.microsoft.com/office/drawing/2014/main" id="{F1C5429C-8665-4DAB-BB4A-5DBAEF78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72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995">
                <a:extLst>
                  <a:ext uri="{FF2B5EF4-FFF2-40B4-BE49-F238E27FC236}">
                    <a16:creationId xmlns:a16="http://schemas.microsoft.com/office/drawing/2014/main" id="{CCB2C82D-FBBA-42DD-A469-7483ED7F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79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996">
                <a:extLst>
                  <a:ext uri="{FF2B5EF4-FFF2-40B4-BE49-F238E27FC236}">
                    <a16:creationId xmlns:a16="http://schemas.microsoft.com/office/drawing/2014/main" id="{D11D5753-2037-4295-B829-88BC10131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79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6 w 16"/>
                  <a:gd name="T3" fmla="*/ 8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7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3" y="16"/>
                      <a:pt x="16" y="12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997">
                <a:extLst>
                  <a:ext uri="{FF2B5EF4-FFF2-40B4-BE49-F238E27FC236}">
                    <a16:creationId xmlns:a16="http://schemas.microsoft.com/office/drawing/2014/main" id="{BF850BFC-614F-476F-A480-83C234B8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2"/>
                <a:ext cx="19" cy="33"/>
              </a:xfrm>
              <a:custGeom>
                <a:avLst/>
                <a:gdLst>
                  <a:gd name="T0" fmla="*/ 8 w 8"/>
                  <a:gd name="T1" fmla="*/ 6 h 14"/>
                  <a:gd name="T2" fmla="*/ 5 w 8"/>
                  <a:gd name="T3" fmla="*/ 0 h 14"/>
                  <a:gd name="T4" fmla="*/ 0 w 8"/>
                  <a:gd name="T5" fmla="*/ 13 h 14"/>
                  <a:gd name="T6" fmla="*/ 1 w 8"/>
                  <a:gd name="T7" fmla="*/ 14 h 14"/>
                  <a:gd name="T8" fmla="*/ 8 w 8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8" y="6"/>
                    </a:moveTo>
                    <a:cubicBezTo>
                      <a:pt x="8" y="3"/>
                      <a:pt x="7" y="1"/>
                      <a:pt x="5" y="0"/>
                    </a:cubicBezTo>
                    <a:cubicBezTo>
                      <a:pt x="4" y="4"/>
                      <a:pt x="2" y="9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5" y="14"/>
                      <a:pt x="8" y="10"/>
                      <a:pt x="8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998">
                <a:extLst>
                  <a:ext uri="{FF2B5EF4-FFF2-40B4-BE49-F238E27FC236}">
                    <a16:creationId xmlns:a16="http://schemas.microsoft.com/office/drawing/2014/main" id="{ABC293FB-829A-4B73-80AE-DD807D76F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32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999">
                <a:extLst>
                  <a:ext uri="{FF2B5EF4-FFF2-40B4-BE49-F238E27FC236}">
                    <a16:creationId xmlns:a16="http://schemas.microsoft.com/office/drawing/2014/main" id="{E725DDD2-D4B8-4966-AA7E-63A1DDC30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23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000">
                <a:extLst>
                  <a:ext uri="{FF2B5EF4-FFF2-40B4-BE49-F238E27FC236}">
                    <a16:creationId xmlns:a16="http://schemas.microsoft.com/office/drawing/2014/main" id="{6BEF18E3-074A-446E-8127-53E638E5B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206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0 h 7"/>
                  <a:gd name="T4" fmla="*/ 0 w 8"/>
                  <a:gd name="T5" fmla="*/ 1 h 7"/>
                  <a:gd name="T6" fmla="*/ 8 w 8"/>
                  <a:gd name="T7" fmla="*/ 7 h 7"/>
                  <a:gd name="T8" fmla="*/ 8 w 8"/>
                  <a:gd name="T9" fmla="*/ 7 h 7"/>
                  <a:gd name="T10" fmla="*/ 8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001">
                <a:extLst>
                  <a:ext uri="{FF2B5EF4-FFF2-40B4-BE49-F238E27FC236}">
                    <a16:creationId xmlns:a16="http://schemas.microsoft.com/office/drawing/2014/main" id="{6848D11A-EA25-4C7F-A066-69AFB53C7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5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3 w 8"/>
                  <a:gd name="T5" fmla="*/ 2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5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002">
                <a:extLst>
                  <a:ext uri="{FF2B5EF4-FFF2-40B4-BE49-F238E27FC236}">
                    <a16:creationId xmlns:a16="http://schemas.microsoft.com/office/drawing/2014/main" id="{F14C3E3F-8787-4523-8B44-83B0387F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59"/>
                <a:ext cx="38" cy="19"/>
              </a:xfrm>
              <a:custGeom>
                <a:avLst/>
                <a:gdLst>
                  <a:gd name="T0" fmla="*/ 13 w 16"/>
                  <a:gd name="T1" fmla="*/ 2 h 8"/>
                  <a:gd name="T2" fmla="*/ 8 w 16"/>
                  <a:gd name="T3" fmla="*/ 0 h 8"/>
                  <a:gd name="T4" fmla="*/ 4 w 16"/>
                  <a:gd name="T5" fmla="*/ 2 h 8"/>
                  <a:gd name="T6" fmla="*/ 0 w 16"/>
                  <a:gd name="T7" fmla="*/ 8 h 8"/>
                  <a:gd name="T8" fmla="*/ 16 w 16"/>
                  <a:gd name="T9" fmla="*/ 8 h 8"/>
                  <a:gd name="T10" fmla="*/ 13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3" y="2"/>
                    </a:moveTo>
                    <a:cubicBezTo>
                      <a:pt x="11" y="1"/>
                      <a:pt x="10" y="0"/>
                      <a:pt x="8" y="0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5" y="3"/>
                      <a:pt x="1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003">
                <a:extLst>
                  <a:ext uri="{FF2B5EF4-FFF2-40B4-BE49-F238E27FC236}">
                    <a16:creationId xmlns:a16="http://schemas.microsoft.com/office/drawing/2014/main" id="{BF0F727C-579D-4E7D-B9F6-F9EBA410A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466"/>
                <a:ext cx="19" cy="38"/>
              </a:xfrm>
              <a:custGeom>
                <a:avLst/>
                <a:gdLst>
                  <a:gd name="T0" fmla="*/ 8 w 8"/>
                  <a:gd name="T1" fmla="*/ 0 h 16"/>
                  <a:gd name="T2" fmla="*/ 0 w 8"/>
                  <a:gd name="T3" fmla="*/ 8 h 16"/>
                  <a:gd name="T4" fmla="*/ 8 w 8"/>
                  <a:gd name="T5" fmla="*/ 16 h 16"/>
                  <a:gd name="T6" fmla="*/ 8 w 8"/>
                  <a:gd name="T7" fmla="*/ 16 h 16"/>
                  <a:gd name="T8" fmla="*/ 8 w 8"/>
                  <a:gd name="T9" fmla="*/ 0 h 16"/>
                  <a:gd name="T10" fmla="*/ 8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1004">
                <a:extLst>
                  <a:ext uri="{FF2B5EF4-FFF2-40B4-BE49-F238E27FC236}">
                    <a16:creationId xmlns:a16="http://schemas.microsoft.com/office/drawing/2014/main" id="{073CE0EE-EFEB-423E-BBFE-A5DE4F6A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46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1005">
                <a:extLst>
                  <a:ext uri="{FF2B5EF4-FFF2-40B4-BE49-F238E27FC236}">
                    <a16:creationId xmlns:a16="http://schemas.microsoft.com/office/drawing/2014/main" id="{E5EF6328-D12A-4230-BD38-FFE34F8E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514"/>
                <a:ext cx="36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1006">
                <a:extLst>
                  <a:ext uri="{FF2B5EF4-FFF2-40B4-BE49-F238E27FC236}">
                    <a16:creationId xmlns:a16="http://schemas.microsoft.com/office/drawing/2014/main" id="{D648D9B2-218F-4566-8334-D7E78E806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514"/>
                <a:ext cx="38" cy="35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1007">
                <a:extLst>
                  <a:ext uri="{FF2B5EF4-FFF2-40B4-BE49-F238E27FC236}">
                    <a16:creationId xmlns:a16="http://schemas.microsoft.com/office/drawing/2014/main" id="{DF1530D5-560E-4B74-B1AC-BEA81A6A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419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1008">
                <a:extLst>
                  <a:ext uri="{FF2B5EF4-FFF2-40B4-BE49-F238E27FC236}">
                    <a16:creationId xmlns:a16="http://schemas.microsoft.com/office/drawing/2014/main" id="{5EE23B9E-9BE4-4C31-9CF8-6EBE44957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419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9" name="Group 1210">
              <a:extLst>
                <a:ext uri="{FF2B5EF4-FFF2-40B4-BE49-F238E27FC236}">
                  <a16:creationId xmlns:a16="http://schemas.microsoft.com/office/drawing/2014/main" id="{EE854DC5-0E33-4FEE-AF61-D6641DA0EA64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363401" y="1468540"/>
              <a:ext cx="3940175" cy="4781550"/>
              <a:chOff x="2458" y="248"/>
              <a:chExt cx="2482" cy="3012"/>
            </a:xfrm>
          </p:grpSpPr>
          <p:sp>
            <p:nvSpPr>
              <p:cNvPr id="301" name="Freeform 1010">
                <a:extLst>
                  <a:ext uri="{FF2B5EF4-FFF2-40B4-BE49-F238E27FC236}">
                    <a16:creationId xmlns:a16="http://schemas.microsoft.com/office/drawing/2014/main" id="{1FC5FC72-A1C8-4D79-8B66-6031EA0FC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6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11">
                <a:extLst>
                  <a:ext uri="{FF2B5EF4-FFF2-40B4-BE49-F238E27FC236}">
                    <a16:creationId xmlns:a16="http://schemas.microsoft.com/office/drawing/2014/main" id="{677B65EF-F931-45E3-9700-024FEB468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8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12">
                <a:extLst>
                  <a:ext uri="{FF2B5EF4-FFF2-40B4-BE49-F238E27FC236}">
                    <a16:creationId xmlns:a16="http://schemas.microsoft.com/office/drawing/2014/main" id="{C7E95607-EC90-45FE-A0FF-56FBCF38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391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13">
                <a:extLst>
                  <a:ext uri="{FF2B5EF4-FFF2-40B4-BE49-F238E27FC236}">
                    <a16:creationId xmlns:a16="http://schemas.microsoft.com/office/drawing/2014/main" id="{1360B600-E5E3-4DE7-B968-37963465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391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14">
                <a:extLst>
                  <a:ext uri="{FF2B5EF4-FFF2-40B4-BE49-F238E27FC236}">
                    <a16:creationId xmlns:a16="http://schemas.microsoft.com/office/drawing/2014/main" id="{149613B9-9813-4F74-8729-A8E5740A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46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0 h 8"/>
                  <a:gd name="T4" fmla="*/ 1 w 8"/>
                  <a:gd name="T5" fmla="*/ 4 h 8"/>
                  <a:gd name="T6" fmla="*/ 0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15">
                <a:extLst>
                  <a:ext uri="{FF2B5EF4-FFF2-40B4-BE49-F238E27FC236}">
                    <a16:creationId xmlns:a16="http://schemas.microsoft.com/office/drawing/2014/main" id="{A79150F6-F424-42A5-A70C-5D0545EB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46"/>
                <a:ext cx="38" cy="19"/>
              </a:xfrm>
              <a:custGeom>
                <a:avLst/>
                <a:gdLst>
                  <a:gd name="T0" fmla="*/ 8 w 16"/>
                  <a:gd name="T1" fmla="*/ 0 h 8"/>
                  <a:gd name="T2" fmla="*/ 2 w 16"/>
                  <a:gd name="T3" fmla="*/ 4 h 8"/>
                  <a:gd name="T4" fmla="*/ 0 w 16"/>
                  <a:gd name="T5" fmla="*/ 8 h 8"/>
                  <a:gd name="T6" fmla="*/ 16 w 16"/>
                  <a:gd name="T7" fmla="*/ 8 h 8"/>
                  <a:gd name="T8" fmla="*/ 15 w 16"/>
                  <a:gd name="T9" fmla="*/ 4 h 8"/>
                  <a:gd name="T10" fmla="*/ 8 w 1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6" y="0"/>
                      <a:pt x="3" y="1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6"/>
                      <a:pt x="16" y="5"/>
                      <a:pt x="15" y="4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16">
                <a:extLst>
                  <a:ext uri="{FF2B5EF4-FFF2-40B4-BE49-F238E27FC236}">
                    <a16:creationId xmlns:a16="http://schemas.microsoft.com/office/drawing/2014/main" id="{572D7B30-BB25-49EE-B305-C7885BD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653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8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Oval 1017">
                <a:extLst>
                  <a:ext uri="{FF2B5EF4-FFF2-40B4-BE49-F238E27FC236}">
                    <a16:creationId xmlns:a16="http://schemas.microsoft.com/office/drawing/2014/main" id="{723D949E-D36A-4692-90A9-177E32B55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" y="1653"/>
                <a:ext cx="38" cy="36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18">
                <a:extLst>
                  <a:ext uri="{FF2B5EF4-FFF2-40B4-BE49-F238E27FC236}">
                    <a16:creationId xmlns:a16="http://schemas.microsoft.com/office/drawing/2014/main" id="{292B7B41-0BB3-4F0E-903D-BB5E3A551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698"/>
                <a:ext cx="26" cy="38"/>
              </a:xfrm>
              <a:custGeom>
                <a:avLst/>
                <a:gdLst>
                  <a:gd name="T0" fmla="*/ 11 w 11"/>
                  <a:gd name="T1" fmla="*/ 8 h 16"/>
                  <a:gd name="T2" fmla="*/ 4 w 11"/>
                  <a:gd name="T3" fmla="*/ 0 h 16"/>
                  <a:gd name="T4" fmla="*/ 0 w 11"/>
                  <a:gd name="T5" fmla="*/ 1 h 16"/>
                  <a:gd name="T6" fmla="*/ 5 w 11"/>
                  <a:gd name="T7" fmla="*/ 16 h 16"/>
                  <a:gd name="T8" fmla="*/ 11 w 11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1" y="8"/>
                    </a:moveTo>
                    <a:cubicBezTo>
                      <a:pt x="11" y="4"/>
                      <a:pt x="8" y="0"/>
                      <a:pt x="4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6"/>
                      <a:pt x="4" y="11"/>
                      <a:pt x="5" y="16"/>
                    </a:cubicBezTo>
                    <a:cubicBezTo>
                      <a:pt x="9" y="15"/>
                      <a:pt x="11" y="12"/>
                      <a:pt x="11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1019">
                <a:extLst>
                  <a:ext uri="{FF2B5EF4-FFF2-40B4-BE49-F238E27FC236}">
                    <a16:creationId xmlns:a16="http://schemas.microsoft.com/office/drawing/2014/main" id="{DD07741D-B14A-40B7-AD8E-08155A6F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9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1020">
                <a:extLst>
                  <a:ext uri="{FF2B5EF4-FFF2-40B4-BE49-F238E27FC236}">
                    <a16:creationId xmlns:a16="http://schemas.microsoft.com/office/drawing/2014/main" id="{553FE7DF-8F11-4BB6-8AC1-E81758507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1606"/>
                <a:ext cx="36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Oval 1021">
                <a:extLst>
                  <a:ext uri="{FF2B5EF4-FFF2-40B4-BE49-F238E27FC236}">
                    <a16:creationId xmlns:a16="http://schemas.microsoft.com/office/drawing/2014/main" id="{30735C25-DA56-4FCE-8E09-61E6B34FD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606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22">
                <a:extLst>
                  <a:ext uri="{FF2B5EF4-FFF2-40B4-BE49-F238E27FC236}">
                    <a16:creationId xmlns:a16="http://schemas.microsoft.com/office/drawing/2014/main" id="{8DFFDA49-2720-4F9C-80D8-87002EDC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578"/>
                <a:ext cx="19" cy="1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2 h 8"/>
                  <a:gd name="T4" fmla="*/ 2 w 8"/>
                  <a:gd name="T5" fmla="*/ 6 h 8"/>
                  <a:gd name="T6" fmla="*/ 3 w 8"/>
                  <a:gd name="T7" fmla="*/ 7 h 8"/>
                  <a:gd name="T8" fmla="*/ 6 w 8"/>
                  <a:gd name="T9" fmla="*/ 8 h 8"/>
                  <a:gd name="T10" fmla="*/ 8 w 8"/>
                  <a:gd name="T11" fmla="*/ 8 h 8"/>
                  <a:gd name="T12" fmla="*/ 8 w 8"/>
                  <a:gd name="T13" fmla="*/ 8 h 8"/>
                  <a:gd name="T14" fmla="*/ 8 w 8"/>
                  <a:gd name="T15" fmla="*/ 0 h 8"/>
                  <a:gd name="T16" fmla="*/ 0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23">
                <a:extLst>
                  <a:ext uri="{FF2B5EF4-FFF2-40B4-BE49-F238E27FC236}">
                    <a16:creationId xmlns:a16="http://schemas.microsoft.com/office/drawing/2014/main" id="{2D4A109D-9B5D-497E-9197-A61CDFA1D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578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3 w 16"/>
                  <a:gd name="T3" fmla="*/ 6 h 8"/>
                  <a:gd name="T4" fmla="*/ 4 w 16"/>
                  <a:gd name="T5" fmla="*/ 7 h 8"/>
                  <a:gd name="T6" fmla="*/ 7 w 16"/>
                  <a:gd name="T7" fmla="*/ 8 h 8"/>
                  <a:gd name="T8" fmla="*/ 8 w 16"/>
                  <a:gd name="T9" fmla="*/ 8 h 8"/>
                  <a:gd name="T10" fmla="*/ 10 w 16"/>
                  <a:gd name="T11" fmla="*/ 8 h 8"/>
                  <a:gd name="T12" fmla="*/ 13 w 16"/>
                  <a:gd name="T13" fmla="*/ 7 h 8"/>
                  <a:gd name="T14" fmla="*/ 14 w 16"/>
                  <a:gd name="T15" fmla="*/ 6 h 8"/>
                  <a:gd name="T16" fmla="*/ 16 w 16"/>
                  <a:gd name="T17" fmla="*/ 2 h 8"/>
                  <a:gd name="T18" fmla="*/ 16 w 16"/>
                  <a:gd name="T19" fmla="*/ 0 h 8"/>
                  <a:gd name="T20" fmla="*/ 0 w 16"/>
                  <a:gd name="T21" fmla="*/ 0 h 8"/>
                  <a:gd name="T22" fmla="*/ 1 w 16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24">
                <a:extLst>
                  <a:ext uri="{FF2B5EF4-FFF2-40B4-BE49-F238E27FC236}">
                    <a16:creationId xmlns:a16="http://schemas.microsoft.com/office/drawing/2014/main" id="{D865A1A2-3A7E-442B-ABE4-056D6C59F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1578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25">
                <a:extLst>
                  <a:ext uri="{FF2B5EF4-FFF2-40B4-BE49-F238E27FC236}">
                    <a16:creationId xmlns:a16="http://schemas.microsoft.com/office/drawing/2014/main" id="{A85C9529-6923-4D2D-9163-1275EE21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33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26">
                <a:extLst>
                  <a:ext uri="{FF2B5EF4-FFF2-40B4-BE49-F238E27FC236}">
                    <a16:creationId xmlns:a16="http://schemas.microsoft.com/office/drawing/2014/main" id="{68CDA574-680B-4060-94DB-61B474E42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840"/>
                <a:ext cx="19" cy="36"/>
              </a:xfrm>
              <a:custGeom>
                <a:avLst/>
                <a:gdLst>
                  <a:gd name="T0" fmla="*/ 8 w 8"/>
                  <a:gd name="T1" fmla="*/ 0 h 15"/>
                  <a:gd name="T2" fmla="*/ 0 w 8"/>
                  <a:gd name="T3" fmla="*/ 7 h 15"/>
                  <a:gd name="T4" fmla="*/ 8 w 8"/>
                  <a:gd name="T5" fmla="*/ 15 h 15"/>
                  <a:gd name="T6" fmla="*/ 8 w 8"/>
                  <a:gd name="T7" fmla="*/ 15 h 15"/>
                  <a:gd name="T8" fmla="*/ 8 w 8"/>
                  <a:gd name="T9" fmla="*/ 0 h 15"/>
                  <a:gd name="T10" fmla="*/ 8 w 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2"/>
                      <a:pt x="3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27">
                <a:extLst>
                  <a:ext uri="{FF2B5EF4-FFF2-40B4-BE49-F238E27FC236}">
                    <a16:creationId xmlns:a16="http://schemas.microsoft.com/office/drawing/2014/main" id="{B5AAFA38-52FA-48BA-BD63-E986000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28">
                <a:extLst>
                  <a:ext uri="{FF2B5EF4-FFF2-40B4-BE49-F238E27FC236}">
                    <a16:creationId xmlns:a16="http://schemas.microsoft.com/office/drawing/2014/main" id="{F381F2EE-4354-4385-932F-11396CF1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85"/>
                <a:ext cx="22" cy="24"/>
              </a:xfrm>
              <a:custGeom>
                <a:avLst/>
                <a:gdLst>
                  <a:gd name="T0" fmla="*/ 1 w 9"/>
                  <a:gd name="T1" fmla="*/ 0 h 10"/>
                  <a:gd name="T2" fmla="*/ 0 w 9"/>
                  <a:gd name="T3" fmla="*/ 0 h 10"/>
                  <a:gd name="T4" fmla="*/ 8 w 9"/>
                  <a:gd name="T5" fmla="*/ 10 h 10"/>
                  <a:gd name="T6" fmla="*/ 9 w 9"/>
                  <a:gd name="T7" fmla="*/ 8 h 10"/>
                  <a:gd name="T8" fmla="*/ 1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8" y="10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4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1029">
                <a:extLst>
                  <a:ext uri="{FF2B5EF4-FFF2-40B4-BE49-F238E27FC236}">
                    <a16:creationId xmlns:a16="http://schemas.microsoft.com/office/drawing/2014/main" id="{A8F4D50E-38D9-4F31-BC1C-4A192B27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179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30">
                <a:extLst>
                  <a:ext uri="{FF2B5EF4-FFF2-40B4-BE49-F238E27FC236}">
                    <a16:creationId xmlns:a16="http://schemas.microsoft.com/office/drawing/2014/main" id="{ADE29984-33F0-48B7-A92B-D22DDB815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1765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0 w 8"/>
                  <a:gd name="T3" fmla="*/ 0 h 8"/>
                  <a:gd name="T4" fmla="*/ 0 w 8"/>
                  <a:gd name="T5" fmla="*/ 2 h 8"/>
                  <a:gd name="T6" fmla="*/ 8 w 8"/>
                  <a:gd name="T7" fmla="*/ 8 h 8"/>
                  <a:gd name="T8" fmla="*/ 8 w 8"/>
                  <a:gd name="T9" fmla="*/ 8 h 8"/>
                  <a:gd name="T10" fmla="*/ 8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5"/>
                      <a:pt x="4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31">
                <a:extLst>
                  <a:ext uri="{FF2B5EF4-FFF2-40B4-BE49-F238E27FC236}">
                    <a16:creationId xmlns:a16="http://schemas.microsoft.com/office/drawing/2014/main" id="{AF8B0CD3-B95F-4B12-BE00-360E495C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5"/>
                <a:ext cx="38" cy="19"/>
              </a:xfrm>
              <a:custGeom>
                <a:avLst/>
                <a:gdLst>
                  <a:gd name="T0" fmla="*/ 1 w 16"/>
                  <a:gd name="T1" fmla="*/ 2 h 8"/>
                  <a:gd name="T2" fmla="*/ 8 w 16"/>
                  <a:gd name="T3" fmla="*/ 8 h 8"/>
                  <a:gd name="T4" fmla="*/ 16 w 16"/>
                  <a:gd name="T5" fmla="*/ 2 h 8"/>
                  <a:gd name="T6" fmla="*/ 16 w 16"/>
                  <a:gd name="T7" fmla="*/ 0 h 8"/>
                  <a:gd name="T8" fmla="*/ 0 w 16"/>
                  <a:gd name="T9" fmla="*/ 0 h 8"/>
                  <a:gd name="T10" fmla="*/ 1 w 16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5"/>
                      <a:pt x="4" y="8"/>
                      <a:pt x="8" y="8"/>
                    </a:cubicBezTo>
                    <a:cubicBezTo>
                      <a:pt x="12" y="8"/>
                      <a:pt x="15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32">
                <a:extLst>
                  <a:ext uri="{FF2B5EF4-FFF2-40B4-BE49-F238E27FC236}">
                    <a16:creationId xmlns:a16="http://schemas.microsoft.com/office/drawing/2014/main" id="{A5C6F6B4-D502-4A7A-9428-D307455E42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53" y="248"/>
                <a:ext cx="1062" cy="1060"/>
              </a:xfrm>
              <a:custGeom>
                <a:avLst/>
                <a:gdLst>
                  <a:gd name="T0" fmla="*/ 209 w 449"/>
                  <a:gd name="T1" fmla="*/ 444 h 448"/>
                  <a:gd name="T2" fmla="*/ 240 w 449"/>
                  <a:gd name="T3" fmla="*/ 444 h 448"/>
                  <a:gd name="T4" fmla="*/ 193 w 449"/>
                  <a:gd name="T5" fmla="*/ 446 h 448"/>
                  <a:gd name="T6" fmla="*/ 193 w 449"/>
                  <a:gd name="T7" fmla="*/ 446 h 448"/>
                  <a:gd name="T8" fmla="*/ 288 w 449"/>
                  <a:gd name="T9" fmla="*/ 439 h 448"/>
                  <a:gd name="T10" fmla="*/ 148 w 449"/>
                  <a:gd name="T11" fmla="*/ 431 h 448"/>
                  <a:gd name="T12" fmla="*/ 302 w 449"/>
                  <a:gd name="T13" fmla="*/ 430 h 448"/>
                  <a:gd name="T14" fmla="*/ 132 w 449"/>
                  <a:gd name="T15" fmla="*/ 428 h 448"/>
                  <a:gd name="T16" fmla="*/ 132 w 449"/>
                  <a:gd name="T17" fmla="*/ 428 h 448"/>
                  <a:gd name="T18" fmla="*/ 346 w 449"/>
                  <a:gd name="T19" fmla="*/ 413 h 448"/>
                  <a:gd name="T20" fmla="*/ 93 w 449"/>
                  <a:gd name="T21" fmla="*/ 401 h 448"/>
                  <a:gd name="T22" fmla="*/ 356 w 449"/>
                  <a:gd name="T23" fmla="*/ 400 h 448"/>
                  <a:gd name="T24" fmla="*/ 78 w 449"/>
                  <a:gd name="T25" fmla="*/ 394 h 448"/>
                  <a:gd name="T26" fmla="*/ 78 w 449"/>
                  <a:gd name="T27" fmla="*/ 394 h 448"/>
                  <a:gd name="T28" fmla="*/ 394 w 449"/>
                  <a:gd name="T29" fmla="*/ 371 h 448"/>
                  <a:gd name="T30" fmla="*/ 48 w 449"/>
                  <a:gd name="T31" fmla="*/ 356 h 448"/>
                  <a:gd name="T32" fmla="*/ 401 w 449"/>
                  <a:gd name="T33" fmla="*/ 356 h 448"/>
                  <a:gd name="T34" fmla="*/ 36 w 449"/>
                  <a:gd name="T35" fmla="*/ 346 h 448"/>
                  <a:gd name="T36" fmla="*/ 36 w 449"/>
                  <a:gd name="T37" fmla="*/ 346 h 448"/>
                  <a:gd name="T38" fmla="*/ 428 w 449"/>
                  <a:gd name="T39" fmla="*/ 317 h 448"/>
                  <a:gd name="T40" fmla="*/ 18 w 449"/>
                  <a:gd name="T41" fmla="*/ 302 h 448"/>
                  <a:gd name="T42" fmla="*/ 431 w 449"/>
                  <a:gd name="T43" fmla="*/ 301 h 448"/>
                  <a:gd name="T44" fmla="*/ 9 w 449"/>
                  <a:gd name="T45" fmla="*/ 288 h 448"/>
                  <a:gd name="T46" fmla="*/ 9 w 449"/>
                  <a:gd name="T47" fmla="*/ 288 h 448"/>
                  <a:gd name="T48" fmla="*/ 446 w 449"/>
                  <a:gd name="T49" fmla="*/ 256 h 448"/>
                  <a:gd name="T50" fmla="*/ 5 w 449"/>
                  <a:gd name="T51" fmla="*/ 240 h 448"/>
                  <a:gd name="T52" fmla="*/ 444 w 449"/>
                  <a:gd name="T53" fmla="*/ 240 h 448"/>
                  <a:gd name="T54" fmla="*/ 449 w 449"/>
                  <a:gd name="T55" fmla="*/ 224 h 448"/>
                  <a:gd name="T56" fmla="*/ 0 w 449"/>
                  <a:gd name="T57" fmla="*/ 224 h 448"/>
                  <a:gd name="T58" fmla="*/ 4 w 449"/>
                  <a:gd name="T59" fmla="*/ 225 h 448"/>
                  <a:gd name="T60" fmla="*/ 448 w 449"/>
                  <a:gd name="T61" fmla="*/ 207 h 448"/>
                  <a:gd name="T62" fmla="*/ 5 w 449"/>
                  <a:gd name="T63" fmla="*/ 177 h 448"/>
                  <a:gd name="T64" fmla="*/ 436 w 449"/>
                  <a:gd name="T65" fmla="*/ 161 h 448"/>
                  <a:gd name="T66" fmla="*/ 13 w 449"/>
                  <a:gd name="T67" fmla="*/ 163 h 448"/>
                  <a:gd name="T68" fmla="*/ 13 w 449"/>
                  <a:gd name="T69" fmla="*/ 163 h 448"/>
                  <a:gd name="T70" fmla="*/ 434 w 449"/>
                  <a:gd name="T71" fmla="*/ 145 h 448"/>
                  <a:gd name="T72" fmla="*/ 27 w 449"/>
                  <a:gd name="T73" fmla="*/ 117 h 448"/>
                  <a:gd name="T74" fmla="*/ 409 w 449"/>
                  <a:gd name="T75" fmla="*/ 104 h 448"/>
                  <a:gd name="T76" fmla="*/ 39 w 449"/>
                  <a:gd name="T77" fmla="*/ 106 h 448"/>
                  <a:gd name="T78" fmla="*/ 39 w 449"/>
                  <a:gd name="T79" fmla="*/ 106 h 448"/>
                  <a:gd name="T80" fmla="*/ 403 w 449"/>
                  <a:gd name="T81" fmla="*/ 89 h 448"/>
                  <a:gd name="T82" fmla="*/ 66 w 449"/>
                  <a:gd name="T83" fmla="*/ 66 h 448"/>
                  <a:gd name="T84" fmla="*/ 368 w 449"/>
                  <a:gd name="T85" fmla="*/ 57 h 448"/>
                  <a:gd name="T86" fmla="*/ 80 w 449"/>
                  <a:gd name="T87" fmla="*/ 58 h 448"/>
                  <a:gd name="T88" fmla="*/ 80 w 449"/>
                  <a:gd name="T89" fmla="*/ 58 h 448"/>
                  <a:gd name="T90" fmla="*/ 358 w 449"/>
                  <a:gd name="T91" fmla="*/ 44 h 448"/>
                  <a:gd name="T92" fmla="*/ 116 w 449"/>
                  <a:gd name="T93" fmla="*/ 28 h 448"/>
                  <a:gd name="T94" fmla="*/ 315 w 449"/>
                  <a:gd name="T95" fmla="*/ 23 h 448"/>
                  <a:gd name="T96" fmla="*/ 132 w 449"/>
                  <a:gd name="T97" fmla="*/ 24 h 448"/>
                  <a:gd name="T98" fmla="*/ 132 w 449"/>
                  <a:gd name="T99" fmla="*/ 24 h 448"/>
                  <a:gd name="T100" fmla="*/ 302 w 449"/>
                  <a:gd name="T101" fmla="*/ 14 h 448"/>
                  <a:gd name="T102" fmla="*/ 176 w 449"/>
                  <a:gd name="T103" fmla="*/ 5 h 448"/>
                  <a:gd name="T104" fmla="*/ 255 w 449"/>
                  <a:gd name="T105" fmla="*/ 6 h 448"/>
                  <a:gd name="T106" fmla="*/ 192 w 449"/>
                  <a:gd name="T107" fmla="*/ 6 h 448"/>
                  <a:gd name="T108" fmla="*/ 192 w 449"/>
                  <a:gd name="T109" fmla="*/ 6 h 448"/>
                  <a:gd name="T110" fmla="*/ 224 w 449"/>
                  <a:gd name="T11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9" h="448">
                    <a:moveTo>
                      <a:pt x="225" y="448"/>
                    </a:moveTo>
                    <a:cubicBezTo>
                      <a:pt x="224" y="448"/>
                      <a:pt x="224" y="448"/>
                      <a:pt x="224" y="448"/>
                    </a:cubicBezTo>
                    <a:cubicBezTo>
                      <a:pt x="219" y="448"/>
                      <a:pt x="214" y="448"/>
                      <a:pt x="209" y="448"/>
                    </a:cubicBezTo>
                    <a:cubicBezTo>
                      <a:pt x="209" y="444"/>
                      <a:pt x="209" y="444"/>
                      <a:pt x="209" y="444"/>
                    </a:cubicBezTo>
                    <a:cubicBezTo>
                      <a:pt x="214" y="444"/>
                      <a:pt x="219" y="444"/>
                      <a:pt x="224" y="444"/>
                    </a:cubicBezTo>
                    <a:lnTo>
                      <a:pt x="225" y="448"/>
                    </a:lnTo>
                    <a:close/>
                    <a:moveTo>
                      <a:pt x="241" y="448"/>
                    </a:moveTo>
                    <a:cubicBezTo>
                      <a:pt x="240" y="444"/>
                      <a:pt x="240" y="444"/>
                      <a:pt x="240" y="444"/>
                    </a:cubicBezTo>
                    <a:cubicBezTo>
                      <a:pt x="246" y="443"/>
                      <a:pt x="251" y="443"/>
                      <a:pt x="256" y="442"/>
                    </a:cubicBezTo>
                    <a:cubicBezTo>
                      <a:pt x="257" y="446"/>
                      <a:pt x="257" y="446"/>
                      <a:pt x="257" y="446"/>
                    </a:cubicBezTo>
                    <a:cubicBezTo>
                      <a:pt x="251" y="447"/>
                      <a:pt x="246" y="447"/>
                      <a:pt x="241" y="448"/>
                    </a:cubicBezTo>
                    <a:close/>
                    <a:moveTo>
                      <a:pt x="193" y="446"/>
                    </a:moveTo>
                    <a:cubicBezTo>
                      <a:pt x="188" y="445"/>
                      <a:pt x="182" y="444"/>
                      <a:pt x="177" y="443"/>
                    </a:cubicBezTo>
                    <a:cubicBezTo>
                      <a:pt x="178" y="439"/>
                      <a:pt x="178" y="439"/>
                      <a:pt x="178" y="439"/>
                    </a:cubicBezTo>
                    <a:cubicBezTo>
                      <a:pt x="183" y="441"/>
                      <a:pt x="188" y="441"/>
                      <a:pt x="193" y="442"/>
                    </a:cubicBezTo>
                    <a:lnTo>
                      <a:pt x="193" y="446"/>
                    </a:lnTo>
                    <a:close/>
                    <a:moveTo>
                      <a:pt x="272" y="443"/>
                    </a:moveTo>
                    <a:cubicBezTo>
                      <a:pt x="271" y="439"/>
                      <a:pt x="271" y="439"/>
                      <a:pt x="271" y="439"/>
                    </a:cubicBezTo>
                    <a:cubicBezTo>
                      <a:pt x="277" y="438"/>
                      <a:pt x="282" y="437"/>
                      <a:pt x="287" y="435"/>
                    </a:cubicBezTo>
                    <a:cubicBezTo>
                      <a:pt x="288" y="439"/>
                      <a:pt x="288" y="439"/>
                      <a:pt x="288" y="439"/>
                    </a:cubicBezTo>
                    <a:cubicBezTo>
                      <a:pt x="283" y="441"/>
                      <a:pt x="277" y="442"/>
                      <a:pt x="272" y="443"/>
                    </a:cubicBezTo>
                    <a:close/>
                    <a:moveTo>
                      <a:pt x="162" y="439"/>
                    </a:moveTo>
                    <a:cubicBezTo>
                      <a:pt x="156" y="438"/>
                      <a:pt x="151" y="436"/>
                      <a:pt x="146" y="434"/>
                    </a:cubicBezTo>
                    <a:cubicBezTo>
                      <a:pt x="148" y="431"/>
                      <a:pt x="148" y="431"/>
                      <a:pt x="148" y="431"/>
                    </a:cubicBezTo>
                    <a:cubicBezTo>
                      <a:pt x="153" y="432"/>
                      <a:pt x="158" y="434"/>
                      <a:pt x="163" y="436"/>
                    </a:cubicBezTo>
                    <a:lnTo>
                      <a:pt x="162" y="439"/>
                    </a:lnTo>
                    <a:close/>
                    <a:moveTo>
                      <a:pt x="303" y="434"/>
                    </a:moveTo>
                    <a:cubicBezTo>
                      <a:pt x="302" y="430"/>
                      <a:pt x="302" y="430"/>
                      <a:pt x="302" y="430"/>
                    </a:cubicBezTo>
                    <a:cubicBezTo>
                      <a:pt x="306" y="429"/>
                      <a:pt x="311" y="427"/>
                      <a:pt x="316" y="424"/>
                    </a:cubicBezTo>
                    <a:cubicBezTo>
                      <a:pt x="318" y="428"/>
                      <a:pt x="318" y="428"/>
                      <a:pt x="318" y="428"/>
                    </a:cubicBezTo>
                    <a:cubicBezTo>
                      <a:pt x="313" y="430"/>
                      <a:pt x="308" y="432"/>
                      <a:pt x="303" y="434"/>
                    </a:cubicBezTo>
                    <a:close/>
                    <a:moveTo>
                      <a:pt x="132" y="428"/>
                    </a:moveTo>
                    <a:cubicBezTo>
                      <a:pt x="127" y="426"/>
                      <a:pt x="122" y="424"/>
                      <a:pt x="117" y="421"/>
                    </a:cubicBezTo>
                    <a:cubicBezTo>
                      <a:pt x="119" y="418"/>
                      <a:pt x="119" y="418"/>
                      <a:pt x="119" y="418"/>
                    </a:cubicBezTo>
                    <a:cubicBezTo>
                      <a:pt x="124" y="420"/>
                      <a:pt x="128" y="422"/>
                      <a:pt x="133" y="425"/>
                    </a:cubicBezTo>
                    <a:lnTo>
                      <a:pt x="132" y="428"/>
                    </a:lnTo>
                    <a:close/>
                    <a:moveTo>
                      <a:pt x="332" y="421"/>
                    </a:moveTo>
                    <a:cubicBezTo>
                      <a:pt x="330" y="417"/>
                      <a:pt x="330" y="417"/>
                      <a:pt x="330" y="417"/>
                    </a:cubicBezTo>
                    <a:cubicBezTo>
                      <a:pt x="335" y="415"/>
                      <a:pt x="339" y="412"/>
                      <a:pt x="344" y="409"/>
                    </a:cubicBezTo>
                    <a:cubicBezTo>
                      <a:pt x="346" y="413"/>
                      <a:pt x="346" y="413"/>
                      <a:pt x="346" y="413"/>
                    </a:cubicBezTo>
                    <a:cubicBezTo>
                      <a:pt x="341" y="416"/>
                      <a:pt x="337" y="418"/>
                      <a:pt x="332" y="421"/>
                    </a:cubicBezTo>
                    <a:close/>
                    <a:moveTo>
                      <a:pt x="103" y="413"/>
                    </a:moveTo>
                    <a:cubicBezTo>
                      <a:pt x="99" y="410"/>
                      <a:pt x="95" y="407"/>
                      <a:pt x="90" y="404"/>
                    </a:cubicBezTo>
                    <a:cubicBezTo>
                      <a:pt x="93" y="401"/>
                      <a:pt x="93" y="401"/>
                      <a:pt x="93" y="401"/>
                    </a:cubicBezTo>
                    <a:cubicBezTo>
                      <a:pt x="97" y="404"/>
                      <a:pt x="101" y="407"/>
                      <a:pt x="106" y="410"/>
                    </a:cubicBezTo>
                    <a:lnTo>
                      <a:pt x="103" y="413"/>
                    </a:lnTo>
                    <a:close/>
                    <a:moveTo>
                      <a:pt x="359" y="404"/>
                    </a:moveTo>
                    <a:cubicBezTo>
                      <a:pt x="356" y="400"/>
                      <a:pt x="356" y="400"/>
                      <a:pt x="356" y="400"/>
                    </a:cubicBezTo>
                    <a:cubicBezTo>
                      <a:pt x="361" y="397"/>
                      <a:pt x="365" y="394"/>
                      <a:pt x="369" y="391"/>
                    </a:cubicBezTo>
                    <a:cubicBezTo>
                      <a:pt x="371" y="394"/>
                      <a:pt x="371" y="394"/>
                      <a:pt x="371" y="394"/>
                    </a:cubicBezTo>
                    <a:cubicBezTo>
                      <a:pt x="367" y="397"/>
                      <a:pt x="363" y="400"/>
                      <a:pt x="359" y="404"/>
                    </a:cubicBezTo>
                    <a:close/>
                    <a:moveTo>
                      <a:pt x="78" y="394"/>
                    </a:moveTo>
                    <a:cubicBezTo>
                      <a:pt x="74" y="390"/>
                      <a:pt x="70" y="387"/>
                      <a:pt x="66" y="383"/>
                    </a:cubicBezTo>
                    <a:cubicBezTo>
                      <a:pt x="69" y="380"/>
                      <a:pt x="69" y="380"/>
                      <a:pt x="69" y="380"/>
                    </a:cubicBezTo>
                    <a:cubicBezTo>
                      <a:pt x="73" y="384"/>
                      <a:pt x="77" y="387"/>
                      <a:pt x="80" y="391"/>
                    </a:cubicBezTo>
                    <a:lnTo>
                      <a:pt x="78" y="394"/>
                    </a:lnTo>
                    <a:close/>
                    <a:moveTo>
                      <a:pt x="383" y="383"/>
                    </a:moveTo>
                    <a:cubicBezTo>
                      <a:pt x="380" y="380"/>
                      <a:pt x="380" y="380"/>
                      <a:pt x="380" y="380"/>
                    </a:cubicBezTo>
                    <a:cubicBezTo>
                      <a:pt x="384" y="376"/>
                      <a:pt x="387" y="372"/>
                      <a:pt x="391" y="368"/>
                    </a:cubicBezTo>
                    <a:cubicBezTo>
                      <a:pt x="394" y="371"/>
                      <a:pt x="394" y="371"/>
                      <a:pt x="394" y="371"/>
                    </a:cubicBezTo>
                    <a:cubicBezTo>
                      <a:pt x="390" y="375"/>
                      <a:pt x="387" y="379"/>
                      <a:pt x="383" y="383"/>
                    </a:cubicBezTo>
                    <a:close/>
                    <a:moveTo>
                      <a:pt x="55" y="371"/>
                    </a:moveTo>
                    <a:cubicBezTo>
                      <a:pt x="52" y="367"/>
                      <a:pt x="48" y="363"/>
                      <a:pt x="45" y="359"/>
                    </a:cubicBezTo>
                    <a:cubicBezTo>
                      <a:pt x="48" y="356"/>
                      <a:pt x="48" y="356"/>
                      <a:pt x="48" y="356"/>
                    </a:cubicBezTo>
                    <a:cubicBezTo>
                      <a:pt x="51" y="361"/>
                      <a:pt x="55" y="365"/>
                      <a:pt x="58" y="369"/>
                    </a:cubicBezTo>
                    <a:lnTo>
                      <a:pt x="55" y="371"/>
                    </a:lnTo>
                    <a:close/>
                    <a:moveTo>
                      <a:pt x="404" y="358"/>
                    </a:moveTo>
                    <a:cubicBezTo>
                      <a:pt x="401" y="356"/>
                      <a:pt x="401" y="356"/>
                      <a:pt x="401" y="356"/>
                    </a:cubicBezTo>
                    <a:cubicBezTo>
                      <a:pt x="404" y="352"/>
                      <a:pt x="407" y="348"/>
                      <a:pt x="410" y="343"/>
                    </a:cubicBezTo>
                    <a:cubicBezTo>
                      <a:pt x="413" y="345"/>
                      <a:pt x="413" y="345"/>
                      <a:pt x="413" y="345"/>
                    </a:cubicBezTo>
                    <a:cubicBezTo>
                      <a:pt x="410" y="350"/>
                      <a:pt x="407" y="354"/>
                      <a:pt x="404" y="358"/>
                    </a:cubicBezTo>
                    <a:close/>
                    <a:moveTo>
                      <a:pt x="36" y="346"/>
                    </a:moveTo>
                    <a:cubicBezTo>
                      <a:pt x="33" y="341"/>
                      <a:pt x="30" y="337"/>
                      <a:pt x="28" y="332"/>
                    </a:cubicBezTo>
                    <a:cubicBezTo>
                      <a:pt x="31" y="330"/>
                      <a:pt x="31" y="330"/>
                      <a:pt x="31" y="330"/>
                    </a:cubicBezTo>
                    <a:cubicBezTo>
                      <a:pt x="34" y="335"/>
                      <a:pt x="37" y="339"/>
                      <a:pt x="39" y="343"/>
                    </a:cubicBezTo>
                    <a:lnTo>
                      <a:pt x="36" y="346"/>
                    </a:lnTo>
                    <a:close/>
                    <a:moveTo>
                      <a:pt x="421" y="332"/>
                    </a:moveTo>
                    <a:cubicBezTo>
                      <a:pt x="418" y="330"/>
                      <a:pt x="418" y="330"/>
                      <a:pt x="418" y="330"/>
                    </a:cubicBezTo>
                    <a:cubicBezTo>
                      <a:pt x="420" y="325"/>
                      <a:pt x="423" y="320"/>
                      <a:pt x="425" y="316"/>
                    </a:cubicBezTo>
                    <a:cubicBezTo>
                      <a:pt x="428" y="317"/>
                      <a:pt x="428" y="317"/>
                      <a:pt x="428" y="317"/>
                    </a:cubicBezTo>
                    <a:cubicBezTo>
                      <a:pt x="426" y="322"/>
                      <a:pt x="424" y="327"/>
                      <a:pt x="421" y="332"/>
                    </a:cubicBezTo>
                    <a:close/>
                    <a:moveTo>
                      <a:pt x="21" y="318"/>
                    </a:moveTo>
                    <a:cubicBezTo>
                      <a:pt x="18" y="313"/>
                      <a:pt x="16" y="308"/>
                      <a:pt x="14" y="303"/>
                    </a:cubicBezTo>
                    <a:cubicBezTo>
                      <a:pt x="18" y="302"/>
                      <a:pt x="18" y="302"/>
                      <a:pt x="18" y="302"/>
                    </a:cubicBezTo>
                    <a:cubicBezTo>
                      <a:pt x="20" y="306"/>
                      <a:pt x="22" y="311"/>
                      <a:pt x="24" y="316"/>
                    </a:cubicBezTo>
                    <a:lnTo>
                      <a:pt x="21" y="318"/>
                    </a:lnTo>
                    <a:close/>
                    <a:moveTo>
                      <a:pt x="435" y="302"/>
                    </a:moveTo>
                    <a:cubicBezTo>
                      <a:pt x="431" y="301"/>
                      <a:pt x="431" y="301"/>
                      <a:pt x="431" y="301"/>
                    </a:cubicBezTo>
                    <a:cubicBezTo>
                      <a:pt x="433" y="296"/>
                      <a:pt x="434" y="291"/>
                      <a:pt x="436" y="286"/>
                    </a:cubicBezTo>
                    <a:cubicBezTo>
                      <a:pt x="440" y="287"/>
                      <a:pt x="440" y="287"/>
                      <a:pt x="440" y="287"/>
                    </a:cubicBezTo>
                    <a:cubicBezTo>
                      <a:pt x="438" y="292"/>
                      <a:pt x="436" y="297"/>
                      <a:pt x="435" y="302"/>
                    </a:cubicBezTo>
                    <a:close/>
                    <a:moveTo>
                      <a:pt x="9" y="288"/>
                    </a:moveTo>
                    <a:cubicBezTo>
                      <a:pt x="8" y="283"/>
                      <a:pt x="7" y="277"/>
                      <a:pt x="5" y="27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0" y="276"/>
                      <a:pt x="12" y="282"/>
                      <a:pt x="13" y="287"/>
                    </a:cubicBezTo>
                    <a:lnTo>
                      <a:pt x="9" y="288"/>
                    </a:lnTo>
                    <a:close/>
                    <a:moveTo>
                      <a:pt x="444" y="272"/>
                    </a:moveTo>
                    <a:cubicBezTo>
                      <a:pt x="440" y="271"/>
                      <a:pt x="440" y="271"/>
                      <a:pt x="440" y="271"/>
                    </a:cubicBezTo>
                    <a:cubicBezTo>
                      <a:pt x="441" y="266"/>
                      <a:pt x="442" y="261"/>
                      <a:pt x="442" y="255"/>
                    </a:cubicBezTo>
                    <a:cubicBezTo>
                      <a:pt x="446" y="256"/>
                      <a:pt x="446" y="256"/>
                      <a:pt x="446" y="256"/>
                    </a:cubicBezTo>
                    <a:cubicBezTo>
                      <a:pt x="446" y="261"/>
                      <a:pt x="445" y="267"/>
                      <a:pt x="444" y="272"/>
                    </a:cubicBezTo>
                    <a:close/>
                    <a:moveTo>
                      <a:pt x="3" y="257"/>
                    </a:moveTo>
                    <a:cubicBezTo>
                      <a:pt x="2" y="251"/>
                      <a:pt x="1" y="246"/>
                      <a:pt x="1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6"/>
                      <a:pt x="6" y="251"/>
                      <a:pt x="7" y="256"/>
                    </a:cubicBezTo>
                    <a:lnTo>
                      <a:pt x="3" y="257"/>
                    </a:lnTo>
                    <a:close/>
                    <a:moveTo>
                      <a:pt x="448" y="240"/>
                    </a:moveTo>
                    <a:cubicBezTo>
                      <a:pt x="444" y="240"/>
                      <a:pt x="444" y="240"/>
                      <a:pt x="444" y="240"/>
                    </a:cubicBezTo>
                    <a:cubicBezTo>
                      <a:pt x="444" y="235"/>
                      <a:pt x="445" y="229"/>
                      <a:pt x="445" y="224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49" y="223"/>
                      <a:pt x="449" y="223"/>
                      <a:pt x="449" y="223"/>
                    </a:cubicBezTo>
                    <a:cubicBezTo>
                      <a:pt x="449" y="224"/>
                      <a:pt x="449" y="224"/>
                      <a:pt x="449" y="224"/>
                    </a:cubicBezTo>
                    <a:cubicBezTo>
                      <a:pt x="449" y="229"/>
                      <a:pt x="448" y="235"/>
                      <a:pt x="448" y="240"/>
                    </a:cubicBezTo>
                    <a:close/>
                    <a:moveTo>
                      <a:pt x="4" y="225"/>
                    </a:moveTo>
                    <a:cubicBezTo>
                      <a:pt x="0" y="225"/>
                      <a:pt x="0" y="225"/>
                      <a:pt x="0" y="22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19"/>
                      <a:pt x="0" y="214"/>
                      <a:pt x="1" y="209"/>
                    </a:cubicBezTo>
                    <a:cubicBezTo>
                      <a:pt x="5" y="209"/>
                      <a:pt x="5" y="209"/>
                      <a:pt x="5" y="209"/>
                    </a:cubicBezTo>
                    <a:cubicBezTo>
                      <a:pt x="4" y="214"/>
                      <a:pt x="4" y="219"/>
                      <a:pt x="4" y="224"/>
                    </a:cubicBezTo>
                    <a:lnTo>
                      <a:pt x="4" y="225"/>
                    </a:lnTo>
                    <a:close/>
                    <a:moveTo>
                      <a:pt x="444" y="207"/>
                    </a:moveTo>
                    <a:cubicBezTo>
                      <a:pt x="444" y="202"/>
                      <a:pt x="443" y="197"/>
                      <a:pt x="442" y="192"/>
                    </a:cubicBezTo>
                    <a:cubicBezTo>
                      <a:pt x="446" y="191"/>
                      <a:pt x="446" y="191"/>
                      <a:pt x="446" y="191"/>
                    </a:cubicBezTo>
                    <a:cubicBezTo>
                      <a:pt x="447" y="197"/>
                      <a:pt x="448" y="202"/>
                      <a:pt x="448" y="207"/>
                    </a:cubicBezTo>
                    <a:lnTo>
                      <a:pt x="444" y="207"/>
                    </a:lnTo>
                    <a:close/>
                    <a:moveTo>
                      <a:pt x="6" y="193"/>
                    </a:moveTo>
                    <a:cubicBezTo>
                      <a:pt x="2" y="193"/>
                      <a:pt x="2" y="193"/>
                      <a:pt x="2" y="193"/>
                    </a:cubicBezTo>
                    <a:cubicBezTo>
                      <a:pt x="3" y="187"/>
                      <a:pt x="4" y="182"/>
                      <a:pt x="5" y="177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8" y="183"/>
                      <a:pt x="7" y="188"/>
                      <a:pt x="6" y="193"/>
                    </a:cubicBezTo>
                    <a:close/>
                    <a:moveTo>
                      <a:pt x="439" y="176"/>
                    </a:moveTo>
                    <a:cubicBezTo>
                      <a:pt x="438" y="171"/>
                      <a:pt x="437" y="166"/>
                      <a:pt x="436" y="161"/>
                    </a:cubicBezTo>
                    <a:cubicBezTo>
                      <a:pt x="439" y="160"/>
                      <a:pt x="439" y="160"/>
                      <a:pt x="439" y="160"/>
                    </a:cubicBezTo>
                    <a:cubicBezTo>
                      <a:pt x="441" y="165"/>
                      <a:pt x="442" y="170"/>
                      <a:pt x="443" y="176"/>
                    </a:cubicBezTo>
                    <a:lnTo>
                      <a:pt x="439" y="176"/>
                    </a:lnTo>
                    <a:close/>
                    <a:moveTo>
                      <a:pt x="13" y="163"/>
                    </a:moveTo>
                    <a:cubicBezTo>
                      <a:pt x="9" y="161"/>
                      <a:pt x="9" y="161"/>
                      <a:pt x="9" y="161"/>
                    </a:cubicBezTo>
                    <a:cubicBezTo>
                      <a:pt x="11" y="156"/>
                      <a:pt x="12" y="151"/>
                      <a:pt x="14" y="146"/>
                    </a:cubicBezTo>
                    <a:cubicBezTo>
                      <a:pt x="18" y="148"/>
                      <a:pt x="18" y="148"/>
                      <a:pt x="18" y="148"/>
                    </a:cubicBezTo>
                    <a:cubicBezTo>
                      <a:pt x="16" y="153"/>
                      <a:pt x="14" y="158"/>
                      <a:pt x="13" y="163"/>
                    </a:cubicBezTo>
                    <a:close/>
                    <a:moveTo>
                      <a:pt x="431" y="146"/>
                    </a:moveTo>
                    <a:cubicBezTo>
                      <a:pt x="429" y="141"/>
                      <a:pt x="427" y="137"/>
                      <a:pt x="424" y="132"/>
                    </a:cubicBezTo>
                    <a:cubicBezTo>
                      <a:pt x="428" y="130"/>
                      <a:pt x="428" y="130"/>
                      <a:pt x="428" y="130"/>
                    </a:cubicBezTo>
                    <a:cubicBezTo>
                      <a:pt x="430" y="135"/>
                      <a:pt x="432" y="140"/>
                      <a:pt x="434" y="145"/>
                    </a:cubicBezTo>
                    <a:lnTo>
                      <a:pt x="431" y="146"/>
                    </a:lnTo>
                    <a:close/>
                    <a:moveTo>
                      <a:pt x="24" y="133"/>
                    </a:moveTo>
                    <a:cubicBezTo>
                      <a:pt x="20" y="131"/>
                      <a:pt x="20" y="131"/>
                      <a:pt x="20" y="131"/>
                    </a:cubicBezTo>
                    <a:cubicBezTo>
                      <a:pt x="22" y="127"/>
                      <a:pt x="25" y="122"/>
                      <a:pt x="27" y="117"/>
                    </a:cubicBezTo>
                    <a:cubicBezTo>
                      <a:pt x="31" y="119"/>
                      <a:pt x="31" y="119"/>
                      <a:pt x="31" y="119"/>
                    </a:cubicBezTo>
                    <a:cubicBezTo>
                      <a:pt x="28" y="124"/>
                      <a:pt x="26" y="128"/>
                      <a:pt x="24" y="133"/>
                    </a:cubicBezTo>
                    <a:close/>
                    <a:moveTo>
                      <a:pt x="417" y="118"/>
                    </a:moveTo>
                    <a:cubicBezTo>
                      <a:pt x="415" y="113"/>
                      <a:pt x="412" y="109"/>
                      <a:pt x="409" y="104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6" y="107"/>
                      <a:pt x="418" y="111"/>
                      <a:pt x="421" y="116"/>
                    </a:cubicBezTo>
                    <a:lnTo>
                      <a:pt x="417" y="118"/>
                    </a:lnTo>
                    <a:close/>
                    <a:moveTo>
                      <a:pt x="39" y="106"/>
                    </a:move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99"/>
                      <a:pt x="41" y="94"/>
                      <a:pt x="45" y="90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5" y="97"/>
                      <a:pt x="42" y="101"/>
                      <a:pt x="39" y="106"/>
                    </a:cubicBezTo>
                    <a:close/>
                    <a:moveTo>
                      <a:pt x="400" y="92"/>
                    </a:moveTo>
                    <a:cubicBezTo>
                      <a:pt x="397" y="87"/>
                      <a:pt x="394" y="83"/>
                      <a:pt x="390" y="79"/>
                    </a:cubicBezTo>
                    <a:cubicBezTo>
                      <a:pt x="393" y="77"/>
                      <a:pt x="393" y="77"/>
                      <a:pt x="393" y="77"/>
                    </a:cubicBezTo>
                    <a:cubicBezTo>
                      <a:pt x="397" y="81"/>
                      <a:pt x="400" y="85"/>
                      <a:pt x="403" y="89"/>
                    </a:cubicBezTo>
                    <a:lnTo>
                      <a:pt x="400" y="92"/>
                    </a:lnTo>
                    <a:close/>
                    <a:moveTo>
                      <a:pt x="58" y="80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58" y="74"/>
                      <a:pt x="62" y="70"/>
                      <a:pt x="66" y="66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5" y="73"/>
                      <a:pt x="61" y="76"/>
                      <a:pt x="58" y="80"/>
                    </a:cubicBezTo>
                    <a:close/>
                    <a:moveTo>
                      <a:pt x="380" y="68"/>
                    </a:moveTo>
                    <a:cubicBezTo>
                      <a:pt x="376" y="64"/>
                      <a:pt x="372" y="61"/>
                      <a:pt x="368" y="57"/>
                    </a:cubicBezTo>
                    <a:cubicBezTo>
                      <a:pt x="371" y="54"/>
                      <a:pt x="371" y="54"/>
                      <a:pt x="371" y="54"/>
                    </a:cubicBezTo>
                    <a:cubicBezTo>
                      <a:pt x="375" y="58"/>
                      <a:pt x="379" y="61"/>
                      <a:pt x="382" y="65"/>
                    </a:cubicBezTo>
                    <a:lnTo>
                      <a:pt x="380" y="68"/>
                    </a:lnTo>
                    <a:close/>
                    <a:moveTo>
                      <a:pt x="80" y="58"/>
                    </a:moveTo>
                    <a:cubicBezTo>
                      <a:pt x="77" y="55"/>
                      <a:pt x="77" y="55"/>
                      <a:pt x="77" y="55"/>
                    </a:cubicBezTo>
                    <a:cubicBezTo>
                      <a:pt x="81" y="52"/>
                      <a:pt x="85" y="48"/>
                      <a:pt x="90" y="45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88" y="51"/>
                      <a:pt x="84" y="55"/>
                      <a:pt x="80" y="58"/>
                    </a:cubicBezTo>
                    <a:close/>
                    <a:moveTo>
                      <a:pt x="356" y="47"/>
                    </a:moveTo>
                    <a:cubicBezTo>
                      <a:pt x="352" y="44"/>
                      <a:pt x="347" y="41"/>
                      <a:pt x="343" y="38"/>
                    </a:cubicBezTo>
                    <a:cubicBezTo>
                      <a:pt x="345" y="35"/>
                      <a:pt x="345" y="35"/>
                      <a:pt x="345" y="35"/>
                    </a:cubicBezTo>
                    <a:cubicBezTo>
                      <a:pt x="349" y="38"/>
                      <a:pt x="354" y="41"/>
                      <a:pt x="358" y="44"/>
                    </a:cubicBezTo>
                    <a:lnTo>
                      <a:pt x="356" y="47"/>
                    </a:lnTo>
                    <a:close/>
                    <a:moveTo>
                      <a:pt x="105" y="39"/>
                    </a:moveTo>
                    <a:cubicBezTo>
                      <a:pt x="103" y="36"/>
                      <a:pt x="103" y="36"/>
                      <a:pt x="103" y="36"/>
                    </a:cubicBezTo>
                    <a:cubicBezTo>
                      <a:pt x="107" y="33"/>
                      <a:pt x="112" y="30"/>
                      <a:pt x="116" y="28"/>
                    </a:cubicBezTo>
                    <a:cubicBezTo>
                      <a:pt x="118" y="31"/>
                      <a:pt x="118" y="31"/>
                      <a:pt x="118" y="31"/>
                    </a:cubicBezTo>
                    <a:cubicBezTo>
                      <a:pt x="114" y="34"/>
                      <a:pt x="109" y="36"/>
                      <a:pt x="105" y="39"/>
                    </a:cubicBezTo>
                    <a:close/>
                    <a:moveTo>
                      <a:pt x="329" y="30"/>
                    </a:moveTo>
                    <a:cubicBezTo>
                      <a:pt x="325" y="28"/>
                      <a:pt x="320" y="26"/>
                      <a:pt x="315" y="23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22" y="22"/>
                      <a:pt x="327" y="24"/>
                      <a:pt x="331" y="27"/>
                    </a:cubicBezTo>
                    <a:lnTo>
                      <a:pt x="329" y="30"/>
                    </a:lnTo>
                    <a:close/>
                    <a:moveTo>
                      <a:pt x="132" y="24"/>
                    </a:moveTo>
                    <a:cubicBezTo>
                      <a:pt x="131" y="20"/>
                      <a:pt x="131" y="20"/>
                      <a:pt x="131" y="20"/>
                    </a:cubicBezTo>
                    <a:cubicBezTo>
                      <a:pt x="136" y="18"/>
                      <a:pt x="140" y="16"/>
                      <a:pt x="145" y="14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42" y="20"/>
                      <a:pt x="137" y="22"/>
                      <a:pt x="132" y="24"/>
                    </a:cubicBezTo>
                    <a:close/>
                    <a:moveTo>
                      <a:pt x="301" y="17"/>
                    </a:moveTo>
                    <a:cubicBezTo>
                      <a:pt x="296" y="16"/>
                      <a:pt x="291" y="14"/>
                      <a:pt x="286" y="13"/>
                    </a:cubicBezTo>
                    <a:cubicBezTo>
                      <a:pt x="287" y="9"/>
                      <a:pt x="287" y="9"/>
                      <a:pt x="287" y="9"/>
                    </a:cubicBezTo>
                    <a:cubicBezTo>
                      <a:pt x="292" y="10"/>
                      <a:pt x="297" y="12"/>
                      <a:pt x="302" y="14"/>
                    </a:cubicBezTo>
                    <a:lnTo>
                      <a:pt x="301" y="17"/>
                    </a:lnTo>
                    <a:close/>
                    <a:moveTo>
                      <a:pt x="162" y="13"/>
                    </a:moveTo>
                    <a:cubicBezTo>
                      <a:pt x="161" y="9"/>
                      <a:pt x="161" y="9"/>
                      <a:pt x="161" y="9"/>
                    </a:cubicBezTo>
                    <a:cubicBezTo>
                      <a:pt x="166" y="8"/>
                      <a:pt x="171" y="6"/>
                      <a:pt x="176" y="5"/>
                    </a:cubicBezTo>
                    <a:cubicBezTo>
                      <a:pt x="177" y="9"/>
                      <a:pt x="177" y="9"/>
                      <a:pt x="177" y="9"/>
                    </a:cubicBezTo>
                    <a:cubicBezTo>
                      <a:pt x="172" y="10"/>
                      <a:pt x="167" y="11"/>
                      <a:pt x="162" y="13"/>
                    </a:cubicBezTo>
                    <a:close/>
                    <a:moveTo>
                      <a:pt x="271" y="9"/>
                    </a:moveTo>
                    <a:cubicBezTo>
                      <a:pt x="265" y="8"/>
                      <a:pt x="260" y="7"/>
                      <a:pt x="255" y="6"/>
                    </a:cubicBezTo>
                    <a:cubicBezTo>
                      <a:pt x="256" y="2"/>
                      <a:pt x="256" y="2"/>
                      <a:pt x="256" y="2"/>
                    </a:cubicBezTo>
                    <a:cubicBezTo>
                      <a:pt x="261" y="3"/>
                      <a:pt x="266" y="4"/>
                      <a:pt x="271" y="5"/>
                    </a:cubicBezTo>
                    <a:lnTo>
                      <a:pt x="271" y="9"/>
                    </a:lnTo>
                    <a:close/>
                    <a:moveTo>
                      <a:pt x="192" y="6"/>
                    </a:moveTo>
                    <a:cubicBezTo>
                      <a:pt x="192" y="2"/>
                      <a:pt x="192" y="2"/>
                      <a:pt x="192" y="2"/>
                    </a:cubicBezTo>
                    <a:cubicBezTo>
                      <a:pt x="197" y="2"/>
                      <a:pt x="202" y="1"/>
                      <a:pt x="208" y="1"/>
                    </a:cubicBezTo>
                    <a:cubicBezTo>
                      <a:pt x="208" y="5"/>
                      <a:pt x="208" y="5"/>
                      <a:pt x="208" y="5"/>
                    </a:cubicBezTo>
                    <a:cubicBezTo>
                      <a:pt x="203" y="5"/>
                      <a:pt x="198" y="5"/>
                      <a:pt x="192" y="6"/>
                    </a:cubicBezTo>
                    <a:close/>
                    <a:moveTo>
                      <a:pt x="239" y="4"/>
                    </a:moveTo>
                    <a:cubicBezTo>
                      <a:pt x="234" y="4"/>
                      <a:pt x="229" y="4"/>
                      <a:pt x="224" y="4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230" y="0"/>
                      <a:pt x="235" y="0"/>
                      <a:pt x="240" y="0"/>
                    </a:cubicBezTo>
                    <a:lnTo>
                      <a:pt x="239" y="4"/>
                    </a:ln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33">
                <a:extLst>
                  <a:ext uri="{FF2B5EF4-FFF2-40B4-BE49-F238E27FC236}">
                    <a16:creationId xmlns:a16="http://schemas.microsoft.com/office/drawing/2014/main" id="{51A70974-70E4-4E6D-B9CF-7B3F13574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8" y="2702"/>
                <a:ext cx="558" cy="558"/>
              </a:xfrm>
              <a:custGeom>
                <a:avLst/>
                <a:gdLst>
                  <a:gd name="T0" fmla="*/ 118 w 236"/>
                  <a:gd name="T1" fmla="*/ 236 h 236"/>
                  <a:gd name="T2" fmla="*/ 0 w 236"/>
                  <a:gd name="T3" fmla="*/ 118 h 236"/>
                  <a:gd name="T4" fmla="*/ 118 w 236"/>
                  <a:gd name="T5" fmla="*/ 0 h 236"/>
                  <a:gd name="T6" fmla="*/ 236 w 236"/>
                  <a:gd name="T7" fmla="*/ 118 h 236"/>
                  <a:gd name="T8" fmla="*/ 118 w 236"/>
                  <a:gd name="T9" fmla="*/ 236 h 236"/>
                  <a:gd name="T10" fmla="*/ 118 w 236"/>
                  <a:gd name="T11" fmla="*/ 4 h 236"/>
                  <a:gd name="T12" fmla="*/ 4 w 236"/>
                  <a:gd name="T13" fmla="*/ 118 h 236"/>
                  <a:gd name="T14" fmla="*/ 118 w 236"/>
                  <a:gd name="T15" fmla="*/ 232 h 236"/>
                  <a:gd name="T16" fmla="*/ 232 w 236"/>
                  <a:gd name="T17" fmla="*/ 118 h 236"/>
                  <a:gd name="T18" fmla="*/ 118 w 236"/>
                  <a:gd name="T19" fmla="*/ 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6" h="236">
                    <a:moveTo>
                      <a:pt x="118" y="236"/>
                    </a:moveTo>
                    <a:cubicBezTo>
                      <a:pt x="53" y="236"/>
                      <a:pt x="0" y="183"/>
                      <a:pt x="0" y="118"/>
                    </a:cubicBezTo>
                    <a:cubicBezTo>
                      <a:pt x="0" y="53"/>
                      <a:pt x="53" y="0"/>
                      <a:pt x="118" y="0"/>
                    </a:cubicBezTo>
                    <a:cubicBezTo>
                      <a:pt x="183" y="0"/>
                      <a:pt x="236" y="53"/>
                      <a:pt x="236" y="118"/>
                    </a:cubicBezTo>
                    <a:cubicBezTo>
                      <a:pt x="236" y="183"/>
                      <a:pt x="183" y="236"/>
                      <a:pt x="118" y="236"/>
                    </a:cubicBezTo>
                    <a:close/>
                    <a:moveTo>
                      <a:pt x="118" y="4"/>
                    </a:moveTo>
                    <a:cubicBezTo>
                      <a:pt x="55" y="4"/>
                      <a:pt x="4" y="55"/>
                      <a:pt x="4" y="118"/>
                    </a:cubicBezTo>
                    <a:cubicBezTo>
                      <a:pt x="4" y="181"/>
                      <a:pt x="55" y="232"/>
                      <a:pt x="118" y="232"/>
                    </a:cubicBezTo>
                    <a:cubicBezTo>
                      <a:pt x="181" y="232"/>
                      <a:pt x="232" y="181"/>
                      <a:pt x="232" y="118"/>
                    </a:cubicBezTo>
                    <a:cubicBezTo>
                      <a:pt x="232" y="55"/>
                      <a:pt x="181" y="4"/>
                      <a:pt x="118" y="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034">
                <a:extLst>
                  <a:ext uri="{FF2B5EF4-FFF2-40B4-BE49-F238E27FC236}">
                    <a16:creationId xmlns:a16="http://schemas.microsoft.com/office/drawing/2014/main" id="{ADC6F2FA-7F85-4001-B97C-205E50397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6" y="510"/>
                <a:ext cx="284" cy="284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4 h 120"/>
                  <a:gd name="T12" fmla="*/ 4 w 120"/>
                  <a:gd name="T13" fmla="*/ 60 h 120"/>
                  <a:gd name="T14" fmla="*/ 60 w 120"/>
                  <a:gd name="T15" fmla="*/ 116 h 120"/>
                  <a:gd name="T16" fmla="*/ 116 w 120"/>
                  <a:gd name="T17" fmla="*/ 60 h 120"/>
                  <a:gd name="T18" fmla="*/ 60 w 120"/>
                  <a:gd name="T19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4"/>
                    </a:moveTo>
                    <a:cubicBezTo>
                      <a:pt x="29" y="4"/>
                      <a:pt x="4" y="29"/>
                      <a:pt x="4" y="60"/>
                    </a:cubicBezTo>
                    <a:cubicBezTo>
                      <a:pt x="4" y="91"/>
                      <a:pt x="29" y="116"/>
                      <a:pt x="60" y="116"/>
                    </a:cubicBezTo>
                    <a:cubicBezTo>
                      <a:pt x="91" y="116"/>
                      <a:pt x="116" y="91"/>
                      <a:pt x="116" y="60"/>
                    </a:cubicBezTo>
                    <a:cubicBezTo>
                      <a:pt x="116" y="29"/>
                      <a:pt x="91" y="4"/>
                      <a:pt x="60" y="4"/>
                    </a:cubicBezTo>
                    <a:close/>
                  </a:path>
                </a:pathLst>
              </a:custGeom>
              <a:solidFill>
                <a:srgbClr val="E83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035">
                <a:extLst>
                  <a:ext uri="{FF2B5EF4-FFF2-40B4-BE49-F238E27FC236}">
                    <a16:creationId xmlns:a16="http://schemas.microsoft.com/office/drawing/2014/main" id="{3FB9EB25-4FD2-49F0-BDA0-740D9113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140"/>
                <a:ext cx="38" cy="4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6 w 16"/>
                  <a:gd name="T9" fmla="*/ 11 h 17"/>
                  <a:gd name="T10" fmla="*/ 14 w 16"/>
                  <a:gd name="T11" fmla="*/ 8 h 17"/>
                  <a:gd name="T12" fmla="*/ 9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3"/>
                      <a:pt x="3" y="17"/>
                      <a:pt x="8" y="17"/>
                    </a:cubicBezTo>
                    <a:cubicBezTo>
                      <a:pt x="11" y="17"/>
                      <a:pt x="14" y="14"/>
                      <a:pt x="16" y="11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Oval 1036">
                <a:extLst>
                  <a:ext uri="{FF2B5EF4-FFF2-40B4-BE49-F238E27FC236}">
                    <a16:creationId xmlns:a16="http://schemas.microsoft.com/office/drawing/2014/main" id="{0D98E5B9-5085-49D7-868A-EFA13275A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037">
                <a:extLst>
                  <a:ext uri="{FF2B5EF4-FFF2-40B4-BE49-F238E27FC236}">
                    <a16:creationId xmlns:a16="http://schemas.microsoft.com/office/drawing/2014/main" id="{6AF43AE4-F695-4D66-A4C7-7DA4EA3D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036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Oval 1038">
                <a:extLst>
                  <a:ext uri="{FF2B5EF4-FFF2-40B4-BE49-F238E27FC236}">
                    <a16:creationId xmlns:a16="http://schemas.microsoft.com/office/drawing/2014/main" id="{1C0B1E41-324A-4648-8165-9CBF7B19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039">
                <a:extLst>
                  <a:ext uri="{FF2B5EF4-FFF2-40B4-BE49-F238E27FC236}">
                    <a16:creationId xmlns:a16="http://schemas.microsoft.com/office/drawing/2014/main" id="{F3CE1E42-8A0D-461E-B877-5D4E5562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040">
                <a:extLst>
                  <a:ext uri="{FF2B5EF4-FFF2-40B4-BE49-F238E27FC236}">
                    <a16:creationId xmlns:a16="http://schemas.microsoft.com/office/drawing/2014/main" id="{3C875E8E-9959-4FAA-A5E4-073296F5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318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041">
                <a:extLst>
                  <a:ext uri="{FF2B5EF4-FFF2-40B4-BE49-F238E27FC236}">
                    <a16:creationId xmlns:a16="http://schemas.microsoft.com/office/drawing/2014/main" id="{C21F2D31-D2C9-40BE-9DBE-92EE0B39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792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3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Oval 1042">
                <a:extLst>
                  <a:ext uri="{FF2B5EF4-FFF2-40B4-BE49-F238E27FC236}">
                    <a16:creationId xmlns:a16="http://schemas.microsoft.com/office/drawing/2014/main" id="{A386A60E-C3D1-462E-AD0E-0F758D88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043">
                <a:extLst>
                  <a:ext uri="{FF2B5EF4-FFF2-40B4-BE49-F238E27FC236}">
                    <a16:creationId xmlns:a16="http://schemas.microsoft.com/office/drawing/2014/main" id="{A369950B-1730-4BAA-B6A3-393DDFEC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Oval 1044">
                <a:extLst>
                  <a:ext uri="{FF2B5EF4-FFF2-40B4-BE49-F238E27FC236}">
                    <a16:creationId xmlns:a16="http://schemas.microsoft.com/office/drawing/2014/main" id="{D122F059-FE5F-4E68-82E9-FD2860EA0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Oval 1045">
                <a:extLst>
                  <a:ext uri="{FF2B5EF4-FFF2-40B4-BE49-F238E27FC236}">
                    <a16:creationId xmlns:a16="http://schemas.microsoft.com/office/drawing/2014/main" id="{E4CE5F21-350D-45AA-B9E4-BC5829CB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046">
                <a:extLst>
                  <a:ext uri="{FF2B5EF4-FFF2-40B4-BE49-F238E27FC236}">
                    <a16:creationId xmlns:a16="http://schemas.microsoft.com/office/drawing/2014/main" id="{737444A9-B4FE-48F8-B6DA-D29D8A4DA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946"/>
                <a:ext cx="40" cy="40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8 h 17"/>
                  <a:gd name="T4" fmla="*/ 13 w 17"/>
                  <a:gd name="T5" fmla="*/ 1 h 17"/>
                  <a:gd name="T6" fmla="*/ 9 w 17"/>
                  <a:gd name="T7" fmla="*/ 0 h 17"/>
                  <a:gd name="T8" fmla="*/ 0 w 17"/>
                  <a:gd name="T9" fmla="*/ 8 h 17"/>
                  <a:gd name="T10" fmla="*/ 9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Oval 1047">
                <a:extLst>
                  <a:ext uri="{FF2B5EF4-FFF2-40B4-BE49-F238E27FC236}">
                    <a16:creationId xmlns:a16="http://schemas.microsoft.com/office/drawing/2014/main" id="{4743CF9E-D317-4919-9746-61A5357D0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Oval 1048">
                <a:extLst>
                  <a:ext uri="{FF2B5EF4-FFF2-40B4-BE49-F238E27FC236}">
                    <a16:creationId xmlns:a16="http://schemas.microsoft.com/office/drawing/2014/main" id="{8327CC55-3139-436B-A296-73C8F4F21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049">
                <a:extLst>
                  <a:ext uri="{FF2B5EF4-FFF2-40B4-BE49-F238E27FC236}">
                    <a16:creationId xmlns:a16="http://schemas.microsoft.com/office/drawing/2014/main" id="{ED5DA02C-2C29-4880-A32D-D571726BF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37"/>
                <a:ext cx="21" cy="31"/>
              </a:xfrm>
              <a:custGeom>
                <a:avLst/>
                <a:gdLst>
                  <a:gd name="T0" fmla="*/ 8 w 9"/>
                  <a:gd name="T1" fmla="*/ 13 h 13"/>
                  <a:gd name="T2" fmla="*/ 9 w 9"/>
                  <a:gd name="T3" fmla="*/ 13 h 13"/>
                  <a:gd name="T4" fmla="*/ 4 w 9"/>
                  <a:gd name="T5" fmla="*/ 5 h 13"/>
                  <a:gd name="T6" fmla="*/ 2 w 9"/>
                  <a:gd name="T7" fmla="*/ 0 h 13"/>
                  <a:gd name="T8" fmla="*/ 0 w 9"/>
                  <a:gd name="T9" fmla="*/ 5 h 13"/>
                  <a:gd name="T10" fmla="*/ 8 w 9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8" y="13"/>
                    </a:moveTo>
                    <a:cubicBezTo>
                      <a:pt x="8" y="13"/>
                      <a:pt x="9" y="13"/>
                      <a:pt x="9" y="1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8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Oval 1050">
                <a:extLst>
                  <a:ext uri="{FF2B5EF4-FFF2-40B4-BE49-F238E27FC236}">
                    <a16:creationId xmlns:a16="http://schemas.microsoft.com/office/drawing/2014/main" id="{29EA37AD-7366-4217-AE6C-D0732F8C1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1051">
                <a:extLst>
                  <a:ext uri="{FF2B5EF4-FFF2-40B4-BE49-F238E27FC236}">
                    <a16:creationId xmlns:a16="http://schemas.microsoft.com/office/drawing/2014/main" id="{FA206AFD-4C4E-45D4-9CD1-9C32FE85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2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1052">
                <a:extLst>
                  <a:ext uri="{FF2B5EF4-FFF2-40B4-BE49-F238E27FC236}">
                    <a16:creationId xmlns:a16="http://schemas.microsoft.com/office/drawing/2014/main" id="{F149A6E9-9A35-4F74-9384-72E7A47D1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Oval 1053">
                <a:extLst>
                  <a:ext uri="{FF2B5EF4-FFF2-40B4-BE49-F238E27FC236}">
                    <a16:creationId xmlns:a16="http://schemas.microsoft.com/office/drawing/2014/main" id="{470D0420-E379-410B-9957-8C74A9A60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Oval 1054">
                <a:extLst>
                  <a:ext uri="{FF2B5EF4-FFF2-40B4-BE49-F238E27FC236}">
                    <a16:creationId xmlns:a16="http://schemas.microsoft.com/office/drawing/2014/main" id="{D4F2561D-909E-414D-BB5B-E520D1896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Oval 1055">
                <a:extLst>
                  <a:ext uri="{FF2B5EF4-FFF2-40B4-BE49-F238E27FC236}">
                    <a16:creationId xmlns:a16="http://schemas.microsoft.com/office/drawing/2014/main" id="{B9A8A7DB-ACA4-47B1-B6D9-6BE0C68F3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6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Oval 1056">
                <a:extLst>
                  <a:ext uri="{FF2B5EF4-FFF2-40B4-BE49-F238E27FC236}">
                    <a16:creationId xmlns:a16="http://schemas.microsoft.com/office/drawing/2014/main" id="{BE8A7B3A-03A2-4CAA-ACA8-8F76F06A2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Oval 1057">
                <a:extLst>
                  <a:ext uri="{FF2B5EF4-FFF2-40B4-BE49-F238E27FC236}">
                    <a16:creationId xmlns:a16="http://schemas.microsoft.com/office/drawing/2014/main" id="{9CDDBD67-7604-4914-8B86-BA014C63F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058">
                <a:extLst>
                  <a:ext uri="{FF2B5EF4-FFF2-40B4-BE49-F238E27FC236}">
                    <a16:creationId xmlns:a16="http://schemas.microsoft.com/office/drawing/2014/main" id="{F553D0D5-B869-45FD-910F-1A5427227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986"/>
                <a:ext cx="31" cy="38"/>
              </a:xfrm>
              <a:custGeom>
                <a:avLst/>
                <a:gdLst>
                  <a:gd name="T0" fmla="*/ 3 w 13"/>
                  <a:gd name="T1" fmla="*/ 15 h 16"/>
                  <a:gd name="T2" fmla="*/ 8 w 13"/>
                  <a:gd name="T3" fmla="*/ 16 h 16"/>
                  <a:gd name="T4" fmla="*/ 13 w 13"/>
                  <a:gd name="T5" fmla="*/ 15 h 16"/>
                  <a:gd name="T6" fmla="*/ 13 w 13"/>
                  <a:gd name="T7" fmla="*/ 14 h 16"/>
                  <a:gd name="T8" fmla="*/ 9 w 13"/>
                  <a:gd name="T9" fmla="*/ 8 h 16"/>
                  <a:gd name="T10" fmla="*/ 8 w 13"/>
                  <a:gd name="T11" fmla="*/ 6 h 16"/>
                  <a:gd name="T12" fmla="*/ 5 w 13"/>
                  <a:gd name="T13" fmla="*/ 0 h 16"/>
                  <a:gd name="T14" fmla="*/ 2 w 13"/>
                  <a:gd name="T15" fmla="*/ 2 h 16"/>
                  <a:gd name="T16" fmla="*/ 0 w 13"/>
                  <a:gd name="T17" fmla="*/ 8 h 16"/>
                  <a:gd name="T18" fmla="*/ 3 w 13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059">
                <a:extLst>
                  <a:ext uri="{FF2B5EF4-FFF2-40B4-BE49-F238E27FC236}">
                    <a16:creationId xmlns:a16="http://schemas.microsoft.com/office/drawing/2014/main" id="{0A83BD4A-9BFF-4A85-90FB-38005F05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060">
                <a:extLst>
                  <a:ext uri="{FF2B5EF4-FFF2-40B4-BE49-F238E27FC236}">
                    <a16:creationId xmlns:a16="http://schemas.microsoft.com/office/drawing/2014/main" id="{2F238106-7C79-4273-9961-CAC8EA6A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3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061">
                <a:extLst>
                  <a:ext uri="{FF2B5EF4-FFF2-40B4-BE49-F238E27FC236}">
                    <a16:creationId xmlns:a16="http://schemas.microsoft.com/office/drawing/2014/main" id="{EF68B101-4E27-4344-989C-8B4E989D6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496"/>
                <a:ext cx="12" cy="21"/>
              </a:xfrm>
              <a:custGeom>
                <a:avLst/>
                <a:gdLst>
                  <a:gd name="T0" fmla="*/ 5 w 5"/>
                  <a:gd name="T1" fmla="*/ 9 h 9"/>
                  <a:gd name="T2" fmla="*/ 0 w 5"/>
                  <a:gd name="T3" fmla="*/ 0 h 9"/>
                  <a:gd name="T4" fmla="*/ 0 w 5"/>
                  <a:gd name="T5" fmla="*/ 1 h 9"/>
                  <a:gd name="T6" fmla="*/ 5 w 5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2" y="8"/>
                      <a:pt x="5" y="9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Oval 1062">
                <a:extLst>
                  <a:ext uri="{FF2B5EF4-FFF2-40B4-BE49-F238E27FC236}">
                    <a16:creationId xmlns:a16="http://schemas.microsoft.com/office/drawing/2014/main" id="{39A48492-046B-4538-B00F-CB6842876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063">
                <a:extLst>
                  <a:ext uri="{FF2B5EF4-FFF2-40B4-BE49-F238E27FC236}">
                    <a16:creationId xmlns:a16="http://schemas.microsoft.com/office/drawing/2014/main" id="{9E288D4F-CA53-458D-A77F-DBD99EA5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95"/>
                <a:ext cx="38" cy="41"/>
              </a:xfrm>
              <a:custGeom>
                <a:avLst/>
                <a:gdLst>
                  <a:gd name="T0" fmla="*/ 9 w 16"/>
                  <a:gd name="T1" fmla="*/ 17 h 17"/>
                  <a:gd name="T2" fmla="*/ 16 w 16"/>
                  <a:gd name="T3" fmla="*/ 13 h 17"/>
                  <a:gd name="T4" fmla="*/ 9 w 16"/>
                  <a:gd name="T5" fmla="*/ 0 h 17"/>
                  <a:gd name="T6" fmla="*/ 9 w 16"/>
                  <a:gd name="T7" fmla="*/ 0 h 17"/>
                  <a:gd name="T8" fmla="*/ 0 w 16"/>
                  <a:gd name="T9" fmla="*/ 9 h 17"/>
                  <a:gd name="T10" fmla="*/ 9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9" y="17"/>
                    </a:moveTo>
                    <a:cubicBezTo>
                      <a:pt x="12" y="17"/>
                      <a:pt x="14" y="15"/>
                      <a:pt x="16" y="1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Oval 1064">
                <a:extLst>
                  <a:ext uri="{FF2B5EF4-FFF2-40B4-BE49-F238E27FC236}">
                    <a16:creationId xmlns:a16="http://schemas.microsoft.com/office/drawing/2014/main" id="{D9924A6E-F568-4805-AD5A-FC9EFDB3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065">
                <a:extLst>
                  <a:ext uri="{FF2B5EF4-FFF2-40B4-BE49-F238E27FC236}">
                    <a16:creationId xmlns:a16="http://schemas.microsoft.com/office/drawing/2014/main" id="{7C761EFD-84F9-42FE-BCD0-5CE62DD0E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2640"/>
                <a:ext cx="24" cy="33"/>
              </a:xfrm>
              <a:custGeom>
                <a:avLst/>
                <a:gdLst>
                  <a:gd name="T0" fmla="*/ 8 w 10"/>
                  <a:gd name="T1" fmla="*/ 14 h 14"/>
                  <a:gd name="T2" fmla="*/ 10 w 10"/>
                  <a:gd name="T3" fmla="*/ 14 h 14"/>
                  <a:gd name="T4" fmla="*/ 2 w 10"/>
                  <a:gd name="T5" fmla="*/ 0 h 14"/>
                  <a:gd name="T6" fmla="*/ 0 w 10"/>
                  <a:gd name="T7" fmla="*/ 6 h 14"/>
                  <a:gd name="T8" fmla="*/ 8 w 1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14"/>
                    </a:moveTo>
                    <a:cubicBezTo>
                      <a:pt x="9" y="14"/>
                      <a:pt x="10" y="14"/>
                      <a:pt x="10" y="1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4"/>
                      <a:pt x="0" y="6"/>
                    </a:cubicBezTo>
                    <a:cubicBezTo>
                      <a:pt x="0" y="11"/>
                      <a:pt x="3" y="14"/>
                      <a:pt x="8" y="14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Oval 1066">
                <a:extLst>
                  <a:ext uri="{FF2B5EF4-FFF2-40B4-BE49-F238E27FC236}">
                    <a16:creationId xmlns:a16="http://schemas.microsoft.com/office/drawing/2014/main" id="{53D27300-961B-4F5F-B206-B94897C16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Oval 1067">
                <a:extLst>
                  <a:ext uri="{FF2B5EF4-FFF2-40B4-BE49-F238E27FC236}">
                    <a16:creationId xmlns:a16="http://schemas.microsoft.com/office/drawing/2014/main" id="{7B228213-118F-4E98-9F81-08361E62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Oval 1068">
                <a:extLst>
                  <a:ext uri="{FF2B5EF4-FFF2-40B4-BE49-F238E27FC236}">
                    <a16:creationId xmlns:a16="http://schemas.microsoft.com/office/drawing/2014/main" id="{92597243-A27E-467A-B604-5D9424988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59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Oval 1069">
                <a:extLst>
                  <a:ext uri="{FF2B5EF4-FFF2-40B4-BE49-F238E27FC236}">
                    <a16:creationId xmlns:a16="http://schemas.microsoft.com/office/drawing/2014/main" id="{274FA38D-F14E-4C28-B6D7-EE47FBF9D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1070">
                <a:extLst>
                  <a:ext uri="{FF2B5EF4-FFF2-40B4-BE49-F238E27FC236}">
                    <a16:creationId xmlns:a16="http://schemas.microsoft.com/office/drawing/2014/main" id="{68ED2D9C-8418-43E8-A93F-271AC438D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1071">
                <a:extLst>
                  <a:ext uri="{FF2B5EF4-FFF2-40B4-BE49-F238E27FC236}">
                    <a16:creationId xmlns:a16="http://schemas.microsoft.com/office/drawing/2014/main" id="{37230880-7AFB-469B-9455-B8AC25058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1072">
                <a:extLst>
                  <a:ext uri="{FF2B5EF4-FFF2-40B4-BE49-F238E27FC236}">
                    <a16:creationId xmlns:a16="http://schemas.microsoft.com/office/drawing/2014/main" id="{09529347-A5B8-4D7A-9161-1C4B7216A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1073">
                <a:extLst>
                  <a:ext uri="{FF2B5EF4-FFF2-40B4-BE49-F238E27FC236}">
                    <a16:creationId xmlns:a16="http://schemas.microsoft.com/office/drawing/2014/main" id="{9DF57E73-F7DB-4C96-A092-21948F858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1074">
                <a:extLst>
                  <a:ext uri="{FF2B5EF4-FFF2-40B4-BE49-F238E27FC236}">
                    <a16:creationId xmlns:a16="http://schemas.microsoft.com/office/drawing/2014/main" id="{3E867274-37AE-4F17-84A4-3CD07FF7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1075">
                <a:extLst>
                  <a:ext uri="{FF2B5EF4-FFF2-40B4-BE49-F238E27FC236}">
                    <a16:creationId xmlns:a16="http://schemas.microsoft.com/office/drawing/2014/main" id="{9CFCD3ED-710E-477F-B2F3-D3471CF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1076">
                <a:extLst>
                  <a:ext uri="{FF2B5EF4-FFF2-40B4-BE49-F238E27FC236}">
                    <a16:creationId xmlns:a16="http://schemas.microsoft.com/office/drawing/2014/main" id="{5B1171E2-D29A-4019-BDBE-CA11A32A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1077">
                <a:extLst>
                  <a:ext uri="{FF2B5EF4-FFF2-40B4-BE49-F238E27FC236}">
                    <a16:creationId xmlns:a16="http://schemas.microsoft.com/office/drawing/2014/main" id="{012B7223-F2A5-4762-972C-769334665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75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78">
                <a:extLst>
                  <a:ext uri="{FF2B5EF4-FFF2-40B4-BE49-F238E27FC236}">
                    <a16:creationId xmlns:a16="http://schemas.microsoft.com/office/drawing/2014/main" id="{5E064048-5AE5-4853-B957-F397254B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697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079">
                <a:extLst>
                  <a:ext uri="{FF2B5EF4-FFF2-40B4-BE49-F238E27FC236}">
                    <a16:creationId xmlns:a16="http://schemas.microsoft.com/office/drawing/2014/main" id="{2E21F576-8E8A-4272-AAD3-E0A7DCF88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986"/>
                <a:ext cx="40" cy="38"/>
              </a:xfrm>
              <a:custGeom>
                <a:avLst/>
                <a:gdLst>
                  <a:gd name="T0" fmla="*/ 14 w 17"/>
                  <a:gd name="T1" fmla="*/ 2 h 16"/>
                  <a:gd name="T2" fmla="*/ 9 w 17"/>
                  <a:gd name="T3" fmla="*/ 0 h 16"/>
                  <a:gd name="T4" fmla="*/ 3 w 17"/>
                  <a:gd name="T5" fmla="*/ 2 h 16"/>
                  <a:gd name="T6" fmla="*/ 0 w 17"/>
                  <a:gd name="T7" fmla="*/ 8 h 16"/>
                  <a:gd name="T8" fmla="*/ 4 w 17"/>
                  <a:gd name="T9" fmla="*/ 15 h 16"/>
                  <a:gd name="T10" fmla="*/ 9 w 17"/>
                  <a:gd name="T11" fmla="*/ 16 h 16"/>
                  <a:gd name="T12" fmla="*/ 13 w 17"/>
                  <a:gd name="T13" fmla="*/ 15 h 16"/>
                  <a:gd name="T14" fmla="*/ 17 w 17"/>
                  <a:gd name="T15" fmla="*/ 8 h 16"/>
                  <a:gd name="T16" fmla="*/ 14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14" y="2"/>
                    </a:move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1080">
                <a:extLst>
                  <a:ext uri="{FF2B5EF4-FFF2-40B4-BE49-F238E27FC236}">
                    <a16:creationId xmlns:a16="http://schemas.microsoft.com/office/drawing/2014/main" id="{7AC72AFB-0F4B-4CF2-A8CF-231EA6D1C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1081">
                <a:extLst>
                  <a:ext uri="{FF2B5EF4-FFF2-40B4-BE49-F238E27FC236}">
                    <a16:creationId xmlns:a16="http://schemas.microsoft.com/office/drawing/2014/main" id="{28E8AF60-8057-44A9-B7CE-0D389EDC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1082">
                <a:extLst>
                  <a:ext uri="{FF2B5EF4-FFF2-40B4-BE49-F238E27FC236}">
                    <a16:creationId xmlns:a16="http://schemas.microsoft.com/office/drawing/2014/main" id="{4FD373E1-FC82-4708-8A59-409EA4F1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1083">
                <a:extLst>
                  <a:ext uri="{FF2B5EF4-FFF2-40B4-BE49-F238E27FC236}">
                    <a16:creationId xmlns:a16="http://schemas.microsoft.com/office/drawing/2014/main" id="{6EFE407A-40D6-42BF-A842-3A6459EB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1084">
                <a:extLst>
                  <a:ext uri="{FF2B5EF4-FFF2-40B4-BE49-F238E27FC236}">
                    <a16:creationId xmlns:a16="http://schemas.microsoft.com/office/drawing/2014/main" id="{14E07B01-F5A7-4A21-8268-034C434F9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1085">
                <a:extLst>
                  <a:ext uri="{FF2B5EF4-FFF2-40B4-BE49-F238E27FC236}">
                    <a16:creationId xmlns:a16="http://schemas.microsoft.com/office/drawing/2014/main" id="{CF05A8E0-AACA-4E23-8AD2-7DBEBD082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1086">
                <a:extLst>
                  <a:ext uri="{FF2B5EF4-FFF2-40B4-BE49-F238E27FC236}">
                    <a16:creationId xmlns:a16="http://schemas.microsoft.com/office/drawing/2014/main" id="{BD828141-D51B-4D07-B034-A0B8A78B5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6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1087">
                <a:extLst>
                  <a:ext uri="{FF2B5EF4-FFF2-40B4-BE49-F238E27FC236}">
                    <a16:creationId xmlns:a16="http://schemas.microsoft.com/office/drawing/2014/main" id="{75CD454F-3D4B-4769-82D9-F6324DD1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1088">
                <a:extLst>
                  <a:ext uri="{FF2B5EF4-FFF2-40B4-BE49-F238E27FC236}">
                    <a16:creationId xmlns:a16="http://schemas.microsoft.com/office/drawing/2014/main" id="{0DF49E67-10EB-486F-855E-E32F64C7E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1089">
                <a:extLst>
                  <a:ext uri="{FF2B5EF4-FFF2-40B4-BE49-F238E27FC236}">
                    <a16:creationId xmlns:a16="http://schemas.microsoft.com/office/drawing/2014/main" id="{34D6DAFA-6C53-48C6-B30D-790919C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1090">
                <a:extLst>
                  <a:ext uri="{FF2B5EF4-FFF2-40B4-BE49-F238E27FC236}">
                    <a16:creationId xmlns:a16="http://schemas.microsoft.com/office/drawing/2014/main" id="{073AE0EA-FD86-40AB-8BDB-FEF7C3E77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1091">
                <a:extLst>
                  <a:ext uri="{FF2B5EF4-FFF2-40B4-BE49-F238E27FC236}">
                    <a16:creationId xmlns:a16="http://schemas.microsoft.com/office/drawing/2014/main" id="{C6FCD0E5-A92D-4097-84D4-DEBD29B02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1092">
                <a:extLst>
                  <a:ext uri="{FF2B5EF4-FFF2-40B4-BE49-F238E27FC236}">
                    <a16:creationId xmlns:a16="http://schemas.microsoft.com/office/drawing/2014/main" id="{019AED18-1FC7-401B-9D60-FA030F49B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093">
                <a:extLst>
                  <a:ext uri="{FF2B5EF4-FFF2-40B4-BE49-F238E27FC236}">
                    <a16:creationId xmlns:a16="http://schemas.microsoft.com/office/drawing/2014/main" id="{2BB109F2-26F7-412E-B68B-1DED03D1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8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4 w 17"/>
                  <a:gd name="T9" fmla="*/ 2 h 16"/>
                  <a:gd name="T10" fmla="*/ 8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4" y="2"/>
                    </a:cubicBez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094">
                <a:extLst>
                  <a:ext uri="{FF2B5EF4-FFF2-40B4-BE49-F238E27FC236}">
                    <a16:creationId xmlns:a16="http://schemas.microsoft.com/office/drawing/2014/main" id="{BFA3A5FA-10CB-4C84-8BC3-D0A26B1B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095">
                <a:extLst>
                  <a:ext uri="{FF2B5EF4-FFF2-40B4-BE49-F238E27FC236}">
                    <a16:creationId xmlns:a16="http://schemas.microsoft.com/office/drawing/2014/main" id="{009642D0-A935-44CB-8F87-AD41C5BE2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Oval 1096">
                <a:extLst>
                  <a:ext uri="{FF2B5EF4-FFF2-40B4-BE49-F238E27FC236}">
                    <a16:creationId xmlns:a16="http://schemas.microsoft.com/office/drawing/2014/main" id="{8ED6E54F-72DF-43E1-9882-16D75C438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97">
                <a:extLst>
                  <a:ext uri="{FF2B5EF4-FFF2-40B4-BE49-F238E27FC236}">
                    <a16:creationId xmlns:a16="http://schemas.microsoft.com/office/drawing/2014/main" id="{EAB42F02-5703-4CC1-9F46-B90F3FB52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97"/>
                <a:ext cx="16" cy="26"/>
              </a:xfrm>
              <a:custGeom>
                <a:avLst/>
                <a:gdLst>
                  <a:gd name="T0" fmla="*/ 7 w 7"/>
                  <a:gd name="T1" fmla="*/ 11 h 11"/>
                  <a:gd name="T2" fmla="*/ 1 w 7"/>
                  <a:gd name="T3" fmla="*/ 0 h 11"/>
                  <a:gd name="T4" fmla="*/ 0 w 7"/>
                  <a:gd name="T5" fmla="*/ 3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3" y="11"/>
                      <a:pt x="7" y="11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Oval 1098">
                <a:extLst>
                  <a:ext uri="{FF2B5EF4-FFF2-40B4-BE49-F238E27FC236}">
                    <a16:creationId xmlns:a16="http://schemas.microsoft.com/office/drawing/2014/main" id="{F3730285-C1F5-42FE-9595-AE19BCC9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99">
                <a:extLst>
                  <a:ext uri="{FF2B5EF4-FFF2-40B4-BE49-F238E27FC236}">
                    <a16:creationId xmlns:a16="http://schemas.microsoft.com/office/drawing/2014/main" id="{A066C009-4DFB-4E13-ABE6-ED8AADA3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247"/>
                <a:ext cx="33" cy="38"/>
              </a:xfrm>
              <a:custGeom>
                <a:avLst/>
                <a:gdLst>
                  <a:gd name="T0" fmla="*/ 8 w 14"/>
                  <a:gd name="T1" fmla="*/ 16 h 16"/>
                  <a:gd name="T2" fmla="*/ 14 w 14"/>
                  <a:gd name="T3" fmla="*/ 14 h 16"/>
                  <a:gd name="T4" fmla="*/ 6 w 14"/>
                  <a:gd name="T5" fmla="*/ 0 h 16"/>
                  <a:gd name="T6" fmla="*/ 0 w 14"/>
                  <a:gd name="T7" fmla="*/ 8 h 16"/>
                  <a:gd name="T8" fmla="*/ 8 w 1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00">
                <a:extLst>
                  <a:ext uri="{FF2B5EF4-FFF2-40B4-BE49-F238E27FC236}">
                    <a16:creationId xmlns:a16="http://schemas.microsoft.com/office/drawing/2014/main" id="{F6C4724B-1084-4709-B73B-1745DF8C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363"/>
                <a:ext cx="38" cy="38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01">
                <a:extLst>
                  <a:ext uri="{FF2B5EF4-FFF2-40B4-BE49-F238E27FC236}">
                    <a16:creationId xmlns:a16="http://schemas.microsoft.com/office/drawing/2014/main" id="{914364BA-F089-43EF-9DB7-EFB0D6473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85"/>
                <a:ext cx="38" cy="41"/>
              </a:xfrm>
              <a:custGeom>
                <a:avLst/>
                <a:gdLst>
                  <a:gd name="T0" fmla="*/ 14 w 16"/>
                  <a:gd name="T1" fmla="*/ 3 h 17"/>
                  <a:gd name="T2" fmla="*/ 8 w 16"/>
                  <a:gd name="T3" fmla="*/ 0 h 17"/>
                  <a:gd name="T4" fmla="*/ 0 w 16"/>
                  <a:gd name="T5" fmla="*/ 8 h 17"/>
                  <a:gd name="T6" fmla="*/ 8 w 16"/>
                  <a:gd name="T7" fmla="*/ 17 h 17"/>
                  <a:gd name="T8" fmla="*/ 14 w 16"/>
                  <a:gd name="T9" fmla="*/ 14 h 17"/>
                  <a:gd name="T10" fmla="*/ 16 w 16"/>
                  <a:gd name="T11" fmla="*/ 8 h 17"/>
                  <a:gd name="T12" fmla="*/ 14 w 1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4" y="3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02">
                <a:extLst>
                  <a:ext uri="{FF2B5EF4-FFF2-40B4-BE49-F238E27FC236}">
                    <a16:creationId xmlns:a16="http://schemas.microsoft.com/office/drawing/2014/main" id="{7B05ECE1-72C2-4219-A026-D910495E4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520"/>
                <a:ext cx="40" cy="37"/>
              </a:xfrm>
              <a:custGeom>
                <a:avLst/>
                <a:gdLst>
                  <a:gd name="T0" fmla="*/ 3 w 17"/>
                  <a:gd name="T1" fmla="*/ 2 h 16"/>
                  <a:gd name="T2" fmla="*/ 0 w 17"/>
                  <a:gd name="T3" fmla="*/ 8 h 16"/>
                  <a:gd name="T4" fmla="*/ 3 w 17"/>
                  <a:gd name="T5" fmla="*/ 14 h 16"/>
                  <a:gd name="T6" fmla="*/ 9 w 17"/>
                  <a:gd name="T7" fmla="*/ 16 h 16"/>
                  <a:gd name="T8" fmla="*/ 15 w 17"/>
                  <a:gd name="T9" fmla="*/ 14 h 16"/>
                  <a:gd name="T10" fmla="*/ 17 w 17"/>
                  <a:gd name="T11" fmla="*/ 8 h 16"/>
                  <a:gd name="T12" fmla="*/ 15 w 17"/>
                  <a:gd name="T13" fmla="*/ 2 h 16"/>
                  <a:gd name="T14" fmla="*/ 9 w 17"/>
                  <a:gd name="T15" fmla="*/ 0 h 16"/>
                  <a:gd name="T16" fmla="*/ 3 w 17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3" y="2"/>
                    </a:move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9" y="16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  <a:cubicBezTo>
                      <a:pt x="6" y="0"/>
                      <a:pt x="4" y="1"/>
                      <a:pt x="3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03">
                <a:extLst>
                  <a:ext uri="{FF2B5EF4-FFF2-40B4-BE49-F238E27FC236}">
                    <a16:creationId xmlns:a16="http://schemas.microsoft.com/office/drawing/2014/main" id="{856AAB1B-257E-41DF-9291-07632084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04">
                <a:extLst>
                  <a:ext uri="{FF2B5EF4-FFF2-40B4-BE49-F238E27FC236}">
                    <a16:creationId xmlns:a16="http://schemas.microsoft.com/office/drawing/2014/main" id="{28AB0888-37AF-42E2-A6E6-33DB87EA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444"/>
                <a:ext cx="30" cy="35"/>
              </a:xfrm>
              <a:custGeom>
                <a:avLst/>
                <a:gdLst>
                  <a:gd name="T0" fmla="*/ 9 w 13"/>
                  <a:gd name="T1" fmla="*/ 15 h 15"/>
                  <a:gd name="T2" fmla="*/ 13 w 13"/>
                  <a:gd name="T3" fmla="*/ 14 h 15"/>
                  <a:gd name="T4" fmla="*/ 9 w 13"/>
                  <a:gd name="T5" fmla="*/ 7 h 15"/>
                  <a:gd name="T6" fmla="*/ 4 w 13"/>
                  <a:gd name="T7" fmla="*/ 0 h 15"/>
                  <a:gd name="T8" fmla="*/ 0 w 13"/>
                  <a:gd name="T9" fmla="*/ 7 h 15"/>
                  <a:gd name="T10" fmla="*/ 9 w 13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10" y="15"/>
                      <a:pt x="11" y="15"/>
                      <a:pt x="13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4"/>
                      <a:pt x="0" y="7"/>
                    </a:cubicBezTo>
                    <a:cubicBezTo>
                      <a:pt x="0" y="11"/>
                      <a:pt x="4" y="15"/>
                      <a:pt x="9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Oval 1105">
                <a:extLst>
                  <a:ext uri="{FF2B5EF4-FFF2-40B4-BE49-F238E27FC236}">
                    <a16:creationId xmlns:a16="http://schemas.microsoft.com/office/drawing/2014/main" id="{B69B5F73-54AD-4E1A-B48E-AB656D663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Oval 1106">
                <a:extLst>
                  <a:ext uri="{FF2B5EF4-FFF2-40B4-BE49-F238E27FC236}">
                    <a16:creationId xmlns:a16="http://schemas.microsoft.com/office/drawing/2014/main" id="{0934F310-0A3F-4FD8-A9B6-1673C065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Oval 1107">
                <a:extLst>
                  <a:ext uri="{FF2B5EF4-FFF2-40B4-BE49-F238E27FC236}">
                    <a16:creationId xmlns:a16="http://schemas.microsoft.com/office/drawing/2014/main" id="{16D2E81B-E201-4710-91E6-FF417C5FF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Oval 1108">
                <a:extLst>
                  <a:ext uri="{FF2B5EF4-FFF2-40B4-BE49-F238E27FC236}">
                    <a16:creationId xmlns:a16="http://schemas.microsoft.com/office/drawing/2014/main" id="{C57CF7FB-A280-4D94-85F3-D6F354206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09">
                <a:extLst>
                  <a:ext uri="{FF2B5EF4-FFF2-40B4-BE49-F238E27FC236}">
                    <a16:creationId xmlns:a16="http://schemas.microsoft.com/office/drawing/2014/main" id="{FC69C589-21AA-419F-8B6B-E2D91855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401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6 w 16"/>
                  <a:gd name="T3" fmla="*/ 11 h 17"/>
                  <a:gd name="T4" fmla="*/ 11 w 16"/>
                  <a:gd name="T5" fmla="*/ 1 h 17"/>
                  <a:gd name="T6" fmla="*/ 8 w 16"/>
                  <a:gd name="T7" fmla="*/ 0 h 17"/>
                  <a:gd name="T8" fmla="*/ 0 w 16"/>
                  <a:gd name="T9" fmla="*/ 9 h 17"/>
                  <a:gd name="T10" fmla="*/ 8 w 16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2" y="17"/>
                      <a:pt x="15" y="14"/>
                      <a:pt x="16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10">
                <a:extLst>
                  <a:ext uri="{FF2B5EF4-FFF2-40B4-BE49-F238E27FC236}">
                    <a16:creationId xmlns:a16="http://schemas.microsoft.com/office/drawing/2014/main" id="{E53061B9-840B-4D0D-81A8-1B922EA21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20"/>
                <a:ext cx="38" cy="37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2 w 16"/>
                  <a:gd name="T9" fmla="*/ 14 h 16"/>
                  <a:gd name="T10" fmla="*/ 8 w 16"/>
                  <a:gd name="T11" fmla="*/ 16 h 16"/>
                  <a:gd name="T12" fmla="*/ 14 w 16"/>
                  <a:gd name="T13" fmla="*/ 14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11">
                <a:extLst>
                  <a:ext uri="{FF2B5EF4-FFF2-40B4-BE49-F238E27FC236}">
                    <a16:creationId xmlns:a16="http://schemas.microsoft.com/office/drawing/2014/main" id="{959D4E15-3C38-493D-96FD-36DEB373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442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0 w 16"/>
                  <a:gd name="T3" fmla="*/ 8 h 16"/>
                  <a:gd name="T4" fmla="*/ 8 w 16"/>
                  <a:gd name="T5" fmla="*/ 16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1112">
                <a:extLst>
                  <a:ext uri="{FF2B5EF4-FFF2-40B4-BE49-F238E27FC236}">
                    <a16:creationId xmlns:a16="http://schemas.microsoft.com/office/drawing/2014/main" id="{6A6CE90D-2803-4087-A3DD-ACCD4B381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1113">
                <a:extLst>
                  <a:ext uri="{FF2B5EF4-FFF2-40B4-BE49-F238E27FC236}">
                    <a16:creationId xmlns:a16="http://schemas.microsoft.com/office/drawing/2014/main" id="{B8C1CA3E-64C8-4389-ACC3-3ED7B205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1114">
                <a:extLst>
                  <a:ext uri="{FF2B5EF4-FFF2-40B4-BE49-F238E27FC236}">
                    <a16:creationId xmlns:a16="http://schemas.microsoft.com/office/drawing/2014/main" id="{C37EB48D-D0BE-4B53-8E83-DC5D50026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1115">
                <a:extLst>
                  <a:ext uri="{FF2B5EF4-FFF2-40B4-BE49-F238E27FC236}">
                    <a16:creationId xmlns:a16="http://schemas.microsoft.com/office/drawing/2014/main" id="{11B9EE8D-176F-4E8A-B95B-30DD084D9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1116">
                <a:extLst>
                  <a:ext uri="{FF2B5EF4-FFF2-40B4-BE49-F238E27FC236}">
                    <a16:creationId xmlns:a16="http://schemas.microsoft.com/office/drawing/2014/main" id="{8C6200F5-FC6B-4AE0-8673-EE3AE4888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1117">
                <a:extLst>
                  <a:ext uri="{FF2B5EF4-FFF2-40B4-BE49-F238E27FC236}">
                    <a16:creationId xmlns:a16="http://schemas.microsoft.com/office/drawing/2014/main" id="{6D1A73A1-9D5F-453F-BDB0-4BD43B0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18">
                <a:extLst>
                  <a:ext uri="{FF2B5EF4-FFF2-40B4-BE49-F238E27FC236}">
                    <a16:creationId xmlns:a16="http://schemas.microsoft.com/office/drawing/2014/main" id="{731E95B2-E9C4-4A3C-9001-6E7165876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595"/>
                <a:ext cx="38" cy="41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9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9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1119">
                <a:extLst>
                  <a:ext uri="{FF2B5EF4-FFF2-40B4-BE49-F238E27FC236}">
                    <a16:creationId xmlns:a16="http://schemas.microsoft.com/office/drawing/2014/main" id="{649C93FB-9EDD-4908-BE25-1DB3F1338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1120">
                <a:extLst>
                  <a:ext uri="{FF2B5EF4-FFF2-40B4-BE49-F238E27FC236}">
                    <a16:creationId xmlns:a16="http://schemas.microsoft.com/office/drawing/2014/main" id="{65C00023-EAE8-47EC-93BC-64B8264D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1121">
                <a:extLst>
                  <a:ext uri="{FF2B5EF4-FFF2-40B4-BE49-F238E27FC236}">
                    <a16:creationId xmlns:a16="http://schemas.microsoft.com/office/drawing/2014/main" id="{B00AE58A-5EDD-4117-9053-38DE28BA2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1122">
                <a:extLst>
                  <a:ext uri="{FF2B5EF4-FFF2-40B4-BE49-F238E27FC236}">
                    <a16:creationId xmlns:a16="http://schemas.microsoft.com/office/drawing/2014/main" id="{154B3C0E-6E3C-4BA5-9978-9EA0F94F6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1123">
                <a:extLst>
                  <a:ext uri="{FF2B5EF4-FFF2-40B4-BE49-F238E27FC236}">
                    <a16:creationId xmlns:a16="http://schemas.microsoft.com/office/drawing/2014/main" id="{1184FCF7-6125-42FF-9422-48812F7ED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24">
                <a:extLst>
                  <a:ext uri="{FF2B5EF4-FFF2-40B4-BE49-F238E27FC236}">
                    <a16:creationId xmlns:a16="http://schemas.microsoft.com/office/drawing/2014/main" id="{E764D1A6-F7DE-43B5-8E3C-8B1490D4C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30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0 w 16"/>
                  <a:gd name="T5" fmla="*/ 8 h 16"/>
                  <a:gd name="T6" fmla="*/ 8 w 16"/>
                  <a:gd name="T7" fmla="*/ 16 h 16"/>
                  <a:gd name="T8" fmla="*/ 14 w 16"/>
                  <a:gd name="T9" fmla="*/ 14 h 16"/>
                  <a:gd name="T10" fmla="*/ 16 w 16"/>
                  <a:gd name="T11" fmla="*/ 8 h 16"/>
                  <a:gd name="T12" fmla="*/ 14 w 16"/>
                  <a:gd name="T1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25">
                <a:extLst>
                  <a:ext uri="{FF2B5EF4-FFF2-40B4-BE49-F238E27FC236}">
                    <a16:creationId xmlns:a16="http://schemas.microsoft.com/office/drawing/2014/main" id="{B2AAD7BA-A500-4F94-A3EA-EB0A0625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3 w 16"/>
                  <a:gd name="T9" fmla="*/ 15 h 16"/>
                  <a:gd name="T10" fmla="*/ 8 w 16"/>
                  <a:gd name="T11" fmla="*/ 16 h 16"/>
                  <a:gd name="T12" fmla="*/ 12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1126">
                <a:extLst>
                  <a:ext uri="{FF2B5EF4-FFF2-40B4-BE49-F238E27FC236}">
                    <a16:creationId xmlns:a16="http://schemas.microsoft.com/office/drawing/2014/main" id="{2C871C72-B3E8-4251-885B-125BE4494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2908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1127">
                <a:extLst>
                  <a:ext uri="{FF2B5EF4-FFF2-40B4-BE49-F238E27FC236}">
                    <a16:creationId xmlns:a16="http://schemas.microsoft.com/office/drawing/2014/main" id="{E7BFFFC5-581B-4DED-95A8-6D3127B39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1128">
                <a:extLst>
                  <a:ext uri="{FF2B5EF4-FFF2-40B4-BE49-F238E27FC236}">
                    <a16:creationId xmlns:a16="http://schemas.microsoft.com/office/drawing/2014/main" id="{5CACF550-785B-41AB-9FE9-FA40B967C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1129">
                <a:extLst>
                  <a:ext uri="{FF2B5EF4-FFF2-40B4-BE49-F238E27FC236}">
                    <a16:creationId xmlns:a16="http://schemas.microsoft.com/office/drawing/2014/main" id="{0D234474-5604-4204-B0B2-AAF0A8B75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1130">
                <a:extLst>
                  <a:ext uri="{FF2B5EF4-FFF2-40B4-BE49-F238E27FC236}">
                    <a16:creationId xmlns:a16="http://schemas.microsoft.com/office/drawing/2014/main" id="{5B260D18-83C2-44F0-B6EE-D03859E5F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1131">
                <a:extLst>
                  <a:ext uri="{FF2B5EF4-FFF2-40B4-BE49-F238E27FC236}">
                    <a16:creationId xmlns:a16="http://schemas.microsoft.com/office/drawing/2014/main" id="{A3C41E57-C005-458B-972E-C9346C136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1132">
                <a:extLst>
                  <a:ext uri="{FF2B5EF4-FFF2-40B4-BE49-F238E27FC236}">
                    <a16:creationId xmlns:a16="http://schemas.microsoft.com/office/drawing/2014/main" id="{0DA6616C-F44C-4504-A3F6-7CF42005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1133">
                <a:extLst>
                  <a:ext uri="{FF2B5EF4-FFF2-40B4-BE49-F238E27FC236}">
                    <a16:creationId xmlns:a16="http://schemas.microsoft.com/office/drawing/2014/main" id="{5A007C9B-19C6-42EB-A5B3-C776A7834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1134">
                <a:extLst>
                  <a:ext uri="{FF2B5EF4-FFF2-40B4-BE49-F238E27FC236}">
                    <a16:creationId xmlns:a16="http://schemas.microsoft.com/office/drawing/2014/main" id="{997D48FB-6A75-43F0-B1CC-54C7BF44A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3062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1135">
                <a:extLst>
                  <a:ext uri="{FF2B5EF4-FFF2-40B4-BE49-F238E27FC236}">
                    <a16:creationId xmlns:a16="http://schemas.microsoft.com/office/drawing/2014/main" id="{5BBA7735-BF6A-4500-BA6D-FAC8B68EC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1136">
                <a:extLst>
                  <a:ext uri="{FF2B5EF4-FFF2-40B4-BE49-F238E27FC236}">
                    <a16:creationId xmlns:a16="http://schemas.microsoft.com/office/drawing/2014/main" id="{A07B5C4A-F319-4E5B-A51B-564BA8D5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Oval 1137">
                <a:extLst>
                  <a:ext uri="{FF2B5EF4-FFF2-40B4-BE49-F238E27FC236}">
                    <a16:creationId xmlns:a16="http://schemas.microsoft.com/office/drawing/2014/main" id="{896B09A2-9FAF-4145-BCC9-DC0402C94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Oval 1138">
                <a:extLst>
                  <a:ext uri="{FF2B5EF4-FFF2-40B4-BE49-F238E27FC236}">
                    <a16:creationId xmlns:a16="http://schemas.microsoft.com/office/drawing/2014/main" id="{42D6F427-E16F-402E-A37A-8DE8731F6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Oval 1139">
                <a:extLst>
                  <a:ext uri="{FF2B5EF4-FFF2-40B4-BE49-F238E27FC236}">
                    <a16:creationId xmlns:a16="http://schemas.microsoft.com/office/drawing/2014/main" id="{4A91E6D5-89D6-42E9-A4FE-D7DEEA32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140">
                <a:extLst>
                  <a:ext uri="{FF2B5EF4-FFF2-40B4-BE49-F238E27FC236}">
                    <a16:creationId xmlns:a16="http://schemas.microsoft.com/office/drawing/2014/main" id="{7969FD6A-05D1-4C97-8EA0-CCC4C85C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140"/>
                <a:ext cx="38" cy="40"/>
              </a:xfrm>
              <a:custGeom>
                <a:avLst/>
                <a:gdLst>
                  <a:gd name="T0" fmla="*/ 8 w 16"/>
                  <a:gd name="T1" fmla="*/ 0 h 17"/>
                  <a:gd name="T2" fmla="*/ 0 w 16"/>
                  <a:gd name="T3" fmla="*/ 8 h 17"/>
                  <a:gd name="T4" fmla="*/ 8 w 16"/>
                  <a:gd name="T5" fmla="*/ 17 h 17"/>
                  <a:gd name="T6" fmla="*/ 14 w 16"/>
                  <a:gd name="T7" fmla="*/ 14 h 17"/>
                  <a:gd name="T8" fmla="*/ 16 w 16"/>
                  <a:gd name="T9" fmla="*/ 8 h 17"/>
                  <a:gd name="T10" fmla="*/ 14 w 16"/>
                  <a:gd name="T11" fmla="*/ 3 h 17"/>
                  <a:gd name="T12" fmla="*/ 8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141">
                <a:extLst>
                  <a:ext uri="{FF2B5EF4-FFF2-40B4-BE49-F238E27FC236}">
                    <a16:creationId xmlns:a16="http://schemas.microsoft.com/office/drawing/2014/main" id="{BD6496F3-AA13-4936-B3CE-71CA85D85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986"/>
                <a:ext cx="40" cy="38"/>
              </a:xfrm>
              <a:custGeom>
                <a:avLst/>
                <a:gdLst>
                  <a:gd name="T0" fmla="*/ 4 w 17"/>
                  <a:gd name="T1" fmla="*/ 15 h 16"/>
                  <a:gd name="T2" fmla="*/ 9 w 17"/>
                  <a:gd name="T3" fmla="*/ 16 h 16"/>
                  <a:gd name="T4" fmla="*/ 13 w 17"/>
                  <a:gd name="T5" fmla="*/ 15 h 16"/>
                  <a:gd name="T6" fmla="*/ 17 w 17"/>
                  <a:gd name="T7" fmla="*/ 8 h 16"/>
                  <a:gd name="T8" fmla="*/ 15 w 17"/>
                  <a:gd name="T9" fmla="*/ 2 h 16"/>
                  <a:gd name="T10" fmla="*/ 9 w 17"/>
                  <a:gd name="T11" fmla="*/ 0 h 16"/>
                  <a:gd name="T12" fmla="*/ 3 w 17"/>
                  <a:gd name="T13" fmla="*/ 2 h 16"/>
                  <a:gd name="T14" fmla="*/ 0 w 17"/>
                  <a:gd name="T15" fmla="*/ 8 h 16"/>
                  <a:gd name="T16" fmla="*/ 4 w 17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4" y="15"/>
                    </a:moveTo>
                    <a:cubicBezTo>
                      <a:pt x="5" y="15"/>
                      <a:pt x="7" y="16"/>
                      <a:pt x="9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7" y="11"/>
                      <a:pt x="17" y="8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6" y="0"/>
                      <a:pt x="4" y="0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142">
                <a:extLst>
                  <a:ext uri="{FF2B5EF4-FFF2-40B4-BE49-F238E27FC236}">
                    <a16:creationId xmlns:a16="http://schemas.microsoft.com/office/drawing/2014/main" id="{4E8F782D-7AA0-4A47-965B-F8E673B53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143">
                <a:extLst>
                  <a:ext uri="{FF2B5EF4-FFF2-40B4-BE49-F238E27FC236}">
                    <a16:creationId xmlns:a16="http://schemas.microsoft.com/office/drawing/2014/main" id="{9250BBF9-1B13-4466-AC0A-8B27421A7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5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Oval 1144">
                <a:extLst>
                  <a:ext uri="{FF2B5EF4-FFF2-40B4-BE49-F238E27FC236}">
                    <a16:creationId xmlns:a16="http://schemas.microsoft.com/office/drawing/2014/main" id="{5179F380-5F40-498E-B490-4E6D39F38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07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Oval 1145">
                <a:extLst>
                  <a:ext uri="{FF2B5EF4-FFF2-40B4-BE49-F238E27FC236}">
                    <a16:creationId xmlns:a16="http://schemas.microsoft.com/office/drawing/2014/main" id="{4AF13712-B7E1-4246-B81F-010E7CAA3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129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146">
                <a:extLst>
                  <a:ext uri="{FF2B5EF4-FFF2-40B4-BE49-F238E27FC236}">
                    <a16:creationId xmlns:a16="http://schemas.microsoft.com/office/drawing/2014/main" id="{136A94EF-F93F-4604-8C53-9C2E86F7E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169"/>
                <a:ext cx="36" cy="38"/>
              </a:xfrm>
              <a:custGeom>
                <a:avLst/>
                <a:gdLst>
                  <a:gd name="T0" fmla="*/ 7 w 15"/>
                  <a:gd name="T1" fmla="*/ 16 h 16"/>
                  <a:gd name="T2" fmla="*/ 15 w 15"/>
                  <a:gd name="T3" fmla="*/ 8 h 16"/>
                  <a:gd name="T4" fmla="*/ 7 w 15"/>
                  <a:gd name="T5" fmla="*/ 0 h 16"/>
                  <a:gd name="T6" fmla="*/ 0 w 15"/>
                  <a:gd name="T7" fmla="*/ 12 h 16"/>
                  <a:gd name="T8" fmla="*/ 7 w 15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16"/>
                    </a:moveTo>
                    <a:cubicBezTo>
                      <a:pt x="11" y="16"/>
                      <a:pt x="15" y="13"/>
                      <a:pt x="15" y="8"/>
                    </a:cubicBezTo>
                    <a:cubicBezTo>
                      <a:pt x="15" y="4"/>
                      <a:pt x="11" y="0"/>
                      <a:pt x="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4" y="16"/>
                      <a:pt x="7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Oval 1147">
                <a:extLst>
                  <a:ext uri="{FF2B5EF4-FFF2-40B4-BE49-F238E27FC236}">
                    <a16:creationId xmlns:a16="http://schemas.microsoft.com/office/drawing/2014/main" id="{A5E5120E-6A46-496D-947B-00A949D2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169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148">
                <a:extLst>
                  <a:ext uri="{FF2B5EF4-FFF2-40B4-BE49-F238E27FC236}">
                    <a16:creationId xmlns:a16="http://schemas.microsoft.com/office/drawing/2014/main" id="{C7F42ACB-3174-427C-BC40-2B6F0683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98"/>
                <a:ext cx="23" cy="31"/>
              </a:xfrm>
              <a:custGeom>
                <a:avLst/>
                <a:gdLst>
                  <a:gd name="T0" fmla="*/ 9 w 10"/>
                  <a:gd name="T1" fmla="*/ 13 h 13"/>
                  <a:gd name="T2" fmla="*/ 10 w 10"/>
                  <a:gd name="T3" fmla="*/ 13 h 13"/>
                  <a:gd name="T4" fmla="*/ 2 w 10"/>
                  <a:gd name="T5" fmla="*/ 0 h 13"/>
                  <a:gd name="T6" fmla="*/ 0 w 10"/>
                  <a:gd name="T7" fmla="*/ 5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9" y="13"/>
                      <a:pt x="10" y="13"/>
                      <a:pt x="10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10"/>
                      <a:pt x="4" y="13"/>
                      <a:pt x="9" y="13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149">
                <a:extLst>
                  <a:ext uri="{FF2B5EF4-FFF2-40B4-BE49-F238E27FC236}">
                    <a16:creationId xmlns:a16="http://schemas.microsoft.com/office/drawing/2014/main" id="{76DBFA4E-B479-4EEF-9AD4-E9DE3C95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79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0 h 5"/>
                  <a:gd name="T4" fmla="*/ 0 w 4"/>
                  <a:gd name="T5" fmla="*/ 5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1150">
                <a:extLst>
                  <a:ext uri="{FF2B5EF4-FFF2-40B4-BE49-F238E27FC236}">
                    <a16:creationId xmlns:a16="http://schemas.microsoft.com/office/drawing/2014/main" id="{2DEECBA4-F0F8-4417-BE1C-1FE146A9C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363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1151">
                <a:extLst>
                  <a:ext uri="{FF2B5EF4-FFF2-40B4-BE49-F238E27FC236}">
                    <a16:creationId xmlns:a16="http://schemas.microsoft.com/office/drawing/2014/main" id="{A94B3BB8-4AB8-442F-9D9C-E2EE974F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28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1152">
                <a:extLst>
                  <a:ext uri="{FF2B5EF4-FFF2-40B4-BE49-F238E27FC236}">
                    <a16:creationId xmlns:a16="http://schemas.microsoft.com/office/drawing/2014/main" id="{E7202D39-44D2-48ED-85F5-5C8A913D2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1153">
                <a:extLst>
                  <a:ext uri="{FF2B5EF4-FFF2-40B4-BE49-F238E27FC236}">
                    <a16:creationId xmlns:a16="http://schemas.microsoft.com/office/drawing/2014/main" id="{82216E51-B9B9-46D1-9D84-DA3C7292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2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Oval 1154">
                <a:extLst>
                  <a:ext uri="{FF2B5EF4-FFF2-40B4-BE49-F238E27FC236}">
                    <a16:creationId xmlns:a16="http://schemas.microsoft.com/office/drawing/2014/main" id="{0D1B5525-2087-4BC7-A1A0-0E476965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24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Oval 1155">
                <a:extLst>
                  <a:ext uri="{FF2B5EF4-FFF2-40B4-BE49-F238E27FC236}">
                    <a16:creationId xmlns:a16="http://schemas.microsoft.com/office/drawing/2014/main" id="{731DEB6D-D9AA-4A66-9376-B109F379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24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1156">
                <a:extLst>
                  <a:ext uri="{FF2B5EF4-FFF2-40B4-BE49-F238E27FC236}">
                    <a16:creationId xmlns:a16="http://schemas.microsoft.com/office/drawing/2014/main" id="{E2677E37-87AA-49FF-8340-F69BC54F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363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157">
                <a:extLst>
                  <a:ext uri="{FF2B5EF4-FFF2-40B4-BE49-F238E27FC236}">
                    <a16:creationId xmlns:a16="http://schemas.microsoft.com/office/drawing/2014/main" id="{89D94BE6-496A-4077-BBE7-A810DCBA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207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6 w 16"/>
                  <a:gd name="T7" fmla="*/ 8 h 17"/>
                  <a:gd name="T8" fmla="*/ 13 w 16"/>
                  <a:gd name="T9" fmla="*/ 2 h 17"/>
                  <a:gd name="T10" fmla="*/ 8 w 16"/>
                  <a:gd name="T11" fmla="*/ 0 h 17"/>
                  <a:gd name="T12" fmla="*/ 0 w 16"/>
                  <a:gd name="T13" fmla="*/ 9 h 17"/>
                  <a:gd name="T14" fmla="*/ 8 w 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158">
                <a:extLst>
                  <a:ext uri="{FF2B5EF4-FFF2-40B4-BE49-F238E27FC236}">
                    <a16:creationId xmlns:a16="http://schemas.microsoft.com/office/drawing/2014/main" id="{F9F16E8D-A0C6-4A83-A3BE-55EEFFFF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214"/>
                <a:ext cx="26" cy="33"/>
              </a:xfrm>
              <a:custGeom>
                <a:avLst/>
                <a:gdLst>
                  <a:gd name="T0" fmla="*/ 11 w 11"/>
                  <a:gd name="T1" fmla="*/ 6 h 14"/>
                  <a:gd name="T2" fmla="*/ 8 w 11"/>
                  <a:gd name="T3" fmla="*/ 0 h 14"/>
                  <a:gd name="T4" fmla="*/ 5 w 11"/>
                  <a:gd name="T5" fmla="*/ 6 h 14"/>
                  <a:gd name="T6" fmla="*/ 2 w 11"/>
                  <a:gd name="T7" fmla="*/ 9 h 14"/>
                  <a:gd name="T8" fmla="*/ 0 w 11"/>
                  <a:gd name="T9" fmla="*/ 13 h 14"/>
                  <a:gd name="T10" fmla="*/ 2 w 11"/>
                  <a:gd name="T11" fmla="*/ 14 h 14"/>
                  <a:gd name="T12" fmla="*/ 11 w 11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3"/>
                      <a:pt x="10" y="1"/>
                      <a:pt x="8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7" y="14"/>
                      <a:pt x="11" y="10"/>
                      <a:pt x="11" y="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159">
                <a:extLst>
                  <a:ext uri="{FF2B5EF4-FFF2-40B4-BE49-F238E27FC236}">
                    <a16:creationId xmlns:a16="http://schemas.microsoft.com/office/drawing/2014/main" id="{F386324E-10FA-47A4-BAA5-67CCFB4D1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520"/>
                <a:ext cx="38" cy="37"/>
              </a:xfrm>
              <a:custGeom>
                <a:avLst/>
                <a:gdLst>
                  <a:gd name="T0" fmla="*/ 8 w 16"/>
                  <a:gd name="T1" fmla="*/ 0 h 16"/>
                  <a:gd name="T2" fmla="*/ 2 w 16"/>
                  <a:gd name="T3" fmla="*/ 2 h 16"/>
                  <a:gd name="T4" fmla="*/ 0 w 16"/>
                  <a:gd name="T5" fmla="*/ 8 h 16"/>
                  <a:gd name="T6" fmla="*/ 2 w 16"/>
                  <a:gd name="T7" fmla="*/ 14 h 16"/>
                  <a:gd name="T8" fmla="*/ 8 w 16"/>
                  <a:gd name="T9" fmla="*/ 16 h 16"/>
                  <a:gd name="T10" fmla="*/ 14 w 16"/>
                  <a:gd name="T11" fmla="*/ 14 h 16"/>
                  <a:gd name="T12" fmla="*/ 16 w 16"/>
                  <a:gd name="T13" fmla="*/ 8 h 16"/>
                  <a:gd name="T14" fmla="*/ 14 w 16"/>
                  <a:gd name="T15" fmla="*/ 2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Oval 1160">
                <a:extLst>
                  <a:ext uri="{FF2B5EF4-FFF2-40B4-BE49-F238E27FC236}">
                    <a16:creationId xmlns:a16="http://schemas.microsoft.com/office/drawing/2014/main" id="{2EA4BB40-1784-4CC7-8187-C06BDA83E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44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1161">
                <a:extLst>
                  <a:ext uri="{FF2B5EF4-FFF2-40B4-BE49-F238E27FC236}">
                    <a16:creationId xmlns:a16="http://schemas.microsoft.com/office/drawing/2014/main" id="{41092DA8-A745-495A-90FA-C7D5D666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Oval 1162">
                <a:extLst>
                  <a:ext uri="{FF2B5EF4-FFF2-40B4-BE49-F238E27FC236}">
                    <a16:creationId xmlns:a16="http://schemas.microsoft.com/office/drawing/2014/main" id="{2FA26D04-5E02-4DF4-958A-AA1458B9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7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Oval 1163">
                <a:extLst>
                  <a:ext uri="{FF2B5EF4-FFF2-40B4-BE49-F238E27FC236}">
                    <a16:creationId xmlns:a16="http://schemas.microsoft.com/office/drawing/2014/main" id="{42E32AFF-8616-4118-8749-1E62C18C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Oval 1164">
                <a:extLst>
                  <a:ext uri="{FF2B5EF4-FFF2-40B4-BE49-F238E27FC236}">
                    <a16:creationId xmlns:a16="http://schemas.microsoft.com/office/drawing/2014/main" id="{22FD3EF3-F9FC-479F-B0A4-E8530D28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401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165">
                <a:extLst>
                  <a:ext uri="{FF2B5EF4-FFF2-40B4-BE49-F238E27FC236}">
                    <a16:creationId xmlns:a16="http://schemas.microsoft.com/office/drawing/2014/main" id="{43DEB783-9D2B-4199-A058-6AE6DFF5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520"/>
                <a:ext cx="40" cy="37"/>
              </a:xfrm>
              <a:custGeom>
                <a:avLst/>
                <a:gdLst>
                  <a:gd name="T0" fmla="*/ 8 w 17"/>
                  <a:gd name="T1" fmla="*/ 0 h 16"/>
                  <a:gd name="T2" fmla="*/ 3 w 17"/>
                  <a:gd name="T3" fmla="*/ 2 h 16"/>
                  <a:gd name="T4" fmla="*/ 0 w 17"/>
                  <a:gd name="T5" fmla="*/ 8 h 16"/>
                  <a:gd name="T6" fmla="*/ 3 w 17"/>
                  <a:gd name="T7" fmla="*/ 14 h 16"/>
                  <a:gd name="T8" fmla="*/ 8 w 17"/>
                  <a:gd name="T9" fmla="*/ 16 h 16"/>
                  <a:gd name="T10" fmla="*/ 14 w 17"/>
                  <a:gd name="T11" fmla="*/ 14 h 16"/>
                  <a:gd name="T12" fmla="*/ 17 w 17"/>
                  <a:gd name="T13" fmla="*/ 8 h 16"/>
                  <a:gd name="T14" fmla="*/ 14 w 17"/>
                  <a:gd name="T15" fmla="*/ 2 h 16"/>
                  <a:gd name="T16" fmla="*/ 8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4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6" y="12"/>
                      <a:pt x="17" y="10"/>
                      <a:pt x="17" y="8"/>
                    </a:cubicBezTo>
                    <a:cubicBezTo>
                      <a:pt x="17" y="6"/>
                      <a:pt x="16" y="3"/>
                      <a:pt x="14" y="2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Oval 1166">
                <a:extLst>
                  <a:ext uri="{FF2B5EF4-FFF2-40B4-BE49-F238E27FC236}">
                    <a16:creationId xmlns:a16="http://schemas.microsoft.com/office/drawing/2014/main" id="{BE18D6DD-D3A3-47C6-B8CA-FFB4AF66D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595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Oval 1167">
                <a:extLst>
                  <a:ext uri="{FF2B5EF4-FFF2-40B4-BE49-F238E27FC236}">
                    <a16:creationId xmlns:a16="http://schemas.microsoft.com/office/drawing/2014/main" id="{6052B6F0-E137-462D-8B17-48D1AD3D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63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Oval 1168">
                <a:extLst>
                  <a:ext uri="{FF2B5EF4-FFF2-40B4-BE49-F238E27FC236}">
                    <a16:creationId xmlns:a16="http://schemas.microsoft.com/office/drawing/2014/main" id="{48C3187D-1C4D-4748-B3ED-62E0A0922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636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Oval 1169">
                <a:extLst>
                  <a:ext uri="{FF2B5EF4-FFF2-40B4-BE49-F238E27FC236}">
                    <a16:creationId xmlns:a16="http://schemas.microsoft.com/office/drawing/2014/main" id="{29E34968-E9E9-4032-B96A-225F61870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557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Oval 1170">
                <a:extLst>
                  <a:ext uri="{FF2B5EF4-FFF2-40B4-BE49-F238E27FC236}">
                    <a16:creationId xmlns:a16="http://schemas.microsoft.com/office/drawing/2014/main" id="{E9CA32FF-B533-4433-9DC3-4ABB96106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557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Oval 1171">
                <a:extLst>
                  <a:ext uri="{FF2B5EF4-FFF2-40B4-BE49-F238E27FC236}">
                    <a16:creationId xmlns:a16="http://schemas.microsoft.com/office/drawing/2014/main" id="{2A3684AA-F718-4047-92DA-9447BBE90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673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172">
                <a:extLst>
                  <a:ext uri="{FF2B5EF4-FFF2-40B4-BE49-F238E27FC236}">
                    <a16:creationId xmlns:a16="http://schemas.microsoft.com/office/drawing/2014/main" id="{652393CD-883C-4DF5-9039-CB7BCE1A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752"/>
                <a:ext cx="38" cy="37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Oval 1173">
                <a:extLst>
                  <a:ext uri="{FF2B5EF4-FFF2-40B4-BE49-F238E27FC236}">
                    <a16:creationId xmlns:a16="http://schemas.microsoft.com/office/drawing/2014/main" id="{5F219EC6-5FE0-48CB-8D49-E4302CA5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752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Oval 1174">
                <a:extLst>
                  <a:ext uri="{FF2B5EF4-FFF2-40B4-BE49-F238E27FC236}">
                    <a16:creationId xmlns:a16="http://schemas.microsoft.com/office/drawing/2014/main" id="{3A86A991-DB48-461C-A71C-E0631E78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8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Oval 1175">
                <a:extLst>
                  <a:ext uri="{FF2B5EF4-FFF2-40B4-BE49-F238E27FC236}">
                    <a16:creationId xmlns:a16="http://schemas.microsoft.com/office/drawing/2014/main" id="{0B19B72E-9E15-4432-985A-DD090325F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89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Oval 1176">
                <a:extLst>
                  <a:ext uri="{FF2B5EF4-FFF2-40B4-BE49-F238E27FC236}">
                    <a16:creationId xmlns:a16="http://schemas.microsoft.com/office/drawing/2014/main" id="{533E296C-E4EE-4092-A3C7-8CC1EA10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71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Oval 1177">
                <a:extLst>
                  <a:ext uri="{FF2B5EF4-FFF2-40B4-BE49-F238E27FC236}">
                    <a16:creationId xmlns:a16="http://schemas.microsoft.com/office/drawing/2014/main" id="{F27AF43B-527A-43FC-A934-CA4C87266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71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Oval 1178">
                <a:extLst>
                  <a:ext uri="{FF2B5EF4-FFF2-40B4-BE49-F238E27FC236}">
                    <a16:creationId xmlns:a16="http://schemas.microsoft.com/office/drawing/2014/main" id="{B959342D-63B1-4374-A224-7ADC4953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830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79">
                <a:extLst>
                  <a:ext uri="{FF2B5EF4-FFF2-40B4-BE49-F238E27FC236}">
                    <a16:creationId xmlns:a16="http://schemas.microsoft.com/office/drawing/2014/main" id="{51EF450F-C9AC-46F0-8A7E-E523BDCE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673"/>
                <a:ext cx="38" cy="41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8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8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Oval 1180">
                <a:extLst>
                  <a:ext uri="{FF2B5EF4-FFF2-40B4-BE49-F238E27FC236}">
                    <a16:creationId xmlns:a16="http://schemas.microsoft.com/office/drawing/2014/main" id="{89F8169A-EBBA-4E05-96A5-62D5B5844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673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181">
                <a:extLst>
                  <a:ext uri="{FF2B5EF4-FFF2-40B4-BE49-F238E27FC236}">
                    <a16:creationId xmlns:a16="http://schemas.microsoft.com/office/drawing/2014/main" id="{FF33FC09-94AF-4657-A75A-821F36073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986"/>
                <a:ext cx="38" cy="38"/>
              </a:xfrm>
              <a:custGeom>
                <a:avLst/>
                <a:gdLst>
                  <a:gd name="T0" fmla="*/ 14 w 16"/>
                  <a:gd name="T1" fmla="*/ 2 h 16"/>
                  <a:gd name="T2" fmla="*/ 8 w 16"/>
                  <a:gd name="T3" fmla="*/ 0 h 16"/>
                  <a:gd name="T4" fmla="*/ 2 w 16"/>
                  <a:gd name="T5" fmla="*/ 2 h 16"/>
                  <a:gd name="T6" fmla="*/ 0 w 16"/>
                  <a:gd name="T7" fmla="*/ 8 h 16"/>
                  <a:gd name="T8" fmla="*/ 4 w 16"/>
                  <a:gd name="T9" fmla="*/ 15 h 16"/>
                  <a:gd name="T10" fmla="*/ 8 w 16"/>
                  <a:gd name="T11" fmla="*/ 16 h 16"/>
                  <a:gd name="T12" fmla="*/ 13 w 16"/>
                  <a:gd name="T13" fmla="*/ 15 h 16"/>
                  <a:gd name="T14" fmla="*/ 16 w 16"/>
                  <a:gd name="T15" fmla="*/ 8 h 16"/>
                  <a:gd name="T16" fmla="*/ 14 w 16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2"/>
                    </a:moveTo>
                    <a:cubicBezTo>
                      <a:pt x="13" y="0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5" y="15"/>
                      <a:pt x="7" y="16"/>
                      <a:pt x="8" y="16"/>
                    </a:cubicBezTo>
                    <a:cubicBezTo>
                      <a:pt x="10" y="16"/>
                      <a:pt x="12" y="15"/>
                      <a:pt x="13" y="15"/>
                    </a:cubicBezTo>
                    <a:cubicBezTo>
                      <a:pt x="15" y="13"/>
                      <a:pt x="16" y="11"/>
                      <a:pt x="16" y="8"/>
                    </a:cubicBezTo>
                    <a:cubicBezTo>
                      <a:pt x="16" y="5"/>
                      <a:pt x="16" y="3"/>
                      <a:pt x="14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182">
                <a:extLst>
                  <a:ext uri="{FF2B5EF4-FFF2-40B4-BE49-F238E27FC236}">
                    <a16:creationId xmlns:a16="http://schemas.microsoft.com/office/drawing/2014/main" id="{CBFB99F9-EFC9-49AD-987B-15C69A28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08"/>
                <a:ext cx="38" cy="38"/>
              </a:xfrm>
              <a:custGeom>
                <a:avLst/>
                <a:gdLst>
                  <a:gd name="T0" fmla="*/ 8 w 16"/>
                  <a:gd name="T1" fmla="*/ 16 h 16"/>
                  <a:gd name="T2" fmla="*/ 14 w 16"/>
                  <a:gd name="T3" fmla="*/ 14 h 16"/>
                  <a:gd name="T4" fmla="*/ 16 w 16"/>
                  <a:gd name="T5" fmla="*/ 8 h 16"/>
                  <a:gd name="T6" fmla="*/ 14 w 16"/>
                  <a:gd name="T7" fmla="*/ 2 h 16"/>
                  <a:gd name="T8" fmla="*/ 8 w 16"/>
                  <a:gd name="T9" fmla="*/ 0 h 16"/>
                  <a:gd name="T10" fmla="*/ 0 w 16"/>
                  <a:gd name="T11" fmla="*/ 8 h 16"/>
                  <a:gd name="T12" fmla="*/ 8 w 1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8" y="16"/>
                    </a:moveTo>
                    <a:cubicBezTo>
                      <a:pt x="10" y="16"/>
                      <a:pt x="12" y="15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6"/>
                      <a:pt x="15" y="4"/>
                      <a:pt x="14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1183">
                <a:extLst>
                  <a:ext uri="{FF2B5EF4-FFF2-40B4-BE49-F238E27FC236}">
                    <a16:creationId xmlns:a16="http://schemas.microsoft.com/office/drawing/2014/main" id="{D4123B4F-80C0-4DCC-AFAF-74D92D07A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908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1184">
                <a:extLst>
                  <a:ext uri="{FF2B5EF4-FFF2-40B4-BE49-F238E27FC236}">
                    <a16:creationId xmlns:a16="http://schemas.microsoft.com/office/drawing/2014/main" id="{FB73BD17-84D3-4E63-8348-46B7BC3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946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Oval 1185">
                <a:extLst>
                  <a:ext uri="{FF2B5EF4-FFF2-40B4-BE49-F238E27FC236}">
                    <a16:creationId xmlns:a16="http://schemas.microsoft.com/office/drawing/2014/main" id="{28F13BA6-36A5-4527-9D2D-F937662C1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946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Oval 1186">
                <a:extLst>
                  <a:ext uri="{FF2B5EF4-FFF2-40B4-BE49-F238E27FC236}">
                    <a16:creationId xmlns:a16="http://schemas.microsoft.com/office/drawing/2014/main" id="{0186A30F-CA75-4420-8826-2F3AF6AD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68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Oval 1187">
                <a:extLst>
                  <a:ext uri="{FF2B5EF4-FFF2-40B4-BE49-F238E27FC236}">
                    <a16:creationId xmlns:a16="http://schemas.microsoft.com/office/drawing/2014/main" id="{F19ECB44-C65F-46B8-8F33-F2193901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68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Oval 1188">
                <a:extLst>
                  <a:ext uri="{FF2B5EF4-FFF2-40B4-BE49-F238E27FC236}">
                    <a16:creationId xmlns:a16="http://schemas.microsoft.com/office/drawing/2014/main" id="{C243FD2B-D5C0-4938-80D8-C974E5CA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2830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Oval 1189">
                <a:extLst>
                  <a:ext uri="{FF2B5EF4-FFF2-40B4-BE49-F238E27FC236}">
                    <a16:creationId xmlns:a16="http://schemas.microsoft.com/office/drawing/2014/main" id="{0E7FA300-5A77-4909-A49E-95864B90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140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190">
                <a:extLst>
                  <a:ext uri="{FF2B5EF4-FFF2-40B4-BE49-F238E27FC236}">
                    <a16:creationId xmlns:a16="http://schemas.microsoft.com/office/drawing/2014/main" id="{7FFFC907-F2E7-4506-A677-0BC43B41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3062"/>
                <a:ext cx="38" cy="40"/>
              </a:xfrm>
              <a:custGeom>
                <a:avLst/>
                <a:gdLst>
                  <a:gd name="T0" fmla="*/ 8 w 16"/>
                  <a:gd name="T1" fmla="*/ 17 h 17"/>
                  <a:gd name="T2" fmla="*/ 14 w 16"/>
                  <a:gd name="T3" fmla="*/ 14 h 17"/>
                  <a:gd name="T4" fmla="*/ 16 w 16"/>
                  <a:gd name="T5" fmla="*/ 9 h 17"/>
                  <a:gd name="T6" fmla="*/ 14 w 16"/>
                  <a:gd name="T7" fmla="*/ 3 h 17"/>
                  <a:gd name="T8" fmla="*/ 8 w 16"/>
                  <a:gd name="T9" fmla="*/ 0 h 17"/>
                  <a:gd name="T10" fmla="*/ 0 w 16"/>
                  <a:gd name="T11" fmla="*/ 9 h 17"/>
                  <a:gd name="T12" fmla="*/ 8 w 1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cubicBezTo>
                      <a:pt x="10" y="17"/>
                      <a:pt x="12" y="16"/>
                      <a:pt x="14" y="14"/>
                    </a:cubicBezTo>
                    <a:cubicBezTo>
                      <a:pt x="15" y="13"/>
                      <a:pt x="16" y="11"/>
                      <a:pt x="16" y="9"/>
                    </a:cubicBezTo>
                    <a:cubicBezTo>
                      <a:pt x="16" y="6"/>
                      <a:pt x="15" y="4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Oval 1191">
                <a:extLst>
                  <a:ext uri="{FF2B5EF4-FFF2-40B4-BE49-F238E27FC236}">
                    <a16:creationId xmlns:a16="http://schemas.microsoft.com/office/drawing/2014/main" id="{05D3B0C1-C405-4078-B46E-BFC492954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3062"/>
                <a:ext cx="38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1192">
                <a:extLst>
                  <a:ext uri="{FF2B5EF4-FFF2-40B4-BE49-F238E27FC236}">
                    <a16:creationId xmlns:a16="http://schemas.microsoft.com/office/drawing/2014/main" id="{B064BD81-72AC-457D-B5FD-8A7FC04B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102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1193">
                <a:extLst>
                  <a:ext uri="{FF2B5EF4-FFF2-40B4-BE49-F238E27FC236}">
                    <a16:creationId xmlns:a16="http://schemas.microsoft.com/office/drawing/2014/main" id="{46C8898A-294E-41CC-9529-3AB79638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102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1194">
                <a:extLst>
                  <a:ext uri="{FF2B5EF4-FFF2-40B4-BE49-F238E27FC236}">
                    <a16:creationId xmlns:a16="http://schemas.microsoft.com/office/drawing/2014/main" id="{EB20BED1-FFE0-4B4A-B1D7-FCA195006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024"/>
                <a:ext cx="38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1195">
                <a:extLst>
                  <a:ext uri="{FF2B5EF4-FFF2-40B4-BE49-F238E27FC236}">
                    <a16:creationId xmlns:a16="http://schemas.microsoft.com/office/drawing/2014/main" id="{95415F81-9E9F-4E7B-B63A-B2D9F23FC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3024"/>
                <a:ext cx="40" cy="38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1196">
                <a:extLst>
                  <a:ext uri="{FF2B5EF4-FFF2-40B4-BE49-F238E27FC236}">
                    <a16:creationId xmlns:a16="http://schemas.microsoft.com/office/drawing/2014/main" id="{FE80489D-635F-438D-98FA-F6CC44CF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40"/>
                <a:ext cx="40" cy="40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197">
                <a:extLst>
                  <a:ext uri="{FF2B5EF4-FFF2-40B4-BE49-F238E27FC236}">
                    <a16:creationId xmlns:a16="http://schemas.microsoft.com/office/drawing/2014/main" id="{5ADD805B-2E6F-4F0A-8585-4E97D7C3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986"/>
                <a:ext cx="38" cy="38"/>
              </a:xfrm>
              <a:custGeom>
                <a:avLst/>
                <a:gdLst>
                  <a:gd name="T0" fmla="*/ 3 w 16"/>
                  <a:gd name="T1" fmla="*/ 15 h 16"/>
                  <a:gd name="T2" fmla="*/ 8 w 16"/>
                  <a:gd name="T3" fmla="*/ 16 h 16"/>
                  <a:gd name="T4" fmla="*/ 13 w 16"/>
                  <a:gd name="T5" fmla="*/ 15 h 16"/>
                  <a:gd name="T6" fmla="*/ 14 w 16"/>
                  <a:gd name="T7" fmla="*/ 14 h 16"/>
                  <a:gd name="T8" fmla="*/ 16 w 16"/>
                  <a:gd name="T9" fmla="*/ 8 h 16"/>
                  <a:gd name="T10" fmla="*/ 14 w 16"/>
                  <a:gd name="T11" fmla="*/ 2 h 16"/>
                  <a:gd name="T12" fmla="*/ 8 w 16"/>
                  <a:gd name="T13" fmla="*/ 0 h 16"/>
                  <a:gd name="T14" fmla="*/ 2 w 16"/>
                  <a:gd name="T15" fmla="*/ 2 h 16"/>
                  <a:gd name="T16" fmla="*/ 0 w 16"/>
                  <a:gd name="T17" fmla="*/ 8 h 16"/>
                  <a:gd name="T18" fmla="*/ 3 w 16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3" y="15"/>
                    </a:moveTo>
                    <a:cubicBezTo>
                      <a:pt x="5" y="15"/>
                      <a:pt x="6" y="16"/>
                      <a:pt x="8" y="16"/>
                    </a:cubicBezTo>
                    <a:cubicBezTo>
                      <a:pt x="10" y="16"/>
                      <a:pt x="11" y="15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5" y="12"/>
                      <a:pt x="16" y="10"/>
                      <a:pt x="16" y="8"/>
                    </a:cubicBezTo>
                    <a:cubicBezTo>
                      <a:pt x="16" y="5"/>
                      <a:pt x="15" y="3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6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198">
                <a:extLst>
                  <a:ext uri="{FF2B5EF4-FFF2-40B4-BE49-F238E27FC236}">
                    <a16:creationId xmlns:a16="http://schemas.microsoft.com/office/drawing/2014/main" id="{FC5A8CFA-7B31-4C28-BFCD-D608B84C6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199">
                <a:extLst>
                  <a:ext uri="{FF2B5EF4-FFF2-40B4-BE49-F238E27FC236}">
                    <a16:creationId xmlns:a16="http://schemas.microsoft.com/office/drawing/2014/main" id="{BCA76DDC-2D59-4C1C-B66B-C166BD58B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80"/>
                <a:ext cx="26" cy="5"/>
              </a:xfrm>
              <a:custGeom>
                <a:avLst/>
                <a:gdLst>
                  <a:gd name="T0" fmla="*/ 0 w 11"/>
                  <a:gd name="T1" fmla="*/ 2 h 2"/>
                  <a:gd name="T2" fmla="*/ 11 w 11"/>
                  <a:gd name="T3" fmla="*/ 2 h 2"/>
                  <a:gd name="T4" fmla="*/ 6 w 11"/>
                  <a:gd name="T5" fmla="*/ 0 h 2"/>
                  <a:gd name="T6" fmla="*/ 0 w 1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1200">
                <a:extLst>
                  <a:ext uri="{FF2B5EF4-FFF2-40B4-BE49-F238E27FC236}">
                    <a16:creationId xmlns:a16="http://schemas.microsoft.com/office/drawing/2014/main" id="{C79F25C3-C698-4E99-AA63-E15C1D72B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285"/>
                <a:ext cx="40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1201">
                <a:extLst>
                  <a:ext uri="{FF2B5EF4-FFF2-40B4-BE49-F238E27FC236}">
                    <a16:creationId xmlns:a16="http://schemas.microsoft.com/office/drawing/2014/main" id="{09618B01-3C5B-43D9-B254-964ACA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326"/>
                <a:ext cx="38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202">
                <a:extLst>
                  <a:ext uri="{FF2B5EF4-FFF2-40B4-BE49-F238E27FC236}">
                    <a16:creationId xmlns:a16="http://schemas.microsoft.com/office/drawing/2014/main" id="{5DBA8802-D849-41CB-886A-4572D7AE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2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1203">
                <a:extLst>
                  <a:ext uri="{FF2B5EF4-FFF2-40B4-BE49-F238E27FC236}">
                    <a16:creationId xmlns:a16="http://schemas.microsoft.com/office/drawing/2014/main" id="{E5799244-3948-4DF7-BFDB-9F723C429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42"/>
                <a:ext cx="40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1204">
                <a:extLst>
                  <a:ext uri="{FF2B5EF4-FFF2-40B4-BE49-F238E27FC236}">
                    <a16:creationId xmlns:a16="http://schemas.microsoft.com/office/drawing/2014/main" id="{185DDCC3-D482-40E1-8DC7-B934E487E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" y="2442"/>
                <a:ext cx="41" cy="37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1205">
                <a:extLst>
                  <a:ext uri="{FF2B5EF4-FFF2-40B4-BE49-F238E27FC236}">
                    <a16:creationId xmlns:a16="http://schemas.microsoft.com/office/drawing/2014/main" id="{ECD9CAF5-DA46-4646-A1FF-92A0004E7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4" y="2479"/>
                <a:ext cx="37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1206">
                <a:extLst>
                  <a:ext uri="{FF2B5EF4-FFF2-40B4-BE49-F238E27FC236}">
                    <a16:creationId xmlns:a16="http://schemas.microsoft.com/office/drawing/2014/main" id="{A4E7B7FE-27A9-46EA-BC68-2B4694F60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79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207">
                <a:extLst>
                  <a:ext uri="{FF2B5EF4-FFF2-40B4-BE49-F238E27FC236}">
                    <a16:creationId xmlns:a16="http://schemas.microsoft.com/office/drawing/2014/main" id="{51AF4B1B-295A-4154-B110-249AC3E0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411"/>
                <a:ext cx="18" cy="31"/>
              </a:xfrm>
              <a:custGeom>
                <a:avLst/>
                <a:gdLst>
                  <a:gd name="T0" fmla="*/ 8 w 8"/>
                  <a:gd name="T1" fmla="*/ 5 h 13"/>
                  <a:gd name="T2" fmla="*/ 7 w 8"/>
                  <a:gd name="T3" fmla="*/ 0 h 13"/>
                  <a:gd name="T4" fmla="*/ 0 w 8"/>
                  <a:gd name="T5" fmla="*/ 13 h 13"/>
                  <a:gd name="T6" fmla="*/ 0 w 8"/>
                  <a:gd name="T7" fmla="*/ 13 h 13"/>
                  <a:gd name="T8" fmla="*/ 8 w 8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5"/>
                    </a:moveTo>
                    <a:cubicBezTo>
                      <a:pt x="8" y="3"/>
                      <a:pt x="8" y="1"/>
                      <a:pt x="7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8" y="9"/>
                      <a:pt x="8" y="5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1208">
                <a:extLst>
                  <a:ext uri="{FF2B5EF4-FFF2-40B4-BE49-F238E27FC236}">
                    <a16:creationId xmlns:a16="http://schemas.microsoft.com/office/drawing/2014/main" id="{C378CE54-E74D-4905-871B-6F70BE1D4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01"/>
                <a:ext cx="38" cy="41"/>
              </a:xfrm>
              <a:prstGeom prst="ellipse">
                <a:avLst/>
              </a:pr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209">
                <a:extLst>
                  <a:ext uri="{FF2B5EF4-FFF2-40B4-BE49-F238E27FC236}">
                    <a16:creationId xmlns:a16="http://schemas.microsoft.com/office/drawing/2014/main" id="{B66EBA49-6390-4D0B-BAC3-B863554B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363"/>
                <a:ext cx="33" cy="38"/>
              </a:xfrm>
              <a:custGeom>
                <a:avLst/>
                <a:gdLst>
                  <a:gd name="T0" fmla="*/ 14 w 14"/>
                  <a:gd name="T1" fmla="*/ 8 h 16"/>
                  <a:gd name="T2" fmla="*/ 7 w 14"/>
                  <a:gd name="T3" fmla="*/ 0 h 16"/>
                  <a:gd name="T4" fmla="*/ 3 w 14"/>
                  <a:gd name="T5" fmla="*/ 8 h 16"/>
                  <a:gd name="T6" fmla="*/ 0 w 14"/>
                  <a:gd name="T7" fmla="*/ 14 h 16"/>
                  <a:gd name="T8" fmla="*/ 6 w 14"/>
                  <a:gd name="T9" fmla="*/ 16 h 16"/>
                  <a:gd name="T10" fmla="*/ 14 w 14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4"/>
                      <a:pt x="11" y="1"/>
                      <a:pt x="7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3" y="16"/>
                      <a:pt x="6" y="16"/>
                    </a:cubicBezTo>
                    <a:cubicBezTo>
                      <a:pt x="10" y="16"/>
                      <a:pt x="14" y="13"/>
                      <a:pt x="14" y="8"/>
                    </a:cubicBezTo>
                    <a:close/>
                  </a:path>
                </a:pathLst>
              </a:custGeom>
              <a:solidFill>
                <a:srgbClr val="9C0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0" name="Oval 1211">
              <a:extLst>
                <a:ext uri="{FF2B5EF4-FFF2-40B4-BE49-F238E27FC236}">
                  <a16:creationId xmlns:a16="http://schemas.microsoft.com/office/drawing/2014/main" id="{B2A99E47-F6E5-480D-AF86-9FCF37ED8E0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2401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Oval 1212">
              <a:extLst>
                <a:ext uri="{FF2B5EF4-FFF2-40B4-BE49-F238E27FC236}">
                  <a16:creationId xmlns:a16="http://schemas.microsoft.com/office/drawing/2014/main" id="{6E69610B-FBF4-4A98-A1C8-A3120F7DAE1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9370" y="5460309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Oval 1213">
              <a:extLst>
                <a:ext uri="{FF2B5EF4-FFF2-40B4-BE49-F238E27FC236}">
                  <a16:creationId xmlns:a16="http://schemas.microsoft.com/office/drawing/2014/main" id="{C9DFAE2E-8690-4177-8169-ED01C77985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68576" y="5584927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1214">
              <a:extLst>
                <a:ext uri="{FF2B5EF4-FFF2-40B4-BE49-F238E27FC236}">
                  <a16:creationId xmlns:a16="http://schemas.microsoft.com/office/drawing/2014/main" id="{E656BFEC-2112-4A34-AD3E-D2CAB73C1D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3664" y="5650015"/>
              <a:ext cx="5873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Oval 1215">
              <a:extLst>
                <a:ext uri="{FF2B5EF4-FFF2-40B4-BE49-F238E27FC236}">
                  <a16:creationId xmlns:a16="http://schemas.microsoft.com/office/drawing/2014/main" id="{F2912C46-CE9F-4017-8039-5000C9B9C9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2870" y="5525396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216">
              <a:extLst>
                <a:ext uri="{FF2B5EF4-FFF2-40B4-BE49-F238E27FC236}">
                  <a16:creationId xmlns:a16="http://schemas.microsoft.com/office/drawing/2014/main" id="{CC9B05EB-7458-493E-8008-2C7566EAF9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9045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1217">
              <a:extLst>
                <a:ext uri="{FF2B5EF4-FFF2-40B4-BE49-F238E27FC236}">
                  <a16:creationId xmlns:a16="http://schemas.microsoft.com/office/drawing/2014/main" id="{6E46AA78-30CE-42FB-994E-1E9E347F78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08251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8">
              <a:extLst>
                <a:ext uri="{FF2B5EF4-FFF2-40B4-BE49-F238E27FC236}">
                  <a16:creationId xmlns:a16="http://schemas.microsoft.com/office/drawing/2014/main" id="{8A06D61F-C0FB-4C08-8400-754FBD6000A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70957" y="5706371"/>
              <a:ext cx="60325" cy="65088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9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9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19">
              <a:extLst>
                <a:ext uri="{FF2B5EF4-FFF2-40B4-BE49-F238E27FC236}">
                  <a16:creationId xmlns:a16="http://schemas.microsoft.com/office/drawing/2014/main" id="{E1F6C25C-7AE6-4974-969C-FC73F95EFA3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6339" y="5588102"/>
              <a:ext cx="65088" cy="58738"/>
            </a:xfrm>
            <a:custGeom>
              <a:avLst/>
              <a:gdLst>
                <a:gd name="T0" fmla="*/ 3 w 17"/>
                <a:gd name="T1" fmla="*/ 14 h 16"/>
                <a:gd name="T2" fmla="*/ 9 w 17"/>
                <a:gd name="T3" fmla="*/ 16 h 16"/>
                <a:gd name="T4" fmla="*/ 14 w 17"/>
                <a:gd name="T5" fmla="*/ 14 h 16"/>
                <a:gd name="T6" fmla="*/ 17 w 17"/>
                <a:gd name="T7" fmla="*/ 8 h 16"/>
                <a:gd name="T8" fmla="*/ 14 w 17"/>
                <a:gd name="T9" fmla="*/ 2 h 16"/>
                <a:gd name="T10" fmla="*/ 9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3 w 17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4" y="15"/>
                    <a:pt x="6" y="16"/>
                    <a:pt x="9" y="16"/>
                  </a:cubicBezTo>
                  <a:cubicBezTo>
                    <a:pt x="11" y="16"/>
                    <a:pt x="13" y="15"/>
                    <a:pt x="14" y="14"/>
                  </a:cubicBezTo>
                  <a:cubicBezTo>
                    <a:pt x="16" y="12"/>
                    <a:pt x="17" y="10"/>
                    <a:pt x="17" y="8"/>
                  </a:cubicBezTo>
                  <a:cubicBezTo>
                    <a:pt x="17" y="6"/>
                    <a:pt x="16" y="3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2"/>
                    <a:pt x="3" y="14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Oval 1220">
              <a:extLst>
                <a:ext uri="{FF2B5EF4-FFF2-40B4-BE49-F238E27FC236}">
                  <a16:creationId xmlns:a16="http://schemas.microsoft.com/office/drawing/2014/main" id="{0E36D84A-5204-4F1F-88F1-6D5FF2FDBC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5432" y="5463484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Oval 1221">
              <a:extLst>
                <a:ext uri="{FF2B5EF4-FFF2-40B4-BE49-F238E27FC236}">
                  <a16:creationId xmlns:a16="http://schemas.microsoft.com/office/drawing/2014/main" id="{6F7B19B0-BF13-480C-A783-65E4864C40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4639" y="5588102"/>
              <a:ext cx="65088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1222">
              <a:extLst>
                <a:ext uri="{FF2B5EF4-FFF2-40B4-BE49-F238E27FC236}">
                  <a16:creationId xmlns:a16="http://schemas.microsoft.com/office/drawing/2014/main" id="{C83BE8FD-64BC-48C9-A03B-987E1652DA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9726" y="5646840"/>
              <a:ext cx="5873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223">
              <a:extLst>
                <a:ext uri="{FF2B5EF4-FFF2-40B4-BE49-F238E27FC236}">
                  <a16:creationId xmlns:a16="http://schemas.microsoft.com/office/drawing/2014/main" id="{A6A4869B-A83C-45C5-AB7E-137FF78503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8932" y="5522221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224">
              <a:extLst>
                <a:ext uri="{FF2B5EF4-FFF2-40B4-BE49-F238E27FC236}">
                  <a16:creationId xmlns:a16="http://schemas.microsoft.com/office/drawing/2014/main" id="{A1B314A5-3B8B-4861-98BD-BCEE8CF96C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828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225">
              <a:extLst>
                <a:ext uri="{FF2B5EF4-FFF2-40B4-BE49-F238E27FC236}">
                  <a16:creationId xmlns:a16="http://schemas.microsoft.com/office/drawing/2014/main" id="{90311A9D-54AF-48DC-9E6F-15ECC25DC0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748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6">
              <a:extLst>
                <a:ext uri="{FF2B5EF4-FFF2-40B4-BE49-F238E27FC236}">
                  <a16:creationId xmlns:a16="http://schemas.microsoft.com/office/drawing/2014/main" id="{CB935A53-BCCE-4EE3-85E3-58F693D1820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41639" y="5708752"/>
              <a:ext cx="60325" cy="60325"/>
            </a:xfrm>
            <a:custGeom>
              <a:avLst/>
              <a:gdLst>
                <a:gd name="T0" fmla="*/ 8 w 16"/>
                <a:gd name="T1" fmla="*/ 0 h 16"/>
                <a:gd name="T2" fmla="*/ 3 w 16"/>
                <a:gd name="T3" fmla="*/ 1 h 16"/>
                <a:gd name="T4" fmla="*/ 0 w 16"/>
                <a:gd name="T5" fmla="*/ 8 h 16"/>
                <a:gd name="T6" fmla="*/ 3 w 16"/>
                <a:gd name="T7" fmla="*/ 15 h 16"/>
                <a:gd name="T8" fmla="*/ 8 w 16"/>
                <a:gd name="T9" fmla="*/ 16 h 16"/>
                <a:gd name="T10" fmla="*/ 16 w 16"/>
                <a:gd name="T11" fmla="*/ 8 h 16"/>
                <a:gd name="T12" fmla="*/ 8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7">
              <a:extLst>
                <a:ext uri="{FF2B5EF4-FFF2-40B4-BE49-F238E27FC236}">
                  <a16:creationId xmlns:a16="http://schemas.microsoft.com/office/drawing/2014/main" id="{C03D6C3A-D433-4A6B-943A-511943AB335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5587309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9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9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1228">
              <a:extLst>
                <a:ext uri="{FF2B5EF4-FFF2-40B4-BE49-F238E27FC236}">
                  <a16:creationId xmlns:a16="http://schemas.microsoft.com/office/drawing/2014/main" id="{B99393F9-9A94-40B8-B211-B500C852FC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876" y="5462690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1229">
              <a:extLst>
                <a:ext uri="{FF2B5EF4-FFF2-40B4-BE49-F238E27FC236}">
                  <a16:creationId xmlns:a16="http://schemas.microsoft.com/office/drawing/2014/main" id="{A3EE231E-50DF-440C-81E2-97873C760D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3082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Oval 1230">
              <a:extLst>
                <a:ext uri="{FF2B5EF4-FFF2-40B4-BE49-F238E27FC236}">
                  <a16:creationId xmlns:a16="http://schemas.microsoft.com/office/drawing/2014/main" id="{4688DF48-5613-4F1E-8FD4-C919B9F335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8170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1231">
              <a:extLst>
                <a:ext uri="{FF2B5EF4-FFF2-40B4-BE49-F238E27FC236}">
                  <a16:creationId xmlns:a16="http://schemas.microsoft.com/office/drawing/2014/main" id="{D0567CC3-6865-4347-9562-6DD8072F65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232">
              <a:extLst>
                <a:ext uri="{FF2B5EF4-FFF2-40B4-BE49-F238E27FC236}">
                  <a16:creationId xmlns:a16="http://schemas.microsoft.com/office/drawing/2014/main" id="{DA6C7B45-C75B-480D-BF42-431F4CA453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4345" y="5647634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233">
              <a:extLst>
                <a:ext uri="{FF2B5EF4-FFF2-40B4-BE49-F238E27FC236}">
                  <a16:creationId xmlns:a16="http://schemas.microsoft.com/office/drawing/2014/main" id="{F3FB1051-D3FF-445B-BC57-7637847833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5523015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234">
              <a:extLst>
                <a:ext uri="{FF2B5EF4-FFF2-40B4-BE49-F238E27FC236}">
                  <a16:creationId xmlns:a16="http://schemas.microsoft.com/office/drawing/2014/main" id="{63751C9D-4F22-4C03-A620-3F1E65462D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39257" y="5587309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1235">
              <a:extLst>
                <a:ext uri="{FF2B5EF4-FFF2-40B4-BE49-F238E27FC236}">
                  <a16:creationId xmlns:a16="http://schemas.microsoft.com/office/drawing/2014/main" id="{36B05B2C-41B1-4B5F-B7EC-BAA71B7AE0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1236">
              <a:extLst>
                <a:ext uri="{FF2B5EF4-FFF2-40B4-BE49-F238E27FC236}">
                  <a16:creationId xmlns:a16="http://schemas.microsoft.com/office/drawing/2014/main" id="{6C7B7EC4-2B02-4A89-A044-FDD8B277897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939" y="5461102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237">
              <a:extLst>
                <a:ext uri="{FF2B5EF4-FFF2-40B4-BE49-F238E27FC236}">
                  <a16:creationId xmlns:a16="http://schemas.microsoft.com/office/drawing/2014/main" id="{7D6D103E-F99B-4396-A8D9-F2A87C5140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558572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Oval 1238">
              <a:extLst>
                <a:ext uri="{FF2B5EF4-FFF2-40B4-BE49-F238E27FC236}">
                  <a16:creationId xmlns:a16="http://schemas.microsoft.com/office/drawing/2014/main" id="{E9F9D8D4-DDDA-42C6-8C27-476F7E2A37E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1239">
              <a:extLst>
                <a:ext uri="{FF2B5EF4-FFF2-40B4-BE49-F238E27FC236}">
                  <a16:creationId xmlns:a16="http://schemas.microsoft.com/office/drawing/2014/main" id="{FC9E6ECF-CC51-4E77-BDAA-5050584D2B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1240">
              <a:extLst>
                <a:ext uri="{FF2B5EF4-FFF2-40B4-BE49-F238E27FC236}">
                  <a16:creationId xmlns:a16="http://schemas.microsoft.com/office/drawing/2014/main" id="{6E086E7A-44D8-45AB-B156-8893EF5E33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5649221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1241">
              <a:extLst>
                <a:ext uri="{FF2B5EF4-FFF2-40B4-BE49-F238E27FC236}">
                  <a16:creationId xmlns:a16="http://schemas.microsoft.com/office/drawing/2014/main" id="{1BEB31B1-6905-476C-ABF0-65D3274A2C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5524602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42">
              <a:extLst>
                <a:ext uri="{FF2B5EF4-FFF2-40B4-BE49-F238E27FC236}">
                  <a16:creationId xmlns:a16="http://schemas.microsoft.com/office/drawing/2014/main" id="{CAB5103D-CB64-4DE1-A9C6-DC88A087BF4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35351" y="5707165"/>
              <a:ext cx="60325" cy="63500"/>
            </a:xfrm>
            <a:custGeom>
              <a:avLst/>
              <a:gdLst>
                <a:gd name="T0" fmla="*/ 8 w 16"/>
                <a:gd name="T1" fmla="*/ 0 h 17"/>
                <a:gd name="T2" fmla="*/ 3 w 16"/>
                <a:gd name="T3" fmla="*/ 2 h 17"/>
                <a:gd name="T4" fmla="*/ 0 w 16"/>
                <a:gd name="T5" fmla="*/ 8 h 17"/>
                <a:gd name="T6" fmla="*/ 3 w 16"/>
                <a:gd name="T7" fmla="*/ 15 h 17"/>
                <a:gd name="T8" fmla="*/ 8 w 16"/>
                <a:gd name="T9" fmla="*/ 17 h 17"/>
                <a:gd name="T10" fmla="*/ 16 w 16"/>
                <a:gd name="T11" fmla="*/ 8 h 17"/>
                <a:gd name="T12" fmla="*/ 8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243">
              <a:extLst>
                <a:ext uri="{FF2B5EF4-FFF2-40B4-BE49-F238E27FC236}">
                  <a16:creationId xmlns:a16="http://schemas.microsoft.com/office/drawing/2014/main" id="{A2268D0E-ADAE-4D28-881E-0AB67B7A03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7701" y="5462690"/>
              <a:ext cx="63500" cy="60325"/>
            </a:xfrm>
            <a:custGeom>
              <a:avLst/>
              <a:gdLst>
                <a:gd name="T0" fmla="*/ 4 w 17"/>
                <a:gd name="T1" fmla="*/ 15 h 16"/>
                <a:gd name="T2" fmla="*/ 8 w 17"/>
                <a:gd name="T3" fmla="*/ 16 h 16"/>
                <a:gd name="T4" fmla="*/ 13 w 17"/>
                <a:gd name="T5" fmla="*/ 15 h 16"/>
                <a:gd name="T6" fmla="*/ 17 w 17"/>
                <a:gd name="T7" fmla="*/ 8 h 16"/>
                <a:gd name="T8" fmla="*/ 14 w 17"/>
                <a:gd name="T9" fmla="*/ 2 h 16"/>
                <a:gd name="T10" fmla="*/ 8 w 17"/>
                <a:gd name="T11" fmla="*/ 0 h 16"/>
                <a:gd name="T12" fmla="*/ 3 w 17"/>
                <a:gd name="T13" fmla="*/ 2 h 16"/>
                <a:gd name="T14" fmla="*/ 0 w 17"/>
                <a:gd name="T15" fmla="*/ 8 h 16"/>
                <a:gd name="T16" fmla="*/ 4 w 1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4" y="15"/>
                  </a:move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244">
              <a:extLst>
                <a:ext uri="{FF2B5EF4-FFF2-40B4-BE49-F238E27FC236}">
                  <a16:creationId xmlns:a16="http://schemas.microsoft.com/office/drawing/2014/main" id="{D6717F96-134F-44EA-A3FC-0730F513CB3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67303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245">
              <a:extLst>
                <a:ext uri="{FF2B5EF4-FFF2-40B4-BE49-F238E27FC236}">
                  <a16:creationId xmlns:a16="http://schemas.microsoft.com/office/drawing/2014/main" id="{49494DD9-1E56-43FE-BBE1-8C70698ECAE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54920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46">
              <a:extLst>
                <a:ext uri="{FF2B5EF4-FFF2-40B4-BE49-F238E27FC236}">
                  <a16:creationId xmlns:a16="http://schemas.microsoft.com/office/drawing/2014/main" id="{08397D93-0DE0-42A4-B4D4-002B6C6B9B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99532" y="5825434"/>
              <a:ext cx="26988" cy="41275"/>
            </a:xfrm>
            <a:custGeom>
              <a:avLst/>
              <a:gdLst>
                <a:gd name="T0" fmla="*/ 7 w 7"/>
                <a:gd name="T1" fmla="*/ 3 h 11"/>
                <a:gd name="T2" fmla="*/ 7 w 7"/>
                <a:gd name="T3" fmla="*/ 0 h 11"/>
                <a:gd name="T4" fmla="*/ 0 w 7"/>
                <a:gd name="T5" fmla="*/ 11 h 11"/>
                <a:gd name="T6" fmla="*/ 7 w 7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0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Oval 1247">
              <a:extLst>
                <a:ext uri="{FF2B5EF4-FFF2-40B4-BE49-F238E27FC236}">
                  <a16:creationId xmlns:a16="http://schemas.microsoft.com/office/drawing/2014/main" id="{F157406A-0897-4107-81B7-7760E3A3A2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31282" y="5771459"/>
              <a:ext cx="63500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48">
              <a:extLst>
                <a:ext uri="{FF2B5EF4-FFF2-40B4-BE49-F238E27FC236}">
                  <a16:creationId xmlns:a16="http://schemas.microsoft.com/office/drawing/2014/main" id="{F85902C4-759A-4317-B58C-2395A04B49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616189" y="5765902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8 w 13"/>
                <a:gd name="T3" fmla="*/ 0 h 15"/>
                <a:gd name="T4" fmla="*/ 0 w 13"/>
                <a:gd name="T5" fmla="*/ 14 h 15"/>
                <a:gd name="T6" fmla="*/ 4 w 13"/>
                <a:gd name="T7" fmla="*/ 15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4"/>
                    <a:pt x="11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5"/>
                    <a:pt x="4" y="15"/>
                  </a:cubicBezTo>
                  <a:cubicBezTo>
                    <a:pt x="9" y="15"/>
                    <a:pt x="13" y="12"/>
                    <a:pt x="13" y="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249">
              <a:extLst>
                <a:ext uri="{FF2B5EF4-FFF2-40B4-BE49-F238E27FC236}">
                  <a16:creationId xmlns:a16="http://schemas.microsoft.com/office/drawing/2014/main" id="{A407C2E7-F73F-44B7-A6B6-441A771A4B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5487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4 w 16"/>
                <a:gd name="T5" fmla="*/ 14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4 w 16"/>
                <a:gd name="T13" fmla="*/ 0 h 16"/>
                <a:gd name="T14" fmla="*/ 0 w 16"/>
                <a:gd name="T15" fmla="*/ 8 h 16"/>
                <a:gd name="T16" fmla="*/ 0 w 16"/>
                <a:gd name="T17" fmla="*/ 8 h 16"/>
                <a:gd name="T18" fmla="*/ 2 w 16"/>
                <a:gd name="T19" fmla="*/ 14 h 16"/>
                <a:gd name="T20" fmla="*/ 3 w 16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10" y="16"/>
                    <a:pt x="12" y="15"/>
                    <a:pt x="14" y="14"/>
                  </a:cubicBezTo>
                  <a:cubicBezTo>
                    <a:pt x="15" y="12"/>
                    <a:pt x="16" y="10"/>
                    <a:pt x="16" y="8"/>
                  </a:cubicBezTo>
                  <a:cubicBezTo>
                    <a:pt x="16" y="6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2" y="14"/>
                    <a:pt x="3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250">
              <a:extLst>
                <a:ext uri="{FF2B5EF4-FFF2-40B4-BE49-F238E27FC236}">
                  <a16:creationId xmlns:a16="http://schemas.microsoft.com/office/drawing/2014/main" id="{F2DC8544-45B8-4443-AA9C-D55C404AEF7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17020" y="5709546"/>
              <a:ext cx="60325" cy="58738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Oval 1251">
              <a:extLst>
                <a:ext uri="{FF2B5EF4-FFF2-40B4-BE49-F238E27FC236}">
                  <a16:creationId xmlns:a16="http://schemas.microsoft.com/office/drawing/2014/main" id="{3A1A01AB-4FDE-491E-B8D8-7EE971F53E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17020" y="5833371"/>
              <a:ext cx="60325" cy="5873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1252">
              <a:extLst>
                <a:ext uri="{FF2B5EF4-FFF2-40B4-BE49-F238E27FC236}">
                  <a16:creationId xmlns:a16="http://schemas.microsoft.com/office/drawing/2014/main" id="{DABE6759-3422-44CC-9500-FC0D961787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6551" y="5892902"/>
              <a:ext cx="65088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253">
              <a:extLst>
                <a:ext uri="{FF2B5EF4-FFF2-40B4-BE49-F238E27FC236}">
                  <a16:creationId xmlns:a16="http://schemas.microsoft.com/office/drawing/2014/main" id="{62839895-6D50-44D4-8882-B2437665CE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977345" y="5768284"/>
              <a:ext cx="63500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54">
              <a:extLst>
                <a:ext uri="{FF2B5EF4-FFF2-40B4-BE49-F238E27FC236}">
                  <a16:creationId xmlns:a16="http://schemas.microsoft.com/office/drawing/2014/main" id="{48FDBB53-C40C-4E8F-A07F-98211BC92B4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857489" y="5892902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6 w 16"/>
                <a:gd name="T7" fmla="*/ 0 h 16"/>
                <a:gd name="T8" fmla="*/ 0 w 16"/>
                <a:gd name="T9" fmla="*/ 11 h 16"/>
                <a:gd name="T10" fmla="*/ 8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4"/>
                    <a:pt x="4" y="16"/>
                    <a:pt x="8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255">
              <a:extLst>
                <a:ext uri="{FF2B5EF4-FFF2-40B4-BE49-F238E27FC236}">
                  <a16:creationId xmlns:a16="http://schemas.microsoft.com/office/drawing/2014/main" id="{038B81F3-365F-499F-A48A-7F23ED1701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85590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256">
              <a:extLst>
                <a:ext uri="{FF2B5EF4-FFF2-40B4-BE49-F238E27FC236}">
                  <a16:creationId xmlns:a16="http://schemas.microsoft.com/office/drawing/2014/main" id="{469CB3F3-8C8C-46D5-A00A-13376C07F96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929720" y="5952434"/>
              <a:ext cx="41275" cy="52388"/>
            </a:xfrm>
            <a:custGeom>
              <a:avLst/>
              <a:gdLst>
                <a:gd name="T0" fmla="*/ 11 w 11"/>
                <a:gd name="T1" fmla="*/ 6 h 14"/>
                <a:gd name="T2" fmla="*/ 8 w 11"/>
                <a:gd name="T3" fmla="*/ 0 h 14"/>
                <a:gd name="T4" fmla="*/ 3 w 11"/>
                <a:gd name="T5" fmla="*/ 8 h 14"/>
                <a:gd name="T6" fmla="*/ 0 w 11"/>
                <a:gd name="T7" fmla="*/ 14 h 14"/>
                <a:gd name="T8" fmla="*/ 3 w 11"/>
                <a:gd name="T9" fmla="*/ 14 h 14"/>
                <a:gd name="T10" fmla="*/ 11 w 1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3"/>
                    <a:pt x="10" y="1"/>
                    <a:pt x="8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8" y="14"/>
                    <a:pt x="11" y="11"/>
                    <a:pt x="11" y="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257">
              <a:extLst>
                <a:ext uri="{FF2B5EF4-FFF2-40B4-BE49-F238E27FC236}">
                  <a16:creationId xmlns:a16="http://schemas.microsoft.com/office/drawing/2014/main" id="{70DE5DF9-4A9A-4B28-A4DF-3706ED923CF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6794782" y="5706371"/>
              <a:ext cx="60325" cy="65088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8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8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8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258">
              <a:extLst>
                <a:ext uri="{FF2B5EF4-FFF2-40B4-BE49-F238E27FC236}">
                  <a16:creationId xmlns:a16="http://schemas.microsoft.com/office/drawing/2014/main" id="{B66A6446-21C9-424E-91B7-65455D197C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794782" y="5830196"/>
              <a:ext cx="60325" cy="65088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259">
              <a:extLst>
                <a:ext uri="{FF2B5EF4-FFF2-40B4-BE49-F238E27FC236}">
                  <a16:creationId xmlns:a16="http://schemas.microsoft.com/office/drawing/2014/main" id="{2098FD86-6815-4C17-A8DB-12F08307983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832577"/>
              <a:ext cx="60325" cy="60325"/>
            </a:xfrm>
            <a:custGeom>
              <a:avLst/>
              <a:gdLst>
                <a:gd name="T0" fmla="*/ 14 w 16"/>
                <a:gd name="T1" fmla="*/ 2 h 16"/>
                <a:gd name="T2" fmla="*/ 8 w 16"/>
                <a:gd name="T3" fmla="*/ 0 h 16"/>
                <a:gd name="T4" fmla="*/ 2 w 16"/>
                <a:gd name="T5" fmla="*/ 2 h 16"/>
                <a:gd name="T6" fmla="*/ 0 w 16"/>
                <a:gd name="T7" fmla="*/ 8 h 16"/>
                <a:gd name="T8" fmla="*/ 3 w 16"/>
                <a:gd name="T9" fmla="*/ 15 h 16"/>
                <a:gd name="T10" fmla="*/ 8 w 16"/>
                <a:gd name="T11" fmla="*/ 16 h 16"/>
                <a:gd name="T12" fmla="*/ 13 w 16"/>
                <a:gd name="T13" fmla="*/ 15 h 16"/>
                <a:gd name="T14" fmla="*/ 16 w 16"/>
                <a:gd name="T15" fmla="*/ 8 h 16"/>
                <a:gd name="T16" fmla="*/ 14 w 16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14" y="2"/>
                  </a:move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260">
              <a:extLst>
                <a:ext uri="{FF2B5EF4-FFF2-40B4-BE49-F238E27FC236}">
                  <a16:creationId xmlns:a16="http://schemas.microsoft.com/office/drawing/2014/main" id="{2DE07179-EA3E-409E-9043-6951808E484B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6 w 16"/>
                <a:gd name="T5" fmla="*/ 8 h 16"/>
                <a:gd name="T6" fmla="*/ 8 w 16"/>
                <a:gd name="T7" fmla="*/ 0 h 16"/>
                <a:gd name="T8" fmla="*/ 3 w 16"/>
                <a:gd name="T9" fmla="*/ 1 h 16"/>
                <a:gd name="T10" fmla="*/ 0 w 16"/>
                <a:gd name="T11" fmla="*/ 8 h 16"/>
                <a:gd name="T12" fmla="*/ 3 w 16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261">
              <a:extLst>
                <a:ext uri="{FF2B5EF4-FFF2-40B4-BE49-F238E27FC236}">
                  <a16:creationId xmlns:a16="http://schemas.microsoft.com/office/drawing/2014/main" id="{E73099DD-1AC6-422A-A683-09C73972FC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5464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262">
              <a:extLst>
                <a:ext uri="{FF2B5EF4-FFF2-40B4-BE49-F238E27FC236}">
                  <a16:creationId xmlns:a16="http://schemas.microsoft.com/office/drawing/2014/main" id="{E752188F-DCEE-490F-B306-552EA27D87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4995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263">
              <a:extLst>
                <a:ext uri="{FF2B5EF4-FFF2-40B4-BE49-F238E27FC236}">
                  <a16:creationId xmlns:a16="http://schemas.microsoft.com/office/drawing/2014/main" id="{26B3977D-E236-4900-B6FE-9670AD59B22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5789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264">
              <a:extLst>
                <a:ext uri="{FF2B5EF4-FFF2-40B4-BE49-F238E27FC236}">
                  <a16:creationId xmlns:a16="http://schemas.microsoft.com/office/drawing/2014/main" id="{6E57E1FA-B891-47BD-B2D4-847BF1D37E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170" y="589369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Oval 1265">
              <a:extLst>
                <a:ext uri="{FF2B5EF4-FFF2-40B4-BE49-F238E27FC236}">
                  <a16:creationId xmlns:a16="http://schemas.microsoft.com/office/drawing/2014/main" id="{41B735D2-C76A-4B3A-A1A5-699467B260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1964" y="5769077"/>
              <a:ext cx="63500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Oval 1266">
              <a:extLst>
                <a:ext uri="{FF2B5EF4-FFF2-40B4-BE49-F238E27FC236}">
                  <a16:creationId xmlns:a16="http://schemas.microsoft.com/office/drawing/2014/main" id="{99438490-FFDB-46B1-AEBE-CB3EFA6B571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66257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Oval 1267">
              <a:extLst>
                <a:ext uri="{FF2B5EF4-FFF2-40B4-BE49-F238E27FC236}">
                  <a16:creationId xmlns:a16="http://schemas.microsoft.com/office/drawing/2014/main" id="{5FD27C3C-91D8-4DA1-BDE9-30E4E4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1639" y="583257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Oval 1268">
              <a:extLst>
                <a:ext uri="{FF2B5EF4-FFF2-40B4-BE49-F238E27FC236}">
                  <a16:creationId xmlns:a16="http://schemas.microsoft.com/office/drawing/2014/main" id="{7F95532A-3AF1-489B-AD13-E3B01F311C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5351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269">
              <a:extLst>
                <a:ext uri="{FF2B5EF4-FFF2-40B4-BE49-F238E27FC236}">
                  <a16:creationId xmlns:a16="http://schemas.microsoft.com/office/drawing/2014/main" id="{11E365BB-3D91-4711-844A-E92901219BD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11526" y="5707165"/>
              <a:ext cx="60325" cy="63500"/>
            </a:xfrm>
            <a:custGeom>
              <a:avLst/>
              <a:gdLst>
                <a:gd name="T0" fmla="*/ 3 w 16"/>
                <a:gd name="T1" fmla="*/ 15 h 17"/>
                <a:gd name="T2" fmla="*/ 8 w 16"/>
                <a:gd name="T3" fmla="*/ 17 h 17"/>
                <a:gd name="T4" fmla="*/ 16 w 16"/>
                <a:gd name="T5" fmla="*/ 9 h 17"/>
                <a:gd name="T6" fmla="*/ 8 w 16"/>
                <a:gd name="T7" fmla="*/ 0 h 17"/>
                <a:gd name="T8" fmla="*/ 3 w 16"/>
                <a:gd name="T9" fmla="*/ 2 h 17"/>
                <a:gd name="T10" fmla="*/ 0 w 16"/>
                <a:gd name="T11" fmla="*/ 9 h 17"/>
                <a:gd name="T12" fmla="*/ 3 w 16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3" y="15"/>
                  </a:moveTo>
                  <a:cubicBezTo>
                    <a:pt x="4" y="16"/>
                    <a:pt x="6" y="17"/>
                    <a:pt x="8" y="17"/>
                  </a:cubicBezTo>
                  <a:cubicBezTo>
                    <a:pt x="12" y="17"/>
                    <a:pt x="16" y="13"/>
                    <a:pt x="16" y="9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1" y="14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Oval 1270">
              <a:extLst>
                <a:ext uri="{FF2B5EF4-FFF2-40B4-BE49-F238E27FC236}">
                  <a16:creationId xmlns:a16="http://schemas.microsoft.com/office/drawing/2014/main" id="{199EC4DD-8D2C-42A8-B4D9-80632FB5CF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1526" y="583099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Oval 1271">
              <a:extLst>
                <a:ext uri="{FF2B5EF4-FFF2-40B4-BE49-F238E27FC236}">
                  <a16:creationId xmlns:a16="http://schemas.microsoft.com/office/drawing/2014/main" id="{20ADD18E-0111-4BAB-BA40-E65C0533FE7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057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Oval 1272">
              <a:extLst>
                <a:ext uri="{FF2B5EF4-FFF2-40B4-BE49-F238E27FC236}">
                  <a16:creationId xmlns:a16="http://schemas.microsoft.com/office/drawing/2014/main" id="{F6C6F065-3F34-4607-A6FD-379F574584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1851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1273">
              <a:extLst>
                <a:ext uri="{FF2B5EF4-FFF2-40B4-BE49-F238E27FC236}">
                  <a16:creationId xmlns:a16="http://schemas.microsoft.com/office/drawing/2014/main" id="{3F5920D2-56B8-4785-8216-61E5B8D8B1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7232" y="5895284"/>
              <a:ext cx="6508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Oval 1274">
              <a:extLst>
                <a:ext uri="{FF2B5EF4-FFF2-40B4-BE49-F238E27FC236}">
                  <a16:creationId xmlns:a16="http://schemas.microsoft.com/office/drawing/2014/main" id="{6091A1B0-0750-4871-8527-1F2F43BAD16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8026" y="5770665"/>
              <a:ext cx="63500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Oval 1275">
              <a:extLst>
                <a:ext uri="{FF2B5EF4-FFF2-40B4-BE49-F238E27FC236}">
                  <a16:creationId xmlns:a16="http://schemas.microsoft.com/office/drawing/2014/main" id="{CD38B7DF-C85D-4957-B60F-B09A396063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6145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276">
              <a:extLst>
                <a:ext uri="{FF2B5EF4-FFF2-40B4-BE49-F238E27FC236}">
                  <a16:creationId xmlns:a16="http://schemas.microsoft.com/office/drawing/2014/main" id="{1AB6D847-0348-4DCB-8D88-217F65DFDC5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9289" y="5708752"/>
              <a:ext cx="60325" cy="60325"/>
            </a:xfrm>
            <a:custGeom>
              <a:avLst/>
              <a:gdLst>
                <a:gd name="T0" fmla="*/ 3 w 16"/>
                <a:gd name="T1" fmla="*/ 15 h 16"/>
                <a:gd name="T2" fmla="*/ 8 w 16"/>
                <a:gd name="T3" fmla="*/ 16 h 16"/>
                <a:gd name="T4" fmla="*/ 12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3 w 16"/>
                <a:gd name="T13" fmla="*/ 1 h 16"/>
                <a:gd name="T14" fmla="*/ 2 w 16"/>
                <a:gd name="T15" fmla="*/ 2 h 16"/>
                <a:gd name="T16" fmla="*/ 0 w 16"/>
                <a:gd name="T17" fmla="*/ 8 h 16"/>
                <a:gd name="T18" fmla="*/ 3 w 16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3" y="15"/>
                  </a:moveTo>
                  <a:cubicBezTo>
                    <a:pt x="4" y="15"/>
                    <a:pt x="6" y="16"/>
                    <a:pt x="8" y="16"/>
                  </a:cubicBezTo>
                  <a:cubicBezTo>
                    <a:pt x="9" y="16"/>
                    <a:pt x="11" y="15"/>
                    <a:pt x="12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277">
              <a:extLst>
                <a:ext uri="{FF2B5EF4-FFF2-40B4-BE49-F238E27FC236}">
                  <a16:creationId xmlns:a16="http://schemas.microsoft.com/office/drawing/2014/main" id="{C40F2D50-5943-4BBC-AC2B-8FDB7E20500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9206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278">
              <a:extLst>
                <a:ext uri="{FF2B5EF4-FFF2-40B4-BE49-F238E27FC236}">
                  <a16:creationId xmlns:a16="http://schemas.microsoft.com/office/drawing/2014/main" id="{491BC095-482F-4172-9785-92263E622B1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5796859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79">
              <a:extLst>
                <a:ext uri="{FF2B5EF4-FFF2-40B4-BE49-F238E27FC236}">
                  <a16:creationId xmlns:a16="http://schemas.microsoft.com/office/drawing/2014/main" id="{AD72E9F4-E417-4ACE-94FB-463A962326BC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012270" y="6011171"/>
              <a:ext cx="19050" cy="30163"/>
            </a:xfrm>
            <a:custGeom>
              <a:avLst/>
              <a:gdLst>
                <a:gd name="T0" fmla="*/ 5 w 5"/>
                <a:gd name="T1" fmla="*/ 1 h 8"/>
                <a:gd name="T2" fmla="*/ 5 w 5"/>
                <a:gd name="T3" fmla="*/ 0 h 8"/>
                <a:gd name="T4" fmla="*/ 0 w 5"/>
                <a:gd name="T5" fmla="*/ 8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5" y="4"/>
                    <a:pt x="5" y="1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280">
              <a:extLst>
                <a:ext uri="{FF2B5EF4-FFF2-40B4-BE49-F238E27FC236}">
                  <a16:creationId xmlns:a16="http://schemas.microsoft.com/office/drawing/2014/main" id="{38BD084D-4BC3-4A70-8976-B65F028F9C4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86907" y="6079434"/>
              <a:ext cx="65088" cy="60325"/>
            </a:xfrm>
            <a:custGeom>
              <a:avLst/>
              <a:gdLst>
                <a:gd name="T0" fmla="*/ 14 w 17"/>
                <a:gd name="T1" fmla="*/ 2 h 16"/>
                <a:gd name="T2" fmla="*/ 8 w 17"/>
                <a:gd name="T3" fmla="*/ 0 h 16"/>
                <a:gd name="T4" fmla="*/ 3 w 17"/>
                <a:gd name="T5" fmla="*/ 2 h 16"/>
                <a:gd name="T6" fmla="*/ 0 w 17"/>
                <a:gd name="T7" fmla="*/ 8 h 16"/>
                <a:gd name="T8" fmla="*/ 4 w 17"/>
                <a:gd name="T9" fmla="*/ 15 h 16"/>
                <a:gd name="T10" fmla="*/ 8 w 17"/>
                <a:gd name="T11" fmla="*/ 16 h 16"/>
                <a:gd name="T12" fmla="*/ 13 w 17"/>
                <a:gd name="T13" fmla="*/ 15 h 16"/>
                <a:gd name="T14" fmla="*/ 17 w 17"/>
                <a:gd name="T15" fmla="*/ 8 h 16"/>
                <a:gd name="T16" fmla="*/ 14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4" y="2"/>
                  </a:moveTo>
                  <a:cubicBezTo>
                    <a:pt x="13" y="0"/>
                    <a:pt x="11" y="0"/>
                    <a:pt x="8" y="0"/>
                  </a:cubicBezTo>
                  <a:cubicBezTo>
                    <a:pt x="6" y="0"/>
                    <a:pt x="4" y="0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3"/>
                    <a:pt x="4" y="15"/>
                  </a:cubicBezTo>
                  <a:cubicBezTo>
                    <a:pt x="5" y="15"/>
                    <a:pt x="7" y="16"/>
                    <a:pt x="8" y="16"/>
                  </a:cubicBezTo>
                  <a:cubicBezTo>
                    <a:pt x="10" y="16"/>
                    <a:pt x="12" y="15"/>
                    <a:pt x="13" y="15"/>
                  </a:cubicBezTo>
                  <a:cubicBezTo>
                    <a:pt x="15" y="13"/>
                    <a:pt x="17" y="11"/>
                    <a:pt x="17" y="8"/>
                  </a:cubicBezTo>
                  <a:cubicBezTo>
                    <a:pt x="17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1281">
              <a:extLst>
                <a:ext uri="{FF2B5EF4-FFF2-40B4-BE49-F238E27FC236}">
                  <a16:creationId xmlns:a16="http://schemas.microsoft.com/office/drawing/2014/main" id="{416FC597-68A2-4F7E-8346-DB0C66FAAA9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165464" y="6077052"/>
              <a:ext cx="60325" cy="60325"/>
            </a:xfrm>
            <a:custGeom>
              <a:avLst/>
              <a:gdLst>
                <a:gd name="T0" fmla="*/ 7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12 h 16"/>
                <a:gd name="T8" fmla="*/ 7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5"/>
                    <a:pt x="4" y="16"/>
                    <a:pt x="7" y="16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82">
              <a:extLst>
                <a:ext uri="{FF2B5EF4-FFF2-40B4-BE49-F238E27FC236}">
                  <a16:creationId xmlns:a16="http://schemas.microsoft.com/office/drawing/2014/main" id="{CDAF307A-4EA7-40CB-80F5-12C2BEA8DF5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44839" y="6134202"/>
              <a:ext cx="36513" cy="52388"/>
            </a:xfrm>
            <a:custGeom>
              <a:avLst/>
              <a:gdLst>
                <a:gd name="T0" fmla="*/ 10 w 10"/>
                <a:gd name="T1" fmla="*/ 5 h 14"/>
                <a:gd name="T2" fmla="*/ 8 w 10"/>
                <a:gd name="T3" fmla="*/ 0 h 14"/>
                <a:gd name="T4" fmla="*/ 0 w 10"/>
                <a:gd name="T5" fmla="*/ 13 h 14"/>
                <a:gd name="T6" fmla="*/ 2 w 10"/>
                <a:gd name="T7" fmla="*/ 14 h 14"/>
                <a:gd name="T8" fmla="*/ 10 w 1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10" y="3"/>
                    <a:pt x="9" y="1"/>
                    <a:pt x="8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6" y="14"/>
                    <a:pt x="10" y="10"/>
                    <a:pt x="10" y="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Oval 1283">
              <a:extLst>
                <a:ext uri="{FF2B5EF4-FFF2-40B4-BE49-F238E27FC236}">
                  <a16:creationId xmlns:a16="http://schemas.microsoft.com/office/drawing/2014/main" id="{CBDE2A69-A31F-4BEB-A640-427D8CF1E7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227376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Oval 1284">
              <a:extLst>
                <a:ext uri="{FF2B5EF4-FFF2-40B4-BE49-F238E27FC236}">
                  <a16:creationId xmlns:a16="http://schemas.microsoft.com/office/drawing/2014/main" id="{9E1AF25D-8F15-4C51-AD65-AC76C1F4F25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103551" y="6015140"/>
              <a:ext cx="60325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Oval 1285">
              <a:extLst>
                <a:ext uri="{FF2B5EF4-FFF2-40B4-BE49-F238E27FC236}">
                  <a16:creationId xmlns:a16="http://schemas.microsoft.com/office/drawing/2014/main" id="{5EA43A30-C827-4AA1-81CB-F12AB438F98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042432" y="595719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Oval 1286">
              <a:extLst>
                <a:ext uri="{FF2B5EF4-FFF2-40B4-BE49-F238E27FC236}">
                  <a16:creationId xmlns:a16="http://schemas.microsoft.com/office/drawing/2014/main" id="{59A5D563-6268-4D22-ADE1-BF04C88BF2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Oval 1287">
              <a:extLst>
                <a:ext uri="{FF2B5EF4-FFF2-40B4-BE49-F238E27FC236}">
                  <a16:creationId xmlns:a16="http://schemas.microsoft.com/office/drawing/2014/main" id="{234875CC-2B6F-4F0E-B90C-341A90CD65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12320" y="5955609"/>
              <a:ext cx="5873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Oval 1288">
              <a:extLst>
                <a:ext uri="{FF2B5EF4-FFF2-40B4-BE49-F238E27FC236}">
                  <a16:creationId xmlns:a16="http://schemas.microsoft.com/office/drawing/2014/main" id="{D071E4CC-FD20-4142-AF4E-1092D49FCDB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09145" y="6077846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Oval 1289">
              <a:extLst>
                <a:ext uri="{FF2B5EF4-FFF2-40B4-BE49-F238E27FC236}">
                  <a16:creationId xmlns:a16="http://schemas.microsoft.com/office/drawing/2014/main" id="{7D91E2E4-BB9D-48BB-9CA2-9A165B97DB3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4232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Oval 1290">
              <a:extLst>
                <a:ext uri="{FF2B5EF4-FFF2-40B4-BE49-F238E27FC236}">
                  <a16:creationId xmlns:a16="http://schemas.microsoft.com/office/drawing/2014/main" id="{86015FD0-9371-452D-AFEA-0F9DEE1206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473439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Oval 1291">
              <a:extLst>
                <a:ext uri="{FF2B5EF4-FFF2-40B4-BE49-F238E27FC236}">
                  <a16:creationId xmlns:a16="http://schemas.microsoft.com/office/drawing/2014/main" id="{F0277537-E0A9-40D6-A6F8-64D0112410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50407" y="6141346"/>
              <a:ext cx="58738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Oval 1292">
              <a:extLst>
                <a:ext uri="{FF2B5EF4-FFF2-40B4-BE49-F238E27FC236}">
                  <a16:creationId xmlns:a16="http://schemas.microsoft.com/office/drawing/2014/main" id="{2A65C7D0-99DD-4C84-A65C-73C28100CF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349614" y="6016727"/>
              <a:ext cx="60325" cy="60325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Oval 1293">
              <a:extLst>
                <a:ext uri="{FF2B5EF4-FFF2-40B4-BE49-F238E27FC236}">
                  <a16:creationId xmlns:a16="http://schemas.microsoft.com/office/drawing/2014/main" id="{CAC0443E-E837-447B-8E50-4A4015359C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7532970" y="6201671"/>
              <a:ext cx="65088" cy="63500"/>
            </a:xfrm>
            <a:prstGeom prst="ellipse">
              <a:avLst/>
            </a:pr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294">
              <a:extLst>
                <a:ext uri="{FF2B5EF4-FFF2-40B4-BE49-F238E27FC236}">
                  <a16:creationId xmlns:a16="http://schemas.microsoft.com/office/drawing/2014/main" id="{8EFBB0CA-9F07-49E5-8BF8-6F3274AE487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290082" y="5957196"/>
              <a:ext cx="58738" cy="60325"/>
            </a:xfrm>
            <a:custGeom>
              <a:avLst/>
              <a:gdLst>
                <a:gd name="T0" fmla="*/ 4 w 16"/>
                <a:gd name="T1" fmla="*/ 15 h 16"/>
                <a:gd name="T2" fmla="*/ 8 w 16"/>
                <a:gd name="T3" fmla="*/ 16 h 16"/>
                <a:gd name="T4" fmla="*/ 13 w 16"/>
                <a:gd name="T5" fmla="*/ 15 h 16"/>
                <a:gd name="T6" fmla="*/ 16 w 16"/>
                <a:gd name="T7" fmla="*/ 8 h 16"/>
                <a:gd name="T8" fmla="*/ 14 w 16"/>
                <a:gd name="T9" fmla="*/ 2 h 16"/>
                <a:gd name="T10" fmla="*/ 8 w 16"/>
                <a:gd name="T11" fmla="*/ 0 h 16"/>
                <a:gd name="T12" fmla="*/ 2 w 16"/>
                <a:gd name="T13" fmla="*/ 2 h 16"/>
                <a:gd name="T14" fmla="*/ 0 w 16"/>
                <a:gd name="T15" fmla="*/ 8 h 16"/>
                <a:gd name="T16" fmla="*/ 4 w 1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4" y="15"/>
                  </a:moveTo>
                  <a:cubicBezTo>
                    <a:pt x="5" y="15"/>
                    <a:pt x="6" y="16"/>
                    <a:pt x="8" y="16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5" y="13"/>
                    <a:pt x="16" y="11"/>
                    <a:pt x="16" y="8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1" y="13"/>
                    <a:pt x="4" y="15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295">
              <a:extLst>
                <a:ext uri="{FF2B5EF4-FFF2-40B4-BE49-F238E27FC236}">
                  <a16:creationId xmlns:a16="http://schemas.microsoft.com/office/drawing/2014/main" id="{26CCEBC3-7CAC-4C9C-9160-75AA3E92FE5E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169921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296">
              <a:extLst>
                <a:ext uri="{FF2B5EF4-FFF2-40B4-BE49-F238E27FC236}">
                  <a16:creationId xmlns:a16="http://schemas.microsoft.com/office/drawing/2014/main" id="{27BBC01C-3D17-4F37-AFF1-F53449FF20A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046096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6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297">
              <a:extLst>
                <a:ext uri="{FF2B5EF4-FFF2-40B4-BE49-F238E27FC236}">
                  <a16:creationId xmlns:a16="http://schemas.microsoft.com/office/drawing/2014/main" id="{1D2FC588-FB2E-4BAA-BB87-7AAFB303C63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57576" y="6315177"/>
              <a:ext cx="30163" cy="49213"/>
            </a:xfrm>
            <a:custGeom>
              <a:avLst/>
              <a:gdLst>
                <a:gd name="T0" fmla="*/ 4 w 8"/>
                <a:gd name="T1" fmla="*/ 4 h 13"/>
                <a:gd name="T2" fmla="*/ 0 w 8"/>
                <a:gd name="T3" fmla="*/ 13 h 13"/>
                <a:gd name="T4" fmla="*/ 0 w 8"/>
                <a:gd name="T5" fmla="*/ 13 h 13"/>
                <a:gd name="T6" fmla="*/ 8 w 8"/>
                <a:gd name="T7" fmla="*/ 4 h 13"/>
                <a:gd name="T8" fmla="*/ 7 w 8"/>
                <a:gd name="T9" fmla="*/ 0 h 13"/>
                <a:gd name="T10" fmla="*/ 4 w 8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8" y="9"/>
                    <a:pt x="8" y="4"/>
                  </a:cubicBezTo>
                  <a:cubicBezTo>
                    <a:pt x="8" y="3"/>
                    <a:pt x="7" y="1"/>
                    <a:pt x="7" y="0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98">
              <a:extLst>
                <a:ext uri="{FF2B5EF4-FFF2-40B4-BE49-F238E27FC236}">
                  <a16:creationId xmlns:a16="http://schemas.microsoft.com/office/drawing/2014/main" id="{8D53DC66-3126-4C88-AD9A-2ABAB8D94C9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09145" y="6201671"/>
              <a:ext cx="65088" cy="63500"/>
            </a:xfrm>
            <a:custGeom>
              <a:avLst/>
              <a:gdLst>
                <a:gd name="T0" fmla="*/ 8 w 17"/>
                <a:gd name="T1" fmla="*/ 17 h 17"/>
                <a:gd name="T2" fmla="*/ 17 w 17"/>
                <a:gd name="T3" fmla="*/ 9 h 17"/>
                <a:gd name="T4" fmla="*/ 8 w 17"/>
                <a:gd name="T5" fmla="*/ 0 h 17"/>
                <a:gd name="T6" fmla="*/ 2 w 17"/>
                <a:gd name="T7" fmla="*/ 3 h 17"/>
                <a:gd name="T8" fmla="*/ 1 w 17"/>
                <a:gd name="T9" fmla="*/ 6 h 17"/>
                <a:gd name="T10" fmla="*/ 0 w 17"/>
                <a:gd name="T11" fmla="*/ 9 h 17"/>
                <a:gd name="T12" fmla="*/ 8 w 17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8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299">
              <a:extLst>
                <a:ext uri="{FF2B5EF4-FFF2-40B4-BE49-F238E27FC236}">
                  <a16:creationId xmlns:a16="http://schemas.microsoft.com/office/drawing/2014/main" id="{340B9505-23B4-45F0-9BD0-BADF89DFF43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477407" y="6261996"/>
              <a:ext cx="52388" cy="60325"/>
            </a:xfrm>
            <a:custGeom>
              <a:avLst/>
              <a:gdLst>
                <a:gd name="T0" fmla="*/ 8 w 14"/>
                <a:gd name="T1" fmla="*/ 0 h 16"/>
                <a:gd name="T2" fmla="*/ 0 w 14"/>
                <a:gd name="T3" fmla="*/ 14 h 16"/>
                <a:gd name="T4" fmla="*/ 6 w 14"/>
                <a:gd name="T5" fmla="*/ 16 h 16"/>
                <a:gd name="T6" fmla="*/ 14 w 14"/>
                <a:gd name="T7" fmla="*/ 8 h 16"/>
                <a:gd name="T8" fmla="*/ 8 w 1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4" y="16"/>
                    <a:pt x="6" y="16"/>
                  </a:cubicBezTo>
                  <a:cubicBezTo>
                    <a:pt x="11" y="16"/>
                    <a:pt x="14" y="12"/>
                    <a:pt x="14" y="8"/>
                  </a:cubicBezTo>
                  <a:cubicBezTo>
                    <a:pt x="14" y="4"/>
                    <a:pt x="12" y="1"/>
                    <a:pt x="8" y="0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00">
              <a:extLst>
                <a:ext uri="{FF2B5EF4-FFF2-40B4-BE49-F238E27FC236}">
                  <a16:creationId xmlns:a16="http://schemas.microsoft.com/office/drawing/2014/main" id="{3B218C9F-ED01-47DB-AF34-E2F4AE585F6F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7580595" y="6288984"/>
              <a:ext cx="41275" cy="7938"/>
            </a:xfrm>
            <a:custGeom>
              <a:avLst/>
              <a:gdLst>
                <a:gd name="T0" fmla="*/ 0 w 11"/>
                <a:gd name="T1" fmla="*/ 2 h 2"/>
                <a:gd name="T2" fmla="*/ 11 w 11"/>
                <a:gd name="T3" fmla="*/ 2 h 2"/>
                <a:gd name="T4" fmla="*/ 5 w 11"/>
                <a:gd name="T5" fmla="*/ 0 h 2"/>
                <a:gd name="T6" fmla="*/ 0 w 1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9C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302">
              <a:extLst>
                <a:ext uri="{FF2B5EF4-FFF2-40B4-BE49-F238E27FC236}">
                  <a16:creationId xmlns:a16="http://schemas.microsoft.com/office/drawing/2014/main" id="{40BBC75E-07FE-4046-840A-36F775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6635238" y="1171677"/>
              <a:ext cx="1355725" cy="1355725"/>
            </a:xfrm>
            <a:prstGeom prst="ellipse">
              <a:avLst/>
            </a:prstGeom>
            <a:solidFill>
              <a:srgbClr val="E8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1" name="Oval 1301">
            <a:extLst>
              <a:ext uri="{FF2B5EF4-FFF2-40B4-BE49-F238E27FC236}">
                <a16:creationId xmlns:a16="http://schemas.microsoft.com/office/drawing/2014/main" id="{4C12494D-D74C-4F62-8198-4DC07F88814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610951" y="1054808"/>
            <a:ext cx="4826202" cy="4826202"/>
          </a:xfrm>
          <a:prstGeom prst="ellipse">
            <a:avLst/>
          </a:prstGeom>
          <a:solidFill>
            <a:srgbClr val="0E1D40"/>
          </a:solidFill>
          <a:ln>
            <a:noFill/>
          </a:ln>
          <a:effectLst>
            <a:outerShdw blurRad="254000" dist="266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302" name="文本框 1301">
            <a:extLst>
              <a:ext uri="{FF2B5EF4-FFF2-40B4-BE49-F238E27FC236}">
                <a16:creationId xmlns:a16="http://schemas.microsoft.com/office/drawing/2014/main" id="{922C667B-74F6-4602-B748-CD8FA39E320D}"/>
              </a:ext>
            </a:extLst>
          </p:cNvPr>
          <p:cNvSpPr txBox="1"/>
          <p:nvPr/>
        </p:nvSpPr>
        <p:spPr>
          <a:xfrm>
            <a:off x="5460507" y="1313907"/>
            <a:ext cx="122982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6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造字工房坚黑（非商用）常规体" pitchFamily="2" charset="-122"/>
                <a:ea typeface="造字工房坚黑（非商用）常规体" pitchFamily="2" charset="-122"/>
              </a:rPr>
              <a:t>01</a:t>
            </a:r>
            <a:endParaRPr lang="zh-CN" altLang="en-US" sz="6600" b="1" dirty="0">
              <a:ln w="6600">
                <a:solidFill>
                  <a:schemeClr val="accent2"/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accent2"/>
                </a:outerShdw>
              </a:effectLst>
              <a:latin typeface="造字工房坚黑（非商用）常规体" pitchFamily="2" charset="-122"/>
              <a:ea typeface="造字工房坚黑（非商用）常规体" pitchFamily="2" charset="-122"/>
            </a:endParaRPr>
          </a:p>
        </p:txBody>
      </p:sp>
      <p:sp>
        <p:nvSpPr>
          <p:cNvPr id="1304" name="TextBox 7">
            <a:extLst>
              <a:ext uri="{FF2B5EF4-FFF2-40B4-BE49-F238E27FC236}">
                <a16:creationId xmlns:a16="http://schemas.microsoft.com/office/drawing/2014/main" id="{E0A5C235-4121-4772-95A1-8DFB9D260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2205" y="2706444"/>
            <a:ext cx="460886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7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</a:p>
        </p:txBody>
      </p:sp>
    </p:spTree>
    <p:extLst>
      <p:ext uri="{BB962C8B-B14F-4D97-AF65-F5344CB8AC3E}">
        <p14:creationId xmlns:p14="http://schemas.microsoft.com/office/powerpoint/2010/main" val="3963760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160837" y="1463989"/>
            <a:ext cx="4280143" cy="4562275"/>
          </a:xfrm>
          <a:prstGeom prst="rect">
            <a:avLst/>
          </a:prstGeom>
          <a:noFill/>
        </p:spPr>
        <p:txBody>
          <a:bodyPr wrap="square" lIns="0" tIns="0" rIns="0" bIns="0" numCol="1" spcCol="255996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在</a:t>
            </a:r>
            <a:r>
              <a:rPr lang="en-US" altLang="zh-CN" sz="2000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PS</a:t>
            </a:r>
            <a:r>
              <a:rPr lang="zh-CN" altLang="en-US" sz="2000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中，像素是组成图像的基本单元，一个图像由许多像素组成，每个像素都有不同的颜色值，单位面积内的像素越多，图像分辨率越高，呈现效果越好。每个小方块为一个像素，也可以称为栅格。</a:t>
            </a:r>
            <a:endParaRPr lang="en-US" altLang="zh-CN" sz="2000" spc="3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endParaRPr lang="en-US" altLang="zh-CN" sz="2000" spc="3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2000" spc="3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像素仅仅是分辨率的尺寸单位，而不是画质。</a:t>
            </a:r>
          </a:p>
        </p:txBody>
      </p:sp>
      <p:sp>
        <p:nvSpPr>
          <p:cNvPr id="16" name="Rectangle 4">
            <a:extLst>
              <a:ext uri="{FF2B5EF4-FFF2-40B4-BE49-F238E27FC236}">
                <a16:creationId xmlns:a16="http://schemas.microsoft.com/office/drawing/2014/main" id="{D5F96A5D-71C7-40F2-9288-6AB1469C9CAA}"/>
              </a:ext>
            </a:extLst>
          </p:cNvPr>
          <p:cNvSpPr/>
          <p:nvPr/>
        </p:nvSpPr>
        <p:spPr>
          <a:xfrm>
            <a:off x="596537" y="381143"/>
            <a:ext cx="4869658" cy="3103915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26832" r="-43357" b="-2641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6697" tIns="43348" rIns="86697" bIns="43348" rtlCol="0" anchor="ctr"/>
          <a:lstStyle/>
          <a:p>
            <a:pPr algn="ctr">
              <a:lnSpc>
                <a:spcPct val="150000"/>
              </a:lnSpc>
            </a:pPr>
            <a:endParaRPr lang="en-US" sz="2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7B3F8F32-0217-4777-A252-2EB7991866B2}"/>
              </a:ext>
            </a:extLst>
          </p:cNvPr>
          <p:cNvSpPr/>
          <p:nvPr/>
        </p:nvSpPr>
        <p:spPr>
          <a:xfrm>
            <a:off x="3321698" y="1933101"/>
            <a:ext cx="578498" cy="410547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9" name="图片 28">
            <a:extLst>
              <a:ext uri="{FF2B5EF4-FFF2-40B4-BE49-F238E27FC236}">
                <a16:creationId xmlns:a16="http://schemas.microsoft.com/office/drawing/2014/main" id="{E880D69D-6EDA-495B-9470-1E31F08E615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4" t="10068" r="36411" b="52517"/>
          <a:stretch/>
        </p:blipFill>
        <p:spPr>
          <a:xfrm>
            <a:off x="1226343" y="3226554"/>
            <a:ext cx="4869657" cy="3250303"/>
          </a:xfrm>
          <a:prstGeom prst="rect">
            <a:avLst/>
          </a:prstGeom>
        </p:spPr>
      </p:pic>
      <p:cxnSp>
        <p:nvCxnSpPr>
          <p:cNvPr id="25" name="直接箭头连接符 24">
            <a:extLst>
              <a:ext uri="{FF2B5EF4-FFF2-40B4-BE49-F238E27FC236}">
                <a16:creationId xmlns:a16="http://schemas.microsoft.com/office/drawing/2014/main" id="{BD60967C-6952-49C1-8E2C-61776495F37A}"/>
              </a:ext>
            </a:extLst>
          </p:cNvPr>
          <p:cNvCxnSpPr>
            <a:cxnSpLocks/>
          </p:cNvCxnSpPr>
          <p:nvPr/>
        </p:nvCxnSpPr>
        <p:spPr>
          <a:xfrm>
            <a:off x="3801446" y="2330669"/>
            <a:ext cx="469750" cy="964481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文本框 31">
            <a:extLst>
              <a:ext uri="{FF2B5EF4-FFF2-40B4-BE49-F238E27FC236}">
                <a16:creationId xmlns:a16="http://schemas.microsoft.com/office/drawing/2014/main" id="{B72859F6-A1F9-4AAB-A676-E4952E9D2C04}"/>
              </a:ext>
            </a:extLst>
          </p:cNvPr>
          <p:cNvSpPr txBox="1"/>
          <p:nvPr/>
        </p:nvSpPr>
        <p:spPr>
          <a:xfrm>
            <a:off x="6256472" y="381143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像素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07339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 animBg="1"/>
      <p:bldP spid="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163041" y="1702588"/>
            <a:ext cx="2499352" cy="302884"/>
          </a:xfrm>
          <a:prstGeom prst="rect">
            <a:avLst/>
          </a:prstGeom>
          <a:solidFill>
            <a:srgbClr val="99D2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6697" tIns="43348" rIns="86697" bIns="43348" rtlCol="0" anchor="ctr"/>
          <a:lstStyle/>
          <a:p>
            <a:pPr algn="ctr">
              <a:lnSpc>
                <a:spcPct val="150000"/>
              </a:lnSpc>
            </a:pPr>
            <a:endParaRPr lang="en-US" sz="2000" dirty="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59507" y="1702588"/>
            <a:ext cx="2499784" cy="303963"/>
          </a:xfrm>
          <a:prstGeom prst="rect">
            <a:avLst/>
          </a:prstGeom>
          <a:solidFill>
            <a:srgbClr val="E836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6697" tIns="43348" rIns="86697" bIns="43348" rtlCol="0" anchor="ctr"/>
          <a:lstStyle/>
          <a:p>
            <a:pPr algn="ctr">
              <a:lnSpc>
                <a:spcPct val="150000"/>
              </a:lnSpc>
            </a:pPr>
            <a:endParaRPr lang="en-US" sz="2000" b="1" dirty="0"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29601" y="2071799"/>
            <a:ext cx="2338264" cy="4397807"/>
          </a:xfrm>
          <a:prstGeom prst="rect">
            <a:avLst/>
          </a:prstGeom>
          <a:noFill/>
        </p:spPr>
        <p:txBody>
          <a:bodyPr wrap="square" lIns="0" tIns="0" rIns="0" bIns="0" numCol="1" spcCol="255996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由像素组成的，也称为像素图或者点阵图，</a:t>
            </a:r>
            <a:r>
              <a:rPr lang="zh-CN" altLang="en-US" sz="2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微软雅黑" panose="020B0503020204020204" pitchFamily="34" charset="-122"/>
              </a:rPr>
              <a:t>适合表现明暗变化、多种颜色、细节较多的图像信息。在放大和缩小时，部分像素点数据会丢失而导致图像清晰度受损。</a:t>
            </a:r>
            <a:endParaRPr lang="zh-CN" altLang="en-US" sz="2000" spc="3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  <a:p>
            <a:pPr algn="just">
              <a:lnSpc>
                <a:spcPct val="150000"/>
              </a:lnSpc>
            </a:pPr>
            <a:endParaRPr lang="zh-CN" altLang="en-US" sz="12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0639CA95-7741-4286-9665-A2C661AB32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9901" y="1534827"/>
            <a:ext cx="5552198" cy="4663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3">
            <a:extLst>
              <a:ext uri="{FF2B5EF4-FFF2-40B4-BE49-F238E27FC236}">
                <a16:creationId xmlns:a16="http://schemas.microsoft.com/office/drawing/2014/main" id="{41F43CAE-5FA0-4852-816F-276059C2E4F9}"/>
              </a:ext>
            </a:extLst>
          </p:cNvPr>
          <p:cNvSpPr txBox="1"/>
          <p:nvPr/>
        </p:nvSpPr>
        <p:spPr>
          <a:xfrm>
            <a:off x="9239790" y="2071799"/>
            <a:ext cx="2422603" cy="3936142"/>
          </a:xfrm>
          <a:prstGeom prst="rect">
            <a:avLst/>
          </a:prstGeom>
          <a:noFill/>
        </p:spPr>
        <p:txBody>
          <a:bodyPr wrap="square" lIns="0" tIns="0" rIns="0" bIns="0" numCol="1" spcCol="255996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微软雅黑" panose="020B0503020204020204" pitchFamily="34" charset="-122"/>
              </a:rPr>
              <a:t>由直线和曲线来描述的图形，它们都是通过数学公式计算获得的，放大缩小都不会影响图像清晰度。</a:t>
            </a:r>
            <a:r>
              <a:rPr lang="zh-CN" altLang="en-US" sz="2000" spc="3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缺点是难以表现色彩层次丰富的逼真图像效果。</a:t>
            </a:r>
          </a:p>
          <a:p>
            <a:pPr algn="just">
              <a:lnSpc>
                <a:spcPct val="150000"/>
              </a:lnSpc>
            </a:pPr>
            <a:endParaRPr lang="zh-CN" altLang="en-US" sz="12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TextBox 16">
            <a:extLst>
              <a:ext uri="{FF2B5EF4-FFF2-40B4-BE49-F238E27FC236}">
                <a16:creationId xmlns:a16="http://schemas.microsoft.com/office/drawing/2014/main" id="{79549869-4CF5-4C45-9600-F25A214A0EE3}"/>
              </a:ext>
            </a:extLst>
          </p:cNvPr>
          <p:cNvSpPr txBox="1"/>
          <p:nvPr/>
        </p:nvSpPr>
        <p:spPr>
          <a:xfrm>
            <a:off x="1278990" y="1327523"/>
            <a:ext cx="109973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3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位图</a:t>
            </a:r>
          </a:p>
        </p:txBody>
      </p:sp>
      <p:sp>
        <p:nvSpPr>
          <p:cNvPr id="22" name="TextBox 16">
            <a:extLst>
              <a:ext uri="{FF2B5EF4-FFF2-40B4-BE49-F238E27FC236}">
                <a16:creationId xmlns:a16="http://schemas.microsoft.com/office/drawing/2014/main" id="{467C0327-A3DD-44ED-A0F6-C757D0657F8B}"/>
              </a:ext>
            </a:extLst>
          </p:cNvPr>
          <p:cNvSpPr txBox="1"/>
          <p:nvPr/>
        </p:nvSpPr>
        <p:spPr>
          <a:xfrm>
            <a:off x="9676407" y="1327524"/>
            <a:ext cx="156990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3200" b="1" spc="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矢量图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0489E7DC-64B7-4F6A-B602-8EB138560637}"/>
              </a:ext>
            </a:extLst>
          </p:cNvPr>
          <p:cNvSpPr txBox="1"/>
          <p:nvPr/>
        </p:nvSpPr>
        <p:spPr>
          <a:xfrm>
            <a:off x="1632592" y="315992"/>
            <a:ext cx="593552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位图和矢量图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02710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4" grpId="0"/>
      <p:bldP spid="20" grpId="0"/>
      <p:bldP spid="21" grpId="0"/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upo 10"/>
          <p:cNvGrpSpPr>
            <a:grpSpLocks noChangeAspect="1"/>
          </p:cNvGrpSpPr>
          <p:nvPr/>
        </p:nvGrpSpPr>
        <p:grpSpPr>
          <a:xfrm rot="10800000">
            <a:off x="10316879" y="1944958"/>
            <a:ext cx="1298209" cy="1289905"/>
            <a:chOff x="-3680383" y="4434631"/>
            <a:chExt cx="8278590" cy="8225642"/>
          </a:xfrm>
        </p:grpSpPr>
        <p:sp>
          <p:nvSpPr>
            <p:cNvPr id="75" name="4 Elipse"/>
            <p:cNvSpPr/>
            <p:nvPr/>
          </p:nvSpPr>
          <p:spPr>
            <a:xfrm rot="18977748">
              <a:off x="-3680383" y="4434631"/>
              <a:ext cx="8278590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76" name="4 Elipse"/>
            <p:cNvSpPr>
              <a:spLocks noChangeAspect="1"/>
            </p:cNvSpPr>
            <p:nvPr/>
          </p:nvSpPr>
          <p:spPr>
            <a:xfrm rot="19000484">
              <a:off x="-3090210" y="5135086"/>
              <a:ext cx="7098241" cy="7097672"/>
            </a:xfrm>
            <a:prstGeom prst="teardrop">
              <a:avLst/>
            </a:prstGeom>
            <a:solidFill>
              <a:srgbClr val="99D2C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grpSp>
        <p:nvGrpSpPr>
          <p:cNvPr id="78" name="Grupo 10"/>
          <p:cNvGrpSpPr>
            <a:grpSpLocks noChangeAspect="1"/>
          </p:cNvGrpSpPr>
          <p:nvPr/>
        </p:nvGrpSpPr>
        <p:grpSpPr>
          <a:xfrm rot="10800000">
            <a:off x="2471650" y="1944957"/>
            <a:ext cx="1298209" cy="1289905"/>
            <a:chOff x="-4501048" y="4434626"/>
            <a:chExt cx="8278589" cy="8225642"/>
          </a:xfrm>
        </p:grpSpPr>
        <p:sp>
          <p:nvSpPr>
            <p:cNvPr id="79" name="4 Elipse"/>
            <p:cNvSpPr/>
            <p:nvPr/>
          </p:nvSpPr>
          <p:spPr>
            <a:xfrm rot="18977748">
              <a:off x="-4501048" y="4434626"/>
              <a:ext cx="8278589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80" name="4 Elipse"/>
            <p:cNvSpPr>
              <a:spLocks noChangeAspect="1"/>
            </p:cNvSpPr>
            <p:nvPr/>
          </p:nvSpPr>
          <p:spPr>
            <a:xfrm rot="19000484">
              <a:off x="-3910876" y="5135081"/>
              <a:ext cx="7098244" cy="7097672"/>
            </a:xfrm>
            <a:prstGeom prst="teardrop">
              <a:avLst/>
            </a:prstGeom>
            <a:solidFill>
              <a:schemeClr val="accent2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grpSp>
        <p:nvGrpSpPr>
          <p:cNvPr id="82" name="Grupo 10"/>
          <p:cNvGrpSpPr>
            <a:grpSpLocks noChangeAspect="1"/>
          </p:cNvGrpSpPr>
          <p:nvPr/>
        </p:nvGrpSpPr>
        <p:grpSpPr>
          <a:xfrm rot="10800000">
            <a:off x="4514602" y="3439468"/>
            <a:ext cx="1298209" cy="1289905"/>
            <a:chOff x="-5392514" y="4434631"/>
            <a:chExt cx="8278589" cy="8225642"/>
          </a:xfrm>
        </p:grpSpPr>
        <p:sp>
          <p:nvSpPr>
            <p:cNvPr id="83" name="4 Elipse"/>
            <p:cNvSpPr/>
            <p:nvPr/>
          </p:nvSpPr>
          <p:spPr>
            <a:xfrm rot="18977748">
              <a:off x="-5392514" y="4434631"/>
              <a:ext cx="8278589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84" name="4 Elipse"/>
            <p:cNvSpPr>
              <a:spLocks noChangeAspect="1"/>
            </p:cNvSpPr>
            <p:nvPr/>
          </p:nvSpPr>
          <p:spPr>
            <a:xfrm rot="19000484">
              <a:off x="-4802342" y="5135086"/>
              <a:ext cx="7098244" cy="7097672"/>
            </a:xfrm>
            <a:prstGeom prst="teardrop">
              <a:avLst/>
            </a:prstGeom>
            <a:solidFill>
              <a:srgbClr val="0E1D40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rgbClr val="0070C0"/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grpSp>
        <p:nvGrpSpPr>
          <p:cNvPr id="86" name="Grupo 10"/>
          <p:cNvGrpSpPr>
            <a:grpSpLocks noChangeAspect="1"/>
          </p:cNvGrpSpPr>
          <p:nvPr/>
        </p:nvGrpSpPr>
        <p:grpSpPr>
          <a:xfrm rot="10800000">
            <a:off x="6411217" y="1944958"/>
            <a:ext cx="1298209" cy="1289905"/>
            <a:chOff x="-6851175" y="4434631"/>
            <a:chExt cx="8278588" cy="8225642"/>
          </a:xfrm>
        </p:grpSpPr>
        <p:sp>
          <p:nvSpPr>
            <p:cNvPr id="87" name="4 Elipse"/>
            <p:cNvSpPr/>
            <p:nvPr/>
          </p:nvSpPr>
          <p:spPr>
            <a:xfrm rot="18977748">
              <a:off x="-6851175" y="4434631"/>
              <a:ext cx="8278588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88" name="4 Elipse"/>
            <p:cNvSpPr>
              <a:spLocks noChangeAspect="1"/>
            </p:cNvSpPr>
            <p:nvPr/>
          </p:nvSpPr>
          <p:spPr>
            <a:xfrm rot="19000484">
              <a:off x="-6261003" y="5135086"/>
              <a:ext cx="7098243" cy="7097672"/>
            </a:xfrm>
            <a:prstGeom prst="teardrop">
              <a:avLst/>
            </a:prstGeom>
            <a:solidFill>
              <a:srgbClr val="E8363B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37" name="文本框 34">
            <a:extLst>
              <a:ext uri="{FF2B5EF4-FFF2-40B4-BE49-F238E27FC236}">
                <a16:creationId xmlns:a16="http://schemas.microsoft.com/office/drawing/2014/main" id="{9FDC873E-268A-4A79-91D3-24667600B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3156" y="771801"/>
            <a:ext cx="9445559" cy="874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单位是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ppi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（</a:t>
            </a:r>
            <a:r>
              <a:rPr lang="en-US" altLang="zh-CN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pixel per inch</a:t>
            </a:r>
            <a:r>
              <a:rPr lang="zh-CN" altLang="en-US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微软雅黑" panose="020B0503020204020204" pitchFamily="34" charset="-122"/>
              </a:rPr>
              <a:t>），指在固定单位长度内所含的像素的数量。图像分辨率越高，图片包含像素越多，成像质量越好，文件也越大。</a:t>
            </a:r>
            <a:endParaRPr lang="zh-CN" altLang="en-US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FFA8ADDE-8F3A-47A3-85FD-CBF64410D53E}"/>
              </a:ext>
            </a:extLst>
          </p:cNvPr>
          <p:cNvSpPr txBox="1"/>
          <p:nvPr/>
        </p:nvSpPr>
        <p:spPr>
          <a:xfrm>
            <a:off x="1496404" y="93085"/>
            <a:ext cx="5253538" cy="581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图像理论基础</a:t>
            </a:r>
            <a:r>
              <a:rPr lang="en-US" altLang="zh-CN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——</a:t>
            </a:r>
            <a:r>
              <a:rPr lang="zh-CN" altLang="en-US" sz="2400" b="1" spc="600" dirty="0">
                <a:solidFill>
                  <a:srgbClr val="99D2C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分辨率</a:t>
            </a:r>
            <a:endParaRPr lang="zh-CN" altLang="en-US" sz="3600" b="1" spc="60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9" name="Grupo 10">
            <a:extLst>
              <a:ext uri="{FF2B5EF4-FFF2-40B4-BE49-F238E27FC236}">
                <a16:creationId xmlns:a16="http://schemas.microsoft.com/office/drawing/2014/main" id="{CA3B8CB8-6B2E-401D-B0DB-0855AF32E02D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8465091" y="3439468"/>
            <a:ext cx="1298209" cy="1289905"/>
            <a:chOff x="-6851175" y="4434631"/>
            <a:chExt cx="8278588" cy="8225642"/>
          </a:xfrm>
        </p:grpSpPr>
        <p:sp>
          <p:nvSpPr>
            <p:cNvPr id="40" name="4 Elipse">
              <a:extLst>
                <a:ext uri="{FF2B5EF4-FFF2-40B4-BE49-F238E27FC236}">
                  <a16:creationId xmlns:a16="http://schemas.microsoft.com/office/drawing/2014/main" id="{9791BF26-428C-4BD1-87D9-C976C78F4C9C}"/>
                </a:ext>
              </a:extLst>
            </p:cNvPr>
            <p:cNvSpPr/>
            <p:nvPr/>
          </p:nvSpPr>
          <p:spPr>
            <a:xfrm rot="18977748">
              <a:off x="-6851175" y="4434631"/>
              <a:ext cx="8278588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41" name="4 Elipse">
              <a:extLst>
                <a:ext uri="{FF2B5EF4-FFF2-40B4-BE49-F238E27FC236}">
                  <a16:creationId xmlns:a16="http://schemas.microsoft.com/office/drawing/2014/main" id="{984113FD-AF62-4D81-BB8F-120153EFEE2F}"/>
                </a:ext>
              </a:extLst>
            </p:cNvPr>
            <p:cNvSpPr>
              <a:spLocks noChangeAspect="1"/>
            </p:cNvSpPr>
            <p:nvPr/>
          </p:nvSpPr>
          <p:spPr>
            <a:xfrm rot="19000484">
              <a:off x="-6261003" y="5135086"/>
              <a:ext cx="7098243" cy="7097672"/>
            </a:xfrm>
            <a:prstGeom prst="teardrop">
              <a:avLst/>
            </a:prstGeom>
            <a:solidFill>
              <a:schemeClr val="accent5">
                <a:lumMod val="60000"/>
                <a:lumOff val="40000"/>
              </a:schemeClr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grpSp>
        <p:nvGrpSpPr>
          <p:cNvPr id="42" name="Grupo 10">
            <a:extLst>
              <a:ext uri="{FF2B5EF4-FFF2-40B4-BE49-F238E27FC236}">
                <a16:creationId xmlns:a16="http://schemas.microsoft.com/office/drawing/2014/main" id="{E9D5DE27-3641-4DCD-9A48-2032F0EFBB0A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536292" y="3439468"/>
            <a:ext cx="1298209" cy="1289905"/>
            <a:chOff x="-6851175" y="4434631"/>
            <a:chExt cx="8278588" cy="8225642"/>
          </a:xfrm>
        </p:grpSpPr>
        <p:sp>
          <p:nvSpPr>
            <p:cNvPr id="43" name="4 Elipse">
              <a:extLst>
                <a:ext uri="{FF2B5EF4-FFF2-40B4-BE49-F238E27FC236}">
                  <a16:creationId xmlns:a16="http://schemas.microsoft.com/office/drawing/2014/main" id="{BC143D78-A1D9-4F38-81D7-E65585F6DF8B}"/>
                </a:ext>
              </a:extLst>
            </p:cNvPr>
            <p:cNvSpPr/>
            <p:nvPr/>
          </p:nvSpPr>
          <p:spPr>
            <a:xfrm rot="18977748">
              <a:off x="-6851175" y="4434631"/>
              <a:ext cx="8278588" cy="8225642"/>
            </a:xfrm>
            <a:prstGeom prst="teardrop">
              <a:avLst/>
            </a:prstGeom>
            <a:solidFill>
              <a:schemeClr val="bg1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 dirty="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  <p:sp>
          <p:nvSpPr>
            <p:cNvPr id="44" name="4 Elipse">
              <a:extLst>
                <a:ext uri="{FF2B5EF4-FFF2-40B4-BE49-F238E27FC236}">
                  <a16:creationId xmlns:a16="http://schemas.microsoft.com/office/drawing/2014/main" id="{0C80E7C3-B1F6-4A93-A811-34112D546093}"/>
                </a:ext>
              </a:extLst>
            </p:cNvPr>
            <p:cNvSpPr>
              <a:spLocks noChangeAspect="1"/>
            </p:cNvSpPr>
            <p:nvPr/>
          </p:nvSpPr>
          <p:spPr>
            <a:xfrm rot="19000484">
              <a:off x="-6261003" y="5135086"/>
              <a:ext cx="7098243" cy="7097672"/>
            </a:xfrm>
            <a:prstGeom prst="teardrop">
              <a:avLst/>
            </a:prstGeom>
            <a:solidFill>
              <a:srgbClr val="CAADE5"/>
            </a:solidFill>
            <a:ln w="3175" cap="rnd" cmpd="sng">
              <a:noFill/>
              <a:beve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contrasting" dir="t"/>
            </a:scene3d>
            <a:sp3d prstMaterial="metal">
              <a:bevelT w="0" h="25400" prst="coolSlant"/>
              <a:contourClr>
                <a:srgbClr val="BEC7CC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364" tIns="45684" rIns="91364" bIns="45684" rtlCol="0" anchor="ctr"/>
            <a:lstStyle/>
            <a:p>
              <a:pPr algn="ctr"/>
              <a:endParaRPr lang="es-MX" sz="6900">
                <a:solidFill>
                  <a:schemeClr val="tx1">
                    <a:lumMod val="75000"/>
                    <a:lumOff val="25000"/>
                  </a:schemeClr>
                </a:solidFill>
                <a:latin typeface="Impact" panose="020B0806030902050204" pitchFamily="34" charset="0"/>
                <a:ea typeface="Open Sans Extrabold" panose="020B0906030804020204" pitchFamily="34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90" name="Textbox 1"/>
          <p:cNvSpPr/>
          <p:nvPr/>
        </p:nvSpPr>
        <p:spPr>
          <a:xfrm>
            <a:off x="332427" y="3811162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72ppi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45" name="TextBox 13">
            <a:extLst>
              <a:ext uri="{FF2B5EF4-FFF2-40B4-BE49-F238E27FC236}">
                <a16:creationId xmlns:a16="http://schemas.microsoft.com/office/drawing/2014/main" id="{6A213CDB-DBDA-422B-9736-368C3402A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697" y="5086885"/>
            <a:ext cx="1450546" cy="706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适用于电脑屏幕显示</a:t>
            </a:r>
            <a:endParaRPr lang="en-US" altLang="en-US" sz="20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" name="Textbox 1">
            <a:extLst>
              <a:ext uri="{FF2B5EF4-FFF2-40B4-BE49-F238E27FC236}">
                <a16:creationId xmlns:a16="http://schemas.microsoft.com/office/drawing/2014/main" id="{A93B24EF-4FCB-4196-BCD3-9C8986CE287E}"/>
              </a:ext>
            </a:extLst>
          </p:cNvPr>
          <p:cNvSpPr/>
          <p:nvPr/>
        </p:nvSpPr>
        <p:spPr>
          <a:xfrm>
            <a:off x="2268718" y="2345440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96ppi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47" name="Textbox 1">
            <a:extLst>
              <a:ext uri="{FF2B5EF4-FFF2-40B4-BE49-F238E27FC236}">
                <a16:creationId xmlns:a16="http://schemas.microsoft.com/office/drawing/2014/main" id="{DDD541A3-B4BD-4C1B-A75B-A47F4EE5FE44}"/>
              </a:ext>
            </a:extLst>
          </p:cNvPr>
          <p:cNvSpPr/>
          <p:nvPr/>
        </p:nvSpPr>
        <p:spPr>
          <a:xfrm>
            <a:off x="4299806" y="3811162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128ppi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48" name="Textbox 1">
            <a:extLst>
              <a:ext uri="{FF2B5EF4-FFF2-40B4-BE49-F238E27FC236}">
                <a16:creationId xmlns:a16="http://schemas.microsoft.com/office/drawing/2014/main" id="{D4657699-5761-4B0D-A7B9-1217C4381557}"/>
              </a:ext>
            </a:extLst>
          </p:cNvPr>
          <p:cNvSpPr/>
          <p:nvPr/>
        </p:nvSpPr>
        <p:spPr>
          <a:xfrm>
            <a:off x="8250295" y="3811162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225ppi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49" name="Textbox 1">
            <a:extLst>
              <a:ext uri="{FF2B5EF4-FFF2-40B4-BE49-F238E27FC236}">
                <a16:creationId xmlns:a16="http://schemas.microsoft.com/office/drawing/2014/main" id="{26F89210-A94A-45DC-929B-71AC2692A900}"/>
              </a:ext>
            </a:extLst>
          </p:cNvPr>
          <p:cNvSpPr/>
          <p:nvPr/>
        </p:nvSpPr>
        <p:spPr>
          <a:xfrm>
            <a:off x="10102083" y="2345440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300ppi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50" name="Textbox 1">
            <a:extLst>
              <a:ext uri="{FF2B5EF4-FFF2-40B4-BE49-F238E27FC236}">
                <a16:creationId xmlns:a16="http://schemas.microsoft.com/office/drawing/2014/main" id="{119AD608-6749-4D4C-B513-696EDE8A8925}"/>
              </a:ext>
            </a:extLst>
          </p:cNvPr>
          <p:cNvSpPr/>
          <p:nvPr/>
        </p:nvSpPr>
        <p:spPr>
          <a:xfrm>
            <a:off x="6196421" y="2345440"/>
            <a:ext cx="1727800" cy="468659"/>
          </a:xfrm>
          <a:prstGeom prst="rect">
            <a:avLst/>
          </a:prstGeom>
        </p:spPr>
        <p:txBody>
          <a:bodyPr wrap="square" lIns="120846" tIns="60423" rIns="120846" bIns="60423">
            <a:spAutoFit/>
          </a:bodyPr>
          <a:lstStyle/>
          <a:p>
            <a:pPr algn="ctr">
              <a:lnSpc>
                <a:spcPct val="125000"/>
              </a:lnSpc>
            </a:pPr>
            <a:r>
              <a:rPr lang="en-US" altLang="zh-CN" sz="2000" b="1" spc="300" dirty="0">
                <a:solidFill>
                  <a:schemeClr val="bg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  <a:sym typeface="微软雅黑" panose="020B0503020204020204" pitchFamily="34" charset="-122"/>
              </a:rPr>
              <a:t>200ppi</a:t>
            </a:r>
            <a:endParaRPr lang="en-US" sz="2000" b="1" spc="300" dirty="0">
              <a:solidFill>
                <a:schemeClr val="bg1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  <p:sp>
        <p:nvSpPr>
          <p:cNvPr id="51" name="TextBox 13">
            <a:extLst>
              <a:ext uri="{FF2B5EF4-FFF2-40B4-BE49-F238E27FC236}">
                <a16:creationId xmlns:a16="http://schemas.microsoft.com/office/drawing/2014/main" id="{001BE6F8-5727-4E99-8162-427666DA0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5022" y="3609681"/>
            <a:ext cx="2145552" cy="22559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适用于丝网印刷</a:t>
            </a:r>
            <a:endParaRPr lang="en-US" altLang="zh-CN" sz="2000" dirty="0">
              <a:solidFill>
                <a:schemeClr val="bg1"/>
              </a:solidFill>
              <a:sym typeface="微软雅黑" panose="020B0503020204020204" pitchFamily="34" charset="-122"/>
            </a:endParaRPr>
          </a:p>
          <a:p>
            <a:pPr algn="ctr">
              <a:lnSpc>
                <a:spcPct val="120000"/>
              </a:lnSpc>
            </a:pPr>
            <a:endParaRPr lang="zh-CN" altLang="en-US" sz="2000" dirty="0">
              <a:solidFill>
                <a:schemeClr val="bg1"/>
              </a:solidFill>
              <a:sym typeface="微软雅黑" panose="020B0503020204020204" pitchFamily="34" charset="-122"/>
            </a:endParaRPr>
          </a:p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  <a:sym typeface="微软雅黑" panose="020B0503020204020204" pitchFamily="34" charset="-122"/>
              </a:rPr>
              <a:t>常见的丝网印刷品有：彩色油画、招贴画、名片、装帧封面、商品标牌以及印染纺织品等。</a:t>
            </a:r>
          </a:p>
          <a:p>
            <a:pPr algn="ctr">
              <a:lnSpc>
                <a:spcPct val="120000"/>
              </a:lnSpc>
            </a:pPr>
            <a:endParaRPr lang="en-US" altLang="en-US" sz="2000" b="1" dirty="0">
              <a:solidFill>
                <a:srgbClr val="3C3C3C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" name="TextBox 13">
            <a:extLst>
              <a:ext uri="{FF2B5EF4-FFF2-40B4-BE49-F238E27FC236}">
                <a16:creationId xmlns:a16="http://schemas.microsoft.com/office/drawing/2014/main" id="{E05E0ABE-42BD-4034-BB69-EB22289D3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0615" y="5086885"/>
            <a:ext cx="1450546" cy="706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适用于报纸的印刷</a:t>
            </a:r>
            <a:endParaRPr lang="en-US" altLang="en-US" sz="2000" b="1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4" name="TextBox 13">
            <a:extLst>
              <a:ext uri="{FF2B5EF4-FFF2-40B4-BE49-F238E27FC236}">
                <a16:creationId xmlns:a16="http://schemas.microsoft.com/office/drawing/2014/main" id="{FCB0520C-2A45-4141-BF30-04B5FFF80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074" y="3587316"/>
            <a:ext cx="2145552" cy="707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适用于转轮印刷</a:t>
            </a: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例如周刊杂志</a:t>
            </a:r>
            <a:endParaRPr lang="en-US" altLang="en-US" sz="2000" dirty="0">
              <a:solidFill>
                <a:schemeClr val="bg1"/>
              </a:solidFill>
              <a:sym typeface="Arial" panose="020B0604020202020204" pitchFamily="34" charset="0"/>
            </a:endParaRPr>
          </a:p>
        </p:txBody>
      </p:sp>
      <p:sp>
        <p:nvSpPr>
          <p:cNvPr id="56" name="TextBox 13">
            <a:extLst>
              <a:ext uri="{FF2B5EF4-FFF2-40B4-BE49-F238E27FC236}">
                <a16:creationId xmlns:a16="http://schemas.microsoft.com/office/drawing/2014/main" id="{8AFFDA01-67B5-413F-8197-97D59C874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3710" y="5086629"/>
            <a:ext cx="2145552" cy="707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适用于商业印刷</a:t>
            </a: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例如广告小册子</a:t>
            </a:r>
            <a:endParaRPr lang="en-US" altLang="en-US" sz="2000" dirty="0">
              <a:solidFill>
                <a:schemeClr val="bg1"/>
              </a:solidFill>
              <a:sym typeface="Arial" panose="020B0604020202020204" pitchFamily="34" charset="0"/>
            </a:endParaRPr>
          </a:p>
        </p:txBody>
      </p:sp>
      <p:sp>
        <p:nvSpPr>
          <p:cNvPr id="57" name="TextBox 13">
            <a:extLst>
              <a:ext uri="{FF2B5EF4-FFF2-40B4-BE49-F238E27FC236}">
                <a16:creationId xmlns:a16="http://schemas.microsoft.com/office/drawing/2014/main" id="{5EF4FB0D-DCF9-429C-9131-DB57FEC25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15418" y="3626123"/>
            <a:ext cx="2145552" cy="707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3pPr>
            <a:lvl4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4pPr>
            <a:lvl5pPr defTabSz="1216025"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5pPr>
            <a:lvl6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6pPr>
            <a:lvl7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7pPr>
            <a:lvl8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8pPr>
            <a:lvl9pPr defTabSz="121602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适用于精美画册</a:t>
            </a:r>
            <a:endParaRPr lang="en-US" altLang="zh-CN" sz="2000" dirty="0">
              <a:solidFill>
                <a:schemeClr val="bg1"/>
              </a:solidFill>
              <a:sym typeface="微软雅黑" panose="020B0503020204020204" pitchFamily="34" charset="-122"/>
            </a:endParaRPr>
          </a:p>
          <a:p>
            <a:pPr algn="ctr">
              <a:lnSpc>
                <a:spcPct val="120000"/>
              </a:lnSpc>
            </a:pPr>
            <a:r>
              <a:rPr lang="zh-CN" altLang="en-US" sz="2000" dirty="0">
                <a:solidFill>
                  <a:schemeClr val="bg1"/>
                </a:solidFill>
                <a:sym typeface="微软雅黑" panose="020B0503020204020204" pitchFamily="34" charset="-122"/>
              </a:rPr>
              <a:t>的印刷</a:t>
            </a:r>
            <a:endParaRPr lang="en-US" altLang="en-US" sz="2000" dirty="0">
              <a:solidFill>
                <a:schemeClr val="bg1"/>
              </a:solidFill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397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flythrough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4" grpId="0"/>
      <p:bldP spid="56" grpId="0"/>
      <p:bldP spid="5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2562</TotalTime>
  <Words>1308</Words>
  <Application>Microsoft Office PowerPoint</Application>
  <PresentationFormat>宽屏</PresentationFormat>
  <Paragraphs>139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Open Sans Condensed</vt:lpstr>
      <vt:lpstr>等线</vt:lpstr>
      <vt:lpstr>等线 Light</vt:lpstr>
      <vt:lpstr>微软雅黑</vt:lpstr>
      <vt:lpstr>造字工房坚黑（非商用）常规体</vt:lpstr>
      <vt:lpstr>造字工房悦黑演示版常规体</vt:lpstr>
      <vt:lpstr>Arial</vt:lpstr>
      <vt:lpstr>Impact</vt:lpstr>
      <vt:lpstr>Wingdings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Whishile.King&amp;Ethan</dc:creator>
  <cp:lastModifiedBy> </cp:lastModifiedBy>
  <cp:revision>111</cp:revision>
  <dcterms:created xsi:type="dcterms:W3CDTF">2017-09-12T01:40:38Z</dcterms:created>
  <dcterms:modified xsi:type="dcterms:W3CDTF">2020-10-28T11:52:44Z</dcterms:modified>
</cp:coreProperties>
</file>