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4.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72.xml" ContentType="application/vnd.openxmlformats-officedocument.presentationml.tags+xml"/>
  <Override PartName="/ppt/notesSlides/notesSlide6.xml" ContentType="application/vnd.openxmlformats-officedocument.presentationml.notesSlide+xml"/>
  <Override PartName="/ppt/tags/tag73.xml" ContentType="application/vnd.openxmlformats-officedocument.presentationml.tags+xml"/>
  <Override PartName="/ppt/notesSlides/notesSlide7.xml" ContentType="application/vnd.openxmlformats-officedocument.presentationml.notesSlide+xml"/>
  <Override PartName="/ppt/tags/tag74.xml" ContentType="application/vnd.openxmlformats-officedocument.presentationml.tags+xml"/>
  <Override PartName="/ppt/notesSlides/notesSlide8.xml" ContentType="application/vnd.openxmlformats-officedocument.presentationml.notesSlide+xml"/>
  <Override PartName="/ppt/tags/tag75.xml" ContentType="application/vnd.openxmlformats-officedocument.presentationml.tags+xml"/>
  <Override PartName="/ppt/notesSlides/notesSlide9.xml" ContentType="application/vnd.openxmlformats-officedocument.presentationml.notesSlide+xml"/>
  <Override PartName="/ppt/tags/tag76.xml" ContentType="application/vnd.openxmlformats-officedocument.presentationml.tags+xml"/>
  <Override PartName="/ppt/notesSlides/notesSlide10.xml" ContentType="application/vnd.openxmlformats-officedocument.presentationml.notesSlide+xml"/>
  <Override PartName="/ppt/tags/tag77.xml" ContentType="application/vnd.openxmlformats-officedocument.presentationml.tags+xml"/>
  <Override PartName="/ppt/notesSlides/notesSlide11.xml" ContentType="application/vnd.openxmlformats-officedocument.presentationml.notesSlide+xml"/>
  <Override PartName="/ppt/tags/tag78.xml" ContentType="application/vnd.openxmlformats-officedocument.presentationml.tags+xml"/>
  <Override PartName="/ppt/notesSlides/notesSlide12.xml" ContentType="application/vnd.openxmlformats-officedocument.presentationml.notesSlide+xml"/>
  <Override PartName="/ppt/tags/tag79.xml" ContentType="application/vnd.openxmlformats-officedocument.presentationml.tags+xml"/>
  <Override PartName="/ppt/notesSlides/notesSlide13.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14.xml" ContentType="application/vnd.openxmlformats-officedocument.presentationml.notesSlide+xml"/>
  <Override PartName="/ppt/tags/tag88.xml" ContentType="application/vnd.openxmlformats-officedocument.presentationml.tags+xml"/>
  <Override PartName="/ppt/notesSlides/notesSlide15.xml" ContentType="application/vnd.openxmlformats-officedocument.presentationml.notesSlide+xml"/>
  <Override PartName="/ppt/tags/tag89.xml" ContentType="application/vnd.openxmlformats-officedocument.presentationml.tags+xml"/>
  <Override PartName="/ppt/notesSlides/notesSlide16.xml" ContentType="application/vnd.openxmlformats-officedocument.presentationml.notesSlide+xml"/>
  <Override PartName="/ppt/tags/tag90.xml" ContentType="application/vnd.openxmlformats-officedocument.presentationml.tags+xml"/>
  <Override PartName="/ppt/notesSlides/notesSlide17.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notesSlides/notesSlide18.xml" ContentType="application/vnd.openxmlformats-officedocument.presentationml.notesSlide+xml"/>
  <Override PartName="/ppt/tags/tag95.xml" ContentType="application/vnd.openxmlformats-officedocument.presentationml.tags+xml"/>
  <Override PartName="/ppt/notesSlides/notesSlide19.xml" ContentType="application/vnd.openxmlformats-officedocument.presentationml.notesSlide+xml"/>
  <Override PartName="/ppt/tags/tag96.xml" ContentType="application/vnd.openxmlformats-officedocument.presentationml.tags+xml"/>
  <Override PartName="/ppt/notesSlides/notesSlide20.xml" ContentType="application/vnd.openxmlformats-officedocument.presentationml.notesSlide+xml"/>
  <Override PartName="/ppt/tags/tag97.xml" ContentType="application/vnd.openxmlformats-officedocument.presentationml.tags+xml"/>
  <Override PartName="/ppt/notesSlides/notesSlide21.xml" ContentType="application/vnd.openxmlformats-officedocument.presentationml.notesSlide+xml"/>
  <Override PartName="/ppt/tags/tag98.xml" ContentType="application/vnd.openxmlformats-officedocument.presentationml.tags+xml"/>
  <Override PartName="/ppt/notesSlides/notesSlide22.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23.xml" ContentType="application/vnd.openxmlformats-officedocument.presentationml.notesSlide+xml"/>
  <Override PartName="/ppt/tags/tag101.xml" ContentType="application/vnd.openxmlformats-officedocument.presentationml.tags+xml"/>
  <Override PartName="/ppt/notesSlides/notesSlide24.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notesSlides/notesSlide25.xml" ContentType="application/vnd.openxmlformats-officedocument.presentationml.notesSlide+xml"/>
  <Override PartName="/ppt/tags/tag104.xml" ContentType="application/vnd.openxmlformats-officedocument.presentationml.tags+xml"/>
  <Override PartName="/ppt/notesSlides/notesSlide26.xml" ContentType="application/vnd.openxmlformats-officedocument.presentationml.notesSlide+xml"/>
  <Override PartName="/ppt/tags/tag105.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notesSlides/notesSlide27.xml" ContentType="application/vnd.openxmlformats-officedocument.presentationml.notesSlide+xml"/>
  <Override PartName="/ppt/tags/tag123.xml" ContentType="application/vnd.openxmlformats-officedocument.presentationml.tags+xml"/>
  <Override PartName="/ppt/notesSlides/notesSlide28.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3"/>
  </p:notesMasterIdLst>
  <p:handoutMasterIdLst>
    <p:handoutMasterId r:id="rId44"/>
  </p:handoutMasterIdLst>
  <p:sldIdLst>
    <p:sldId id="256" r:id="rId2"/>
    <p:sldId id="711" r:id="rId3"/>
    <p:sldId id="805" r:id="rId4"/>
    <p:sldId id="316" r:id="rId5"/>
    <p:sldId id="258" r:id="rId6"/>
    <p:sldId id="260" r:id="rId7"/>
    <p:sldId id="576" r:id="rId8"/>
    <p:sldId id="264" r:id="rId9"/>
    <p:sldId id="266" r:id="rId10"/>
    <p:sldId id="267" r:id="rId11"/>
    <p:sldId id="474" r:id="rId12"/>
    <p:sldId id="268" r:id="rId13"/>
    <p:sldId id="269" r:id="rId14"/>
    <p:sldId id="528" r:id="rId15"/>
    <p:sldId id="660" r:id="rId16"/>
    <p:sldId id="272" r:id="rId17"/>
    <p:sldId id="324" r:id="rId18"/>
    <p:sldId id="781" r:id="rId19"/>
    <p:sldId id="577" r:id="rId20"/>
    <p:sldId id="317" r:id="rId21"/>
    <p:sldId id="326" r:id="rId22"/>
    <p:sldId id="274" r:id="rId23"/>
    <p:sldId id="275" r:id="rId24"/>
    <p:sldId id="277" r:id="rId25"/>
    <p:sldId id="283" r:id="rId26"/>
    <p:sldId id="286" r:id="rId27"/>
    <p:sldId id="637" r:id="rId28"/>
    <p:sldId id="289" r:id="rId29"/>
    <p:sldId id="290" r:id="rId30"/>
    <p:sldId id="293" r:id="rId31"/>
    <p:sldId id="295" r:id="rId32"/>
    <p:sldId id="296" r:id="rId33"/>
    <p:sldId id="297" r:id="rId34"/>
    <p:sldId id="302" r:id="rId35"/>
    <p:sldId id="303" r:id="rId36"/>
    <p:sldId id="375" r:id="rId37"/>
    <p:sldId id="376" r:id="rId38"/>
    <p:sldId id="304" r:id="rId39"/>
    <p:sldId id="378" r:id="rId40"/>
    <p:sldId id="638" r:id="rId41"/>
    <p:sldId id="377"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u jing" initials="lj"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FF0000"/>
    <a:srgbClr val="2F55B2"/>
    <a:srgbClr val="DB7936"/>
    <a:srgbClr val="EFC01F"/>
    <a:srgbClr val="EF9A34"/>
    <a:srgbClr val="7C9DD6"/>
    <a:srgbClr val="9E87C4"/>
    <a:srgbClr val="CF8B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howGuides="1">
      <p:cViewPr varScale="1">
        <p:scale>
          <a:sx n="114" d="100"/>
          <a:sy n="114" d="100"/>
        </p:scale>
        <p:origin x="-474" y="-126"/>
      </p:cViewPr>
      <p:guideLst>
        <p:guide orient="horz" pos="2408"/>
        <p:guide pos="3861"/>
      </p:guideLst>
    </p:cSldViewPr>
  </p:slideViewPr>
  <p:notesTextViewPr>
    <p:cViewPr>
      <p:scale>
        <a:sx n="1" d="1"/>
        <a:sy n="1" d="1"/>
      </p:scale>
      <p:origin x="0" y="0"/>
    </p:cViewPr>
  </p:notesTextViewPr>
  <p:gridSpacing cx="72000" cy="72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7">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22D804EF-9664-43CC-804E-054091EB1F70}" type="doc">
      <dgm:prSet loTypeId="urn:microsoft.com/office/officeart/2005/8/layout/list1#1" loCatId="list" qsTypeId="urn:microsoft.com/office/officeart/2005/8/quickstyle/simple1#1" qsCatId="simple" csTypeId="urn:microsoft.com/office/officeart/2005/8/colors/accent1_2#1" csCatId="accent1" phldr="1"/>
      <dgm:spPr/>
      <dgm:t>
        <a:bodyPr/>
        <a:lstStyle/>
        <a:p>
          <a:endParaRPr lang="zh-CN" altLang="en-US"/>
        </a:p>
      </dgm:t>
    </dgm:pt>
    <dgm:pt modelId="{25AE9257-945D-46B5-880D-9A9D757A90D5}">
      <dgm:prSet phldrT="[文本]" phldr="0" custT="0"/>
      <dgm:spPr/>
      <dgm:t>
        <a:bodyPr vert="horz" wrap="square"/>
        <a:lstStyle/>
        <a:p>
          <a:pPr>
            <a:lnSpc>
              <a:spcPct val="100000"/>
            </a:lnSpc>
            <a:spcBef>
              <a:spcPct val="0"/>
            </a:spcBef>
            <a:spcAft>
              <a:spcPct val="35000"/>
            </a:spcAft>
          </a:pPr>
          <a:r>
            <a:rPr lang="zh-CN" altLang="en-US" b="1" dirty="0">
              <a:latin typeface="楷体" panose="02010609060101010101" pitchFamily="49" charset="-122"/>
              <a:ea typeface="楷体" panose="02010609060101010101" pitchFamily="49" charset="-122"/>
            </a:rPr>
            <a:t>一、写论文前的思考</a:t>
          </a:r>
        </a:p>
      </dgm:t>
    </dgm:pt>
    <dgm:pt modelId="{A6F953F5-1A7D-4678-AD0C-3D3587C47ACA}" type="parTrans" cxnId="{19660785-4C3C-4D1C-A676-95BD05C04D44}">
      <dgm:prSet/>
      <dgm:spPr/>
      <dgm:t>
        <a:bodyPr/>
        <a:lstStyle/>
        <a:p>
          <a:endParaRPr lang="zh-CN" altLang="en-US"/>
        </a:p>
      </dgm:t>
    </dgm:pt>
    <dgm:pt modelId="{330494EF-5DCA-4BD1-81D7-2A5E2AB0E701}" type="sibTrans" cxnId="{19660785-4C3C-4D1C-A676-95BD05C04D44}">
      <dgm:prSet/>
      <dgm:spPr/>
      <dgm:t>
        <a:bodyPr/>
        <a:lstStyle/>
        <a:p>
          <a:endParaRPr lang="zh-CN" altLang="en-US"/>
        </a:p>
      </dgm:t>
    </dgm:pt>
    <dgm:pt modelId="{83072B6F-BEA6-42FB-ABC7-ED8E6421FED1}">
      <dgm:prSet phldr="0" custT="0"/>
      <dgm:spPr/>
      <dgm:t>
        <a:bodyPr vert="horz" wrap="square"/>
        <a:lstStyle/>
        <a:p>
          <a:pPr>
            <a:lnSpc>
              <a:spcPct val="100000"/>
            </a:lnSpc>
            <a:spcBef>
              <a:spcPct val="0"/>
            </a:spcBef>
            <a:spcAft>
              <a:spcPct val="15000"/>
            </a:spcAft>
          </a:pPr>
          <a:r>
            <a:rPr lang="zh-CN" altLang="en-US" b="1" dirty="0">
              <a:latin typeface="楷体" panose="02010609060101010101" pitchFamily="49" charset="-122"/>
              <a:ea typeface="楷体" panose="02010609060101010101" pitchFamily="49" charset="-122"/>
            </a:rPr>
            <a:t>写什么、怎么写？</a:t>
          </a:r>
        </a:p>
      </dgm:t>
    </dgm:pt>
    <dgm:pt modelId="{419F5193-2D37-436D-BAFE-05DFA6686E53}" type="parTrans" cxnId="{912B970F-18B3-4E5D-8206-69A19F890FE8}">
      <dgm:prSet/>
      <dgm:spPr/>
      <dgm:t>
        <a:bodyPr/>
        <a:lstStyle/>
        <a:p>
          <a:endParaRPr lang="zh-CN" altLang="en-US"/>
        </a:p>
      </dgm:t>
    </dgm:pt>
    <dgm:pt modelId="{0151BDDC-B005-481B-A04A-F674FA90DC80}" type="sibTrans" cxnId="{912B970F-18B3-4E5D-8206-69A19F890FE8}">
      <dgm:prSet/>
      <dgm:spPr/>
      <dgm:t>
        <a:bodyPr/>
        <a:lstStyle/>
        <a:p>
          <a:endParaRPr lang="zh-CN" altLang="en-US"/>
        </a:p>
      </dgm:t>
    </dgm:pt>
    <dgm:pt modelId="{07740A1E-4D1E-4397-98A8-4586EB0FA097}">
      <dgm:prSet phldrT="[文本]" phldr="0" custT="0"/>
      <dgm:spPr/>
      <dgm:t>
        <a:bodyPr vert="horz" wrap="square"/>
        <a:lstStyle/>
        <a:p>
          <a:pPr>
            <a:lnSpc>
              <a:spcPct val="100000"/>
            </a:lnSpc>
            <a:spcBef>
              <a:spcPct val="0"/>
            </a:spcBef>
            <a:spcAft>
              <a:spcPct val="35000"/>
            </a:spcAft>
          </a:pPr>
          <a:r>
            <a:rPr lang="zh-CN" altLang="en-US" b="1" dirty="0">
              <a:latin typeface="楷体" panose="02010609060101010101" pitchFamily="49" charset="-122"/>
              <a:ea typeface="楷体" panose="02010609060101010101" pitchFamily="49" charset="-122"/>
            </a:rPr>
            <a:t>二、文献查阅的全程</a:t>
          </a:r>
        </a:p>
      </dgm:t>
    </dgm:pt>
    <dgm:pt modelId="{E628528A-B6A6-4F43-92B7-6AFB9F42CC6D}" type="parTrans" cxnId="{3BFE9693-7E4F-4C08-97E6-F57902F72BE6}">
      <dgm:prSet/>
      <dgm:spPr/>
      <dgm:t>
        <a:bodyPr/>
        <a:lstStyle/>
        <a:p>
          <a:endParaRPr lang="zh-CN" altLang="en-US"/>
        </a:p>
      </dgm:t>
    </dgm:pt>
    <dgm:pt modelId="{FAC3C452-CDD2-407A-AA1E-A50AD3D41CC1}" type="sibTrans" cxnId="{3BFE9693-7E4F-4C08-97E6-F57902F72BE6}">
      <dgm:prSet/>
      <dgm:spPr/>
      <dgm:t>
        <a:bodyPr/>
        <a:lstStyle/>
        <a:p>
          <a:endParaRPr lang="zh-CN" altLang="en-US"/>
        </a:p>
      </dgm:t>
    </dgm:pt>
    <dgm:pt modelId="{03904F95-7C4F-4638-A294-D81C92652BE0}">
      <dgm:prSet phldr="0" custT="0"/>
      <dgm:spPr/>
      <dgm:t>
        <a:bodyPr vert="horz" wrap="square"/>
        <a:lstStyle/>
        <a:p>
          <a:pPr>
            <a:lnSpc>
              <a:spcPct val="100000"/>
            </a:lnSpc>
            <a:spcBef>
              <a:spcPct val="0"/>
            </a:spcBef>
            <a:spcAft>
              <a:spcPct val="15000"/>
            </a:spcAft>
          </a:pPr>
          <a:r>
            <a:rPr lang="zh-CN" altLang="en-US" b="1" dirty="0">
              <a:latin typeface="楷体" panose="02010609060101010101" pitchFamily="49" charset="-122"/>
              <a:ea typeface="楷体" panose="02010609060101010101" pitchFamily="49" charset="-122"/>
            </a:rPr>
            <a:t>查什么，怎么查！</a:t>
          </a:r>
        </a:p>
      </dgm:t>
    </dgm:pt>
    <dgm:pt modelId="{4D5E3F38-F38E-4234-9F71-D62514B024F9}" type="parTrans" cxnId="{B7A8C170-B63F-4AD0-9E16-B24BFC57EF1B}">
      <dgm:prSet/>
      <dgm:spPr/>
      <dgm:t>
        <a:bodyPr/>
        <a:lstStyle/>
        <a:p>
          <a:endParaRPr lang="zh-CN" altLang="en-US"/>
        </a:p>
      </dgm:t>
    </dgm:pt>
    <dgm:pt modelId="{D9FB7FD4-E846-4ACE-8DC2-7B01F2E0652B}" type="sibTrans" cxnId="{B7A8C170-B63F-4AD0-9E16-B24BFC57EF1B}">
      <dgm:prSet/>
      <dgm:spPr/>
      <dgm:t>
        <a:bodyPr/>
        <a:lstStyle/>
        <a:p>
          <a:endParaRPr lang="zh-CN" altLang="en-US"/>
        </a:p>
      </dgm:t>
    </dgm:pt>
    <dgm:pt modelId="{D4FE7E3A-04E0-4F59-9E99-9693DB0EF296}">
      <dgm:prSet phldrT="[文本]" phldr="0" custT="0"/>
      <dgm:spPr/>
      <dgm:t>
        <a:bodyPr vert="horz" wrap="square"/>
        <a:lstStyle/>
        <a:p>
          <a:pPr>
            <a:lnSpc>
              <a:spcPct val="100000"/>
            </a:lnSpc>
            <a:spcBef>
              <a:spcPct val="0"/>
            </a:spcBef>
            <a:spcAft>
              <a:spcPct val="35000"/>
            </a:spcAft>
          </a:pPr>
          <a:r>
            <a:rPr lang="zh-CN" altLang="en-US" b="1" dirty="0">
              <a:latin typeface="楷体" panose="02010609060101010101" pitchFamily="49" charset="-122"/>
              <a:ea typeface="楷体" panose="02010609060101010101" pitchFamily="49" charset="-122"/>
            </a:rPr>
            <a:t>三、论文完成后的收尾</a:t>
          </a:r>
        </a:p>
      </dgm:t>
    </dgm:pt>
    <dgm:pt modelId="{C936539E-AFFF-4188-848F-AE03E249CC7B}" type="parTrans" cxnId="{D75D8A7F-F118-4A22-B219-70885A4B9CF9}">
      <dgm:prSet/>
      <dgm:spPr/>
      <dgm:t>
        <a:bodyPr/>
        <a:lstStyle/>
        <a:p>
          <a:endParaRPr lang="zh-CN" altLang="en-US"/>
        </a:p>
      </dgm:t>
    </dgm:pt>
    <dgm:pt modelId="{C502A862-BE4C-45F0-BE54-8CC2DE5A0784}" type="sibTrans" cxnId="{D75D8A7F-F118-4A22-B219-70885A4B9CF9}">
      <dgm:prSet/>
      <dgm:spPr/>
      <dgm:t>
        <a:bodyPr/>
        <a:lstStyle/>
        <a:p>
          <a:endParaRPr lang="zh-CN" altLang="en-US"/>
        </a:p>
      </dgm:t>
    </dgm:pt>
    <dgm:pt modelId="{9DE704EF-0D66-419B-8693-4264AACF4603}">
      <dgm:prSet phldr="0" custT="0"/>
      <dgm:spPr/>
      <dgm:t>
        <a:bodyPr vert="horz" wrap="square"/>
        <a:lstStyle/>
        <a:p>
          <a:pPr>
            <a:lnSpc>
              <a:spcPct val="100000"/>
            </a:lnSpc>
            <a:spcBef>
              <a:spcPct val="0"/>
            </a:spcBef>
            <a:spcAft>
              <a:spcPct val="15000"/>
            </a:spcAft>
          </a:pPr>
          <a:r>
            <a:rPr lang="zh-CN" altLang="en-US" b="1" dirty="0">
              <a:latin typeface="楷体" panose="02010609060101010101" pitchFamily="49" charset="-122"/>
              <a:ea typeface="楷体" panose="02010609060101010101" pitchFamily="49" charset="-122"/>
            </a:rPr>
            <a:t>查重、发表、被引用。</a:t>
          </a:r>
        </a:p>
      </dgm:t>
    </dgm:pt>
    <dgm:pt modelId="{30F85202-33B4-4AE7-AC22-ACCAEA6FD9E0}" type="parTrans" cxnId="{81374CD3-DCC6-4C74-8D4F-EA346A79AA6B}">
      <dgm:prSet/>
      <dgm:spPr/>
      <dgm:t>
        <a:bodyPr/>
        <a:lstStyle/>
        <a:p>
          <a:endParaRPr lang="zh-CN" altLang="en-US"/>
        </a:p>
      </dgm:t>
    </dgm:pt>
    <dgm:pt modelId="{216236F1-CBBB-4711-BDB0-A7435D221ABC}" type="sibTrans" cxnId="{81374CD3-DCC6-4C74-8D4F-EA346A79AA6B}">
      <dgm:prSet/>
      <dgm:spPr/>
      <dgm:t>
        <a:bodyPr/>
        <a:lstStyle/>
        <a:p>
          <a:endParaRPr lang="zh-CN" altLang="en-US"/>
        </a:p>
      </dgm:t>
    </dgm:pt>
    <dgm:pt modelId="{20F4AA24-A587-44B4-9BF3-0117185B0193}" type="pres">
      <dgm:prSet presAssocID="{22D804EF-9664-43CC-804E-054091EB1F70}" presName="linear" presStyleCnt="0">
        <dgm:presLayoutVars>
          <dgm:dir/>
          <dgm:animLvl val="lvl"/>
          <dgm:resizeHandles val="exact"/>
        </dgm:presLayoutVars>
      </dgm:prSet>
      <dgm:spPr/>
      <dgm:t>
        <a:bodyPr/>
        <a:lstStyle/>
        <a:p>
          <a:endParaRPr lang="zh-CN" altLang="en-US"/>
        </a:p>
      </dgm:t>
    </dgm:pt>
    <dgm:pt modelId="{9F6D0D7F-7484-4FF8-8A4A-D656E1934DAC}" type="pres">
      <dgm:prSet presAssocID="{25AE9257-945D-46B5-880D-9A9D757A90D5}" presName="parentLin" presStyleCnt="0"/>
      <dgm:spPr/>
    </dgm:pt>
    <dgm:pt modelId="{43064C29-B2CB-421A-B69F-B29C83B6BB2E}" type="pres">
      <dgm:prSet presAssocID="{25AE9257-945D-46B5-880D-9A9D757A90D5}" presName="parentLeftMargin" presStyleLbl="node1" presStyleIdx="0" presStyleCnt="3"/>
      <dgm:spPr/>
      <dgm:t>
        <a:bodyPr/>
        <a:lstStyle/>
        <a:p>
          <a:endParaRPr lang="zh-CN" altLang="en-US"/>
        </a:p>
      </dgm:t>
    </dgm:pt>
    <dgm:pt modelId="{FFE2C71B-CEDD-47F0-95A5-92AC74267C0D}" type="pres">
      <dgm:prSet presAssocID="{25AE9257-945D-46B5-880D-9A9D757A90D5}" presName="parentText" presStyleLbl="node1" presStyleIdx="0" presStyleCnt="3">
        <dgm:presLayoutVars>
          <dgm:chMax val="0"/>
          <dgm:bulletEnabled val="1"/>
        </dgm:presLayoutVars>
      </dgm:prSet>
      <dgm:spPr/>
      <dgm:t>
        <a:bodyPr/>
        <a:lstStyle/>
        <a:p>
          <a:endParaRPr lang="zh-CN" altLang="en-US"/>
        </a:p>
      </dgm:t>
    </dgm:pt>
    <dgm:pt modelId="{5BA36499-FCE8-4C70-9BEA-DBBE6BA28B48}" type="pres">
      <dgm:prSet presAssocID="{25AE9257-945D-46B5-880D-9A9D757A90D5}" presName="negativeSpace" presStyleCnt="0"/>
      <dgm:spPr/>
    </dgm:pt>
    <dgm:pt modelId="{F14AAB11-03BD-4813-A0DD-9D212BE2F578}" type="pres">
      <dgm:prSet presAssocID="{25AE9257-945D-46B5-880D-9A9D757A90D5}" presName="childText" presStyleLbl="conFgAcc1" presStyleIdx="0" presStyleCnt="3">
        <dgm:presLayoutVars>
          <dgm:bulletEnabled val="1"/>
        </dgm:presLayoutVars>
      </dgm:prSet>
      <dgm:spPr/>
      <dgm:t>
        <a:bodyPr/>
        <a:lstStyle/>
        <a:p>
          <a:endParaRPr lang="zh-CN" altLang="en-US"/>
        </a:p>
      </dgm:t>
    </dgm:pt>
    <dgm:pt modelId="{3F346B25-B815-449C-BB21-6DBD2988D639}" type="pres">
      <dgm:prSet presAssocID="{330494EF-5DCA-4BD1-81D7-2A5E2AB0E701}" presName="spaceBetweenRectangles" presStyleCnt="0"/>
      <dgm:spPr/>
    </dgm:pt>
    <dgm:pt modelId="{7B4A4E43-19C3-4176-807E-F040FEAD7584}" type="pres">
      <dgm:prSet presAssocID="{07740A1E-4D1E-4397-98A8-4586EB0FA097}" presName="parentLin" presStyleCnt="0"/>
      <dgm:spPr/>
    </dgm:pt>
    <dgm:pt modelId="{F2BE3F1B-3C10-4475-BF8D-9441C3BA7D38}" type="pres">
      <dgm:prSet presAssocID="{07740A1E-4D1E-4397-98A8-4586EB0FA097}" presName="parentLeftMargin" presStyleLbl="node1" presStyleIdx="0" presStyleCnt="3"/>
      <dgm:spPr/>
      <dgm:t>
        <a:bodyPr/>
        <a:lstStyle/>
        <a:p>
          <a:endParaRPr lang="zh-CN" altLang="en-US"/>
        </a:p>
      </dgm:t>
    </dgm:pt>
    <dgm:pt modelId="{4CD93811-3763-493B-94F6-70F2D95554E9}" type="pres">
      <dgm:prSet presAssocID="{07740A1E-4D1E-4397-98A8-4586EB0FA097}" presName="parentText" presStyleLbl="node1" presStyleIdx="1" presStyleCnt="3">
        <dgm:presLayoutVars>
          <dgm:chMax val="0"/>
          <dgm:bulletEnabled val="1"/>
        </dgm:presLayoutVars>
      </dgm:prSet>
      <dgm:spPr/>
      <dgm:t>
        <a:bodyPr/>
        <a:lstStyle/>
        <a:p>
          <a:endParaRPr lang="zh-CN" altLang="en-US"/>
        </a:p>
      </dgm:t>
    </dgm:pt>
    <dgm:pt modelId="{49DD9AE8-109E-4B76-9E22-E0058BBB865A}" type="pres">
      <dgm:prSet presAssocID="{07740A1E-4D1E-4397-98A8-4586EB0FA097}" presName="negativeSpace" presStyleCnt="0"/>
      <dgm:spPr/>
    </dgm:pt>
    <dgm:pt modelId="{DD251F7E-182F-4F99-AC71-3BE2EFA71F45}" type="pres">
      <dgm:prSet presAssocID="{07740A1E-4D1E-4397-98A8-4586EB0FA097}" presName="childText" presStyleLbl="conFgAcc1" presStyleIdx="1" presStyleCnt="3">
        <dgm:presLayoutVars>
          <dgm:bulletEnabled val="1"/>
        </dgm:presLayoutVars>
      </dgm:prSet>
      <dgm:spPr/>
      <dgm:t>
        <a:bodyPr/>
        <a:lstStyle/>
        <a:p>
          <a:endParaRPr lang="zh-CN" altLang="en-US"/>
        </a:p>
      </dgm:t>
    </dgm:pt>
    <dgm:pt modelId="{9834D198-A040-4BF3-B181-EC9BD0675D2E}" type="pres">
      <dgm:prSet presAssocID="{FAC3C452-CDD2-407A-AA1E-A50AD3D41CC1}" presName="spaceBetweenRectangles" presStyleCnt="0"/>
      <dgm:spPr/>
    </dgm:pt>
    <dgm:pt modelId="{8898D843-3370-497E-9AAF-F0D0CF2D5882}" type="pres">
      <dgm:prSet presAssocID="{D4FE7E3A-04E0-4F59-9E99-9693DB0EF296}" presName="parentLin" presStyleCnt="0"/>
      <dgm:spPr/>
    </dgm:pt>
    <dgm:pt modelId="{DD701D1A-A56D-4835-AA11-DBF4F4298F09}" type="pres">
      <dgm:prSet presAssocID="{D4FE7E3A-04E0-4F59-9E99-9693DB0EF296}" presName="parentLeftMargin" presStyleLbl="node1" presStyleIdx="1" presStyleCnt="3"/>
      <dgm:spPr/>
      <dgm:t>
        <a:bodyPr/>
        <a:lstStyle/>
        <a:p>
          <a:endParaRPr lang="zh-CN" altLang="en-US"/>
        </a:p>
      </dgm:t>
    </dgm:pt>
    <dgm:pt modelId="{E1BE01A7-66B9-4C78-9EB0-0D209EA96CD5}" type="pres">
      <dgm:prSet presAssocID="{D4FE7E3A-04E0-4F59-9E99-9693DB0EF296}" presName="parentText" presStyleLbl="node1" presStyleIdx="2" presStyleCnt="3">
        <dgm:presLayoutVars>
          <dgm:chMax val="0"/>
          <dgm:bulletEnabled val="1"/>
        </dgm:presLayoutVars>
      </dgm:prSet>
      <dgm:spPr/>
      <dgm:t>
        <a:bodyPr/>
        <a:lstStyle/>
        <a:p>
          <a:endParaRPr lang="zh-CN" altLang="en-US"/>
        </a:p>
      </dgm:t>
    </dgm:pt>
    <dgm:pt modelId="{9D8DA49F-5721-4987-AEE6-36C193ED63F1}" type="pres">
      <dgm:prSet presAssocID="{D4FE7E3A-04E0-4F59-9E99-9693DB0EF296}" presName="negativeSpace" presStyleCnt="0"/>
      <dgm:spPr/>
    </dgm:pt>
    <dgm:pt modelId="{A4662C5F-0E41-4379-886B-920D1D740A1C}" type="pres">
      <dgm:prSet presAssocID="{D4FE7E3A-04E0-4F59-9E99-9693DB0EF296}" presName="childText" presStyleLbl="conFgAcc1" presStyleIdx="2" presStyleCnt="3">
        <dgm:presLayoutVars>
          <dgm:bulletEnabled val="1"/>
        </dgm:presLayoutVars>
      </dgm:prSet>
      <dgm:spPr/>
      <dgm:t>
        <a:bodyPr/>
        <a:lstStyle/>
        <a:p>
          <a:endParaRPr lang="zh-CN" altLang="en-US"/>
        </a:p>
      </dgm:t>
    </dgm:pt>
  </dgm:ptLst>
  <dgm:cxnLst>
    <dgm:cxn modelId="{6B53430E-0F13-4FA4-A9E3-008922F74C37}" type="presOf" srcId="{9DE704EF-0D66-419B-8693-4264AACF4603}" destId="{A4662C5F-0E41-4379-886B-920D1D740A1C}" srcOrd="0" destOrd="0" presId="urn:microsoft.com/office/officeart/2005/8/layout/list1#1"/>
    <dgm:cxn modelId="{3BFE9693-7E4F-4C08-97E6-F57902F72BE6}" srcId="{22D804EF-9664-43CC-804E-054091EB1F70}" destId="{07740A1E-4D1E-4397-98A8-4586EB0FA097}" srcOrd="1" destOrd="0" parTransId="{E628528A-B6A6-4F43-92B7-6AFB9F42CC6D}" sibTransId="{FAC3C452-CDD2-407A-AA1E-A50AD3D41CC1}"/>
    <dgm:cxn modelId="{DE0700A2-8D02-4E63-95DC-B6A6F9B55D57}" type="presOf" srcId="{25AE9257-945D-46B5-880D-9A9D757A90D5}" destId="{FFE2C71B-CEDD-47F0-95A5-92AC74267C0D}" srcOrd="1" destOrd="0" presId="urn:microsoft.com/office/officeart/2005/8/layout/list1#1"/>
    <dgm:cxn modelId="{D75D8A7F-F118-4A22-B219-70885A4B9CF9}" srcId="{22D804EF-9664-43CC-804E-054091EB1F70}" destId="{D4FE7E3A-04E0-4F59-9E99-9693DB0EF296}" srcOrd="2" destOrd="0" parTransId="{C936539E-AFFF-4188-848F-AE03E249CC7B}" sibTransId="{C502A862-BE4C-45F0-BE54-8CC2DE5A0784}"/>
    <dgm:cxn modelId="{77A7098B-6FF3-4B42-8B0A-E2845D2B009E}" type="presOf" srcId="{83072B6F-BEA6-42FB-ABC7-ED8E6421FED1}" destId="{F14AAB11-03BD-4813-A0DD-9D212BE2F578}" srcOrd="0" destOrd="0" presId="urn:microsoft.com/office/officeart/2005/8/layout/list1#1"/>
    <dgm:cxn modelId="{B7A8C170-B63F-4AD0-9E16-B24BFC57EF1B}" srcId="{07740A1E-4D1E-4397-98A8-4586EB0FA097}" destId="{03904F95-7C4F-4638-A294-D81C92652BE0}" srcOrd="0" destOrd="0" parTransId="{4D5E3F38-F38E-4234-9F71-D62514B024F9}" sibTransId="{D9FB7FD4-E846-4ACE-8DC2-7B01F2E0652B}"/>
    <dgm:cxn modelId="{46DE0D5F-955B-435E-998C-4362E780D1E4}" type="presOf" srcId="{07740A1E-4D1E-4397-98A8-4586EB0FA097}" destId="{F2BE3F1B-3C10-4475-BF8D-9441C3BA7D38}" srcOrd="0" destOrd="0" presId="urn:microsoft.com/office/officeart/2005/8/layout/list1#1"/>
    <dgm:cxn modelId="{912B970F-18B3-4E5D-8206-69A19F890FE8}" srcId="{25AE9257-945D-46B5-880D-9A9D757A90D5}" destId="{83072B6F-BEA6-42FB-ABC7-ED8E6421FED1}" srcOrd="0" destOrd="0" parTransId="{419F5193-2D37-436D-BAFE-05DFA6686E53}" sibTransId="{0151BDDC-B005-481B-A04A-F674FA90DC80}"/>
    <dgm:cxn modelId="{C97264A6-F97E-43B3-8845-76ACDDC78697}" type="presOf" srcId="{07740A1E-4D1E-4397-98A8-4586EB0FA097}" destId="{4CD93811-3763-493B-94F6-70F2D95554E9}" srcOrd="1" destOrd="0" presId="urn:microsoft.com/office/officeart/2005/8/layout/list1#1"/>
    <dgm:cxn modelId="{EE6153C5-A529-4780-B661-F4CDB45E3CDD}" type="presOf" srcId="{03904F95-7C4F-4638-A294-D81C92652BE0}" destId="{DD251F7E-182F-4F99-AC71-3BE2EFA71F45}" srcOrd="0" destOrd="0" presId="urn:microsoft.com/office/officeart/2005/8/layout/list1#1"/>
    <dgm:cxn modelId="{6C1127F9-DFAB-488C-9BAC-C01BE497917A}" type="presOf" srcId="{D4FE7E3A-04E0-4F59-9E99-9693DB0EF296}" destId="{DD701D1A-A56D-4835-AA11-DBF4F4298F09}" srcOrd="0" destOrd="0" presId="urn:microsoft.com/office/officeart/2005/8/layout/list1#1"/>
    <dgm:cxn modelId="{81374CD3-DCC6-4C74-8D4F-EA346A79AA6B}" srcId="{D4FE7E3A-04E0-4F59-9E99-9693DB0EF296}" destId="{9DE704EF-0D66-419B-8693-4264AACF4603}" srcOrd="0" destOrd="0" parTransId="{30F85202-33B4-4AE7-AC22-ACCAEA6FD9E0}" sibTransId="{216236F1-CBBB-4711-BDB0-A7435D221ABC}"/>
    <dgm:cxn modelId="{19660785-4C3C-4D1C-A676-95BD05C04D44}" srcId="{22D804EF-9664-43CC-804E-054091EB1F70}" destId="{25AE9257-945D-46B5-880D-9A9D757A90D5}" srcOrd="0" destOrd="0" parTransId="{A6F953F5-1A7D-4678-AD0C-3D3587C47ACA}" sibTransId="{330494EF-5DCA-4BD1-81D7-2A5E2AB0E701}"/>
    <dgm:cxn modelId="{D5A60480-9763-47B5-B27D-A248431F724F}" type="presOf" srcId="{22D804EF-9664-43CC-804E-054091EB1F70}" destId="{20F4AA24-A587-44B4-9BF3-0117185B0193}" srcOrd="0" destOrd="0" presId="urn:microsoft.com/office/officeart/2005/8/layout/list1#1"/>
    <dgm:cxn modelId="{EB471C5D-5E74-4C47-AB16-9B43B2303966}" type="presOf" srcId="{D4FE7E3A-04E0-4F59-9E99-9693DB0EF296}" destId="{E1BE01A7-66B9-4C78-9EB0-0D209EA96CD5}" srcOrd="1" destOrd="0" presId="urn:microsoft.com/office/officeart/2005/8/layout/list1#1"/>
    <dgm:cxn modelId="{29C373CD-356B-40C5-B4A7-6CF5BE5A3361}" type="presOf" srcId="{25AE9257-945D-46B5-880D-9A9D757A90D5}" destId="{43064C29-B2CB-421A-B69F-B29C83B6BB2E}" srcOrd="0" destOrd="0" presId="urn:microsoft.com/office/officeart/2005/8/layout/list1#1"/>
    <dgm:cxn modelId="{3AC4F509-F510-41D0-BAA9-9132EABAB8B0}" type="presParOf" srcId="{20F4AA24-A587-44B4-9BF3-0117185B0193}" destId="{9F6D0D7F-7484-4FF8-8A4A-D656E1934DAC}" srcOrd="0" destOrd="0" presId="urn:microsoft.com/office/officeart/2005/8/layout/list1#1"/>
    <dgm:cxn modelId="{760725EB-5683-4BA5-96CB-0F00F79CBD2F}" type="presParOf" srcId="{9F6D0D7F-7484-4FF8-8A4A-D656E1934DAC}" destId="{43064C29-B2CB-421A-B69F-B29C83B6BB2E}" srcOrd="0" destOrd="0" presId="urn:microsoft.com/office/officeart/2005/8/layout/list1#1"/>
    <dgm:cxn modelId="{2F884C5D-370B-4587-892C-FA67CE71A5F7}" type="presParOf" srcId="{9F6D0D7F-7484-4FF8-8A4A-D656E1934DAC}" destId="{FFE2C71B-CEDD-47F0-95A5-92AC74267C0D}" srcOrd="1" destOrd="0" presId="urn:microsoft.com/office/officeart/2005/8/layout/list1#1"/>
    <dgm:cxn modelId="{4E66330C-8365-4726-8873-B6D7C822F4B0}" type="presParOf" srcId="{20F4AA24-A587-44B4-9BF3-0117185B0193}" destId="{5BA36499-FCE8-4C70-9BEA-DBBE6BA28B48}" srcOrd="1" destOrd="0" presId="urn:microsoft.com/office/officeart/2005/8/layout/list1#1"/>
    <dgm:cxn modelId="{B3D63B91-2EAB-4A4D-9898-0DED287617A3}" type="presParOf" srcId="{20F4AA24-A587-44B4-9BF3-0117185B0193}" destId="{F14AAB11-03BD-4813-A0DD-9D212BE2F578}" srcOrd="2" destOrd="0" presId="urn:microsoft.com/office/officeart/2005/8/layout/list1#1"/>
    <dgm:cxn modelId="{4AC5D9B9-4871-43E6-A469-731E2F2E48BB}" type="presParOf" srcId="{20F4AA24-A587-44B4-9BF3-0117185B0193}" destId="{3F346B25-B815-449C-BB21-6DBD2988D639}" srcOrd="3" destOrd="0" presId="urn:microsoft.com/office/officeart/2005/8/layout/list1#1"/>
    <dgm:cxn modelId="{88253F7F-49F3-4AB1-86CC-CEFE05444407}" type="presParOf" srcId="{20F4AA24-A587-44B4-9BF3-0117185B0193}" destId="{7B4A4E43-19C3-4176-807E-F040FEAD7584}" srcOrd="4" destOrd="0" presId="urn:microsoft.com/office/officeart/2005/8/layout/list1#1"/>
    <dgm:cxn modelId="{9DC89C35-CB62-4C74-9561-75109A550E75}" type="presParOf" srcId="{7B4A4E43-19C3-4176-807E-F040FEAD7584}" destId="{F2BE3F1B-3C10-4475-BF8D-9441C3BA7D38}" srcOrd="0" destOrd="0" presId="urn:microsoft.com/office/officeart/2005/8/layout/list1#1"/>
    <dgm:cxn modelId="{C2191158-69E7-43EB-883B-578582C94B78}" type="presParOf" srcId="{7B4A4E43-19C3-4176-807E-F040FEAD7584}" destId="{4CD93811-3763-493B-94F6-70F2D95554E9}" srcOrd="1" destOrd="0" presId="urn:microsoft.com/office/officeart/2005/8/layout/list1#1"/>
    <dgm:cxn modelId="{D28454ED-4023-456B-B869-F804EC1E5F1D}" type="presParOf" srcId="{20F4AA24-A587-44B4-9BF3-0117185B0193}" destId="{49DD9AE8-109E-4B76-9E22-E0058BBB865A}" srcOrd="5" destOrd="0" presId="urn:microsoft.com/office/officeart/2005/8/layout/list1#1"/>
    <dgm:cxn modelId="{7693CB30-A6E9-48CE-9155-168F3620AEB3}" type="presParOf" srcId="{20F4AA24-A587-44B4-9BF3-0117185B0193}" destId="{DD251F7E-182F-4F99-AC71-3BE2EFA71F45}" srcOrd="6" destOrd="0" presId="urn:microsoft.com/office/officeart/2005/8/layout/list1#1"/>
    <dgm:cxn modelId="{879745A7-CC46-4F0F-A00A-2D1C407DF90D}" type="presParOf" srcId="{20F4AA24-A587-44B4-9BF3-0117185B0193}" destId="{9834D198-A040-4BF3-B181-EC9BD0675D2E}" srcOrd="7" destOrd="0" presId="urn:microsoft.com/office/officeart/2005/8/layout/list1#1"/>
    <dgm:cxn modelId="{53D5CD17-9DCD-4596-A2A0-1A45DBCDD00F}" type="presParOf" srcId="{20F4AA24-A587-44B4-9BF3-0117185B0193}" destId="{8898D843-3370-497E-9AAF-F0D0CF2D5882}" srcOrd="8" destOrd="0" presId="urn:microsoft.com/office/officeart/2005/8/layout/list1#1"/>
    <dgm:cxn modelId="{8B86AA54-E58E-4BAA-9311-74BB835AAE18}" type="presParOf" srcId="{8898D843-3370-497E-9AAF-F0D0CF2D5882}" destId="{DD701D1A-A56D-4835-AA11-DBF4F4298F09}" srcOrd="0" destOrd="0" presId="urn:microsoft.com/office/officeart/2005/8/layout/list1#1"/>
    <dgm:cxn modelId="{E7528792-E1CC-4A7B-8886-A2F3B64FF51C}" type="presParOf" srcId="{8898D843-3370-497E-9AAF-F0D0CF2D5882}" destId="{E1BE01A7-66B9-4C78-9EB0-0D209EA96CD5}" srcOrd="1" destOrd="0" presId="urn:microsoft.com/office/officeart/2005/8/layout/list1#1"/>
    <dgm:cxn modelId="{914B2216-B7E3-4D7E-BB20-CD74BAF64BF0}" type="presParOf" srcId="{20F4AA24-A587-44B4-9BF3-0117185B0193}" destId="{9D8DA49F-5721-4987-AEE6-36C193ED63F1}" srcOrd="9" destOrd="0" presId="urn:microsoft.com/office/officeart/2005/8/layout/list1#1"/>
    <dgm:cxn modelId="{108F0839-5FA2-47E6-AA8F-41D3518ADBBD}" type="presParOf" srcId="{20F4AA24-A587-44B4-9BF3-0117185B0193}" destId="{A4662C5F-0E41-4379-886B-920D1D740A1C}" srcOrd="10" destOrd="0" presId="urn:microsoft.com/office/officeart/2005/8/layout/list1#1"/>
  </dgm:cxnLst>
  <dgm:bg/>
  <dgm:whole/>
  <dgm:extLst>
    <a:ext uri="http://schemas.microsoft.com/office/drawing/2008/diagram">
      <dsp:dataModelExt xmlns:dsp="http://schemas.microsoft.com/office/drawing/2008/diagram" relId="rId4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13C487-D929-428D-A514-4EA87D28C3CC}" type="doc">
      <dgm:prSet loTypeId="urn:microsoft.com/office/officeart/2008/layout/VerticalAccentList" loCatId="list" qsTypeId="urn:microsoft.com/office/officeart/2005/8/quickstyle/simple1#6" qsCatId="simple" csTypeId="urn:microsoft.com/office/officeart/2005/8/colors/accent1_2#7" csCatId="accent1" phldr="1"/>
      <dgm:spPr/>
      <dgm:t>
        <a:bodyPr/>
        <a:lstStyle/>
        <a:p>
          <a:endParaRPr lang="zh-CN" altLang="en-US"/>
        </a:p>
      </dgm:t>
    </dgm:pt>
    <dgm:pt modelId="{DEBC930D-40E8-4883-8308-D6393A860B56}">
      <dgm:prSet phldrT="[文本]"/>
      <dgm:spPr/>
      <dgm:t>
        <a:bodyPr/>
        <a:lstStyle/>
        <a:p>
          <a:r>
            <a:rPr lang="en-US" altLang="zh-CN" dirty="0"/>
            <a:t>1</a:t>
          </a:r>
          <a:r>
            <a:rPr lang="zh-CN" altLang="en-US" dirty="0"/>
            <a:t>、查重</a:t>
          </a:r>
        </a:p>
      </dgm:t>
    </dgm:pt>
    <dgm:pt modelId="{8E7FE7C0-809E-47F8-8CA7-44535C69AE10}" type="parTrans" cxnId="{E457D286-E7EF-4018-ABF9-53EC8E1261A7}">
      <dgm:prSet/>
      <dgm:spPr/>
      <dgm:t>
        <a:bodyPr/>
        <a:lstStyle/>
        <a:p>
          <a:endParaRPr lang="zh-CN" altLang="en-US"/>
        </a:p>
      </dgm:t>
    </dgm:pt>
    <dgm:pt modelId="{48DDCA65-A9BE-460B-A111-0BB096BEDC60}" type="sibTrans" cxnId="{E457D286-E7EF-4018-ABF9-53EC8E1261A7}">
      <dgm:prSet/>
      <dgm:spPr/>
      <dgm:t>
        <a:bodyPr/>
        <a:lstStyle/>
        <a:p>
          <a:endParaRPr lang="zh-CN" altLang="en-US"/>
        </a:p>
      </dgm:t>
    </dgm:pt>
    <dgm:pt modelId="{825AA68A-D134-4493-95F9-169FEED5802B}">
      <dgm:prSet phldrT="[文本]"/>
      <dgm:spPr/>
      <dgm:t>
        <a:bodyPr/>
        <a:lstStyle/>
        <a:p>
          <a:r>
            <a:rPr lang="zh-CN" altLang="en-US" dirty="0"/>
            <a:t>相似性检测哪里查？相似性太高怎么办？</a:t>
          </a:r>
        </a:p>
      </dgm:t>
    </dgm:pt>
    <dgm:pt modelId="{B87B5EB7-4B59-4CE5-8328-1E63CDCE0CE4}" type="parTrans" cxnId="{2A63EF2D-72C1-4B22-B72C-282914CC7D0F}">
      <dgm:prSet/>
      <dgm:spPr/>
      <dgm:t>
        <a:bodyPr/>
        <a:lstStyle/>
        <a:p>
          <a:endParaRPr lang="zh-CN" altLang="en-US"/>
        </a:p>
      </dgm:t>
    </dgm:pt>
    <dgm:pt modelId="{186CF2F0-4327-4329-AE60-5A6FEBFB6297}" type="sibTrans" cxnId="{2A63EF2D-72C1-4B22-B72C-282914CC7D0F}">
      <dgm:prSet/>
      <dgm:spPr/>
      <dgm:t>
        <a:bodyPr/>
        <a:lstStyle/>
        <a:p>
          <a:endParaRPr lang="zh-CN" altLang="en-US"/>
        </a:p>
      </dgm:t>
    </dgm:pt>
    <dgm:pt modelId="{E0A11898-4335-4B85-BF42-80771CC75CEC}">
      <dgm:prSet phldrT="[文本]"/>
      <dgm:spPr/>
      <dgm:t>
        <a:bodyPr/>
        <a:lstStyle/>
        <a:p>
          <a:r>
            <a:rPr lang="en-US" altLang="zh-CN" dirty="0"/>
            <a:t>2</a:t>
          </a:r>
          <a:r>
            <a:rPr lang="zh-CN" altLang="en-US" dirty="0"/>
            <a:t>、发表</a:t>
          </a:r>
        </a:p>
      </dgm:t>
    </dgm:pt>
    <dgm:pt modelId="{12FCB711-4AB3-4B0F-9FD9-D63A7104621E}" type="parTrans" cxnId="{AE737EEB-8BE7-4F4F-994E-12E99FD012DA}">
      <dgm:prSet/>
      <dgm:spPr/>
      <dgm:t>
        <a:bodyPr/>
        <a:lstStyle/>
        <a:p>
          <a:endParaRPr lang="zh-CN" altLang="en-US"/>
        </a:p>
      </dgm:t>
    </dgm:pt>
    <dgm:pt modelId="{0EA97BFB-6021-4D5B-B92B-D975E17E30EE}" type="sibTrans" cxnId="{AE737EEB-8BE7-4F4F-994E-12E99FD012DA}">
      <dgm:prSet/>
      <dgm:spPr/>
      <dgm:t>
        <a:bodyPr/>
        <a:lstStyle/>
        <a:p>
          <a:endParaRPr lang="zh-CN" altLang="en-US"/>
        </a:p>
      </dgm:t>
    </dgm:pt>
    <dgm:pt modelId="{4A4FE83B-102C-4842-9C0F-3957C9A27FCC}">
      <dgm:prSet phldrT="[文本]"/>
      <dgm:spPr/>
      <dgm:t>
        <a:bodyPr/>
        <a:lstStyle/>
        <a:p>
          <a:r>
            <a:rPr lang="zh-CN" altLang="en-US" dirty="0"/>
            <a:t>怎么发表？在哪里发表？</a:t>
          </a:r>
        </a:p>
      </dgm:t>
    </dgm:pt>
    <dgm:pt modelId="{25BF9A48-B1A3-46D0-B377-179B6804334B}" type="parTrans" cxnId="{F4A4CA75-E344-45F3-B89D-0D72B4FF40D9}">
      <dgm:prSet/>
      <dgm:spPr/>
      <dgm:t>
        <a:bodyPr/>
        <a:lstStyle/>
        <a:p>
          <a:endParaRPr lang="zh-CN" altLang="en-US"/>
        </a:p>
      </dgm:t>
    </dgm:pt>
    <dgm:pt modelId="{0204F9C7-9C8C-4500-A268-7A3D8BB16088}" type="sibTrans" cxnId="{F4A4CA75-E344-45F3-B89D-0D72B4FF40D9}">
      <dgm:prSet/>
      <dgm:spPr/>
      <dgm:t>
        <a:bodyPr/>
        <a:lstStyle/>
        <a:p>
          <a:endParaRPr lang="zh-CN" altLang="en-US"/>
        </a:p>
      </dgm:t>
    </dgm:pt>
    <dgm:pt modelId="{478A9999-75FA-483B-8149-60C6ECB2F354}">
      <dgm:prSet phldrT="[文本]"/>
      <dgm:spPr/>
      <dgm:t>
        <a:bodyPr/>
        <a:lstStyle/>
        <a:p>
          <a:r>
            <a:rPr lang="en-US" altLang="zh-CN" dirty="0"/>
            <a:t>3.</a:t>
          </a:r>
          <a:r>
            <a:rPr lang="zh-CN" altLang="en-US" dirty="0"/>
            <a:t>被引用</a:t>
          </a:r>
        </a:p>
      </dgm:t>
    </dgm:pt>
    <dgm:pt modelId="{58565412-72E6-4E83-BD85-BAB1ACD542AB}" type="parTrans" cxnId="{86944314-3340-41FD-ADFE-B678E6286B5E}">
      <dgm:prSet/>
      <dgm:spPr/>
      <dgm:t>
        <a:bodyPr/>
        <a:lstStyle/>
        <a:p>
          <a:endParaRPr lang="zh-CN" altLang="en-US"/>
        </a:p>
      </dgm:t>
    </dgm:pt>
    <dgm:pt modelId="{7C58A4E3-C5E1-458F-BDA4-9BFE9ECA8F2D}" type="sibTrans" cxnId="{86944314-3340-41FD-ADFE-B678E6286B5E}">
      <dgm:prSet/>
      <dgm:spPr/>
      <dgm:t>
        <a:bodyPr/>
        <a:lstStyle/>
        <a:p>
          <a:endParaRPr lang="zh-CN" altLang="en-US"/>
        </a:p>
      </dgm:t>
    </dgm:pt>
    <dgm:pt modelId="{3072B865-312E-40B3-9219-EC74508C8DF5}">
      <dgm:prSet phldrT="[文本]"/>
      <dgm:spPr/>
      <dgm:t>
        <a:bodyPr/>
        <a:lstStyle/>
        <a:p>
          <a:r>
            <a:rPr lang="zh-CN" altLang="en-US" dirty="0"/>
            <a:t>怎么知道论文被引用了？</a:t>
          </a:r>
        </a:p>
      </dgm:t>
    </dgm:pt>
    <dgm:pt modelId="{7515A5BA-0965-4357-BE3F-732097BF855C}" type="parTrans" cxnId="{AFC09CA2-ECE6-4824-B108-6C90E3ABD9F3}">
      <dgm:prSet/>
      <dgm:spPr/>
      <dgm:t>
        <a:bodyPr/>
        <a:lstStyle/>
        <a:p>
          <a:endParaRPr lang="zh-CN" altLang="en-US"/>
        </a:p>
      </dgm:t>
    </dgm:pt>
    <dgm:pt modelId="{936D7AFF-BBED-454F-BE29-3F9FA8F995BD}" type="sibTrans" cxnId="{AFC09CA2-ECE6-4824-B108-6C90E3ABD9F3}">
      <dgm:prSet/>
      <dgm:spPr/>
      <dgm:t>
        <a:bodyPr/>
        <a:lstStyle/>
        <a:p>
          <a:endParaRPr lang="zh-CN" altLang="en-US"/>
        </a:p>
      </dgm:t>
    </dgm:pt>
    <dgm:pt modelId="{E235A5D2-1BDE-44B0-A78E-DC7CD6F0D3AC}" type="pres">
      <dgm:prSet presAssocID="{9C13C487-D929-428D-A514-4EA87D28C3CC}" presName="Name0" presStyleCnt="0">
        <dgm:presLayoutVars>
          <dgm:chMax/>
          <dgm:chPref/>
          <dgm:dir/>
        </dgm:presLayoutVars>
      </dgm:prSet>
      <dgm:spPr/>
      <dgm:t>
        <a:bodyPr/>
        <a:lstStyle/>
        <a:p>
          <a:endParaRPr lang="zh-CN" altLang="en-US"/>
        </a:p>
      </dgm:t>
    </dgm:pt>
    <dgm:pt modelId="{13491CAB-DD0B-427C-9627-9401A4084C8C}" type="pres">
      <dgm:prSet presAssocID="{DEBC930D-40E8-4883-8308-D6393A860B56}" presName="parenttextcomposite" presStyleCnt="0"/>
      <dgm:spPr/>
    </dgm:pt>
    <dgm:pt modelId="{F9BBEA57-1A68-4AFB-A192-9C3FC1E5368D}" type="pres">
      <dgm:prSet presAssocID="{DEBC930D-40E8-4883-8308-D6393A860B56}" presName="parenttext" presStyleLbl="revTx" presStyleIdx="0" presStyleCnt="3">
        <dgm:presLayoutVars>
          <dgm:chMax/>
          <dgm:chPref val="2"/>
          <dgm:bulletEnabled val="1"/>
        </dgm:presLayoutVars>
      </dgm:prSet>
      <dgm:spPr/>
      <dgm:t>
        <a:bodyPr/>
        <a:lstStyle/>
        <a:p>
          <a:endParaRPr lang="zh-CN" altLang="en-US"/>
        </a:p>
      </dgm:t>
    </dgm:pt>
    <dgm:pt modelId="{FF3A0614-633A-479C-B189-DE57218778C0}" type="pres">
      <dgm:prSet presAssocID="{DEBC930D-40E8-4883-8308-D6393A860B56}" presName="composite" presStyleCnt="0"/>
      <dgm:spPr/>
    </dgm:pt>
    <dgm:pt modelId="{BC35D856-502B-434F-8CC4-080178C2E8FE}" type="pres">
      <dgm:prSet presAssocID="{DEBC930D-40E8-4883-8308-D6393A860B56}" presName="chevron1" presStyleLbl="alignNode1" presStyleIdx="0" presStyleCnt="21"/>
      <dgm:spPr/>
    </dgm:pt>
    <dgm:pt modelId="{190B13D7-1BE6-4986-B315-975EBEC4E9BE}" type="pres">
      <dgm:prSet presAssocID="{DEBC930D-40E8-4883-8308-D6393A860B56}" presName="chevron2" presStyleLbl="alignNode1" presStyleIdx="1" presStyleCnt="21"/>
      <dgm:spPr/>
    </dgm:pt>
    <dgm:pt modelId="{98C0CF9F-0C87-4AD1-AA3C-7E8CEE8C3CD3}" type="pres">
      <dgm:prSet presAssocID="{DEBC930D-40E8-4883-8308-D6393A860B56}" presName="chevron3" presStyleLbl="alignNode1" presStyleIdx="2" presStyleCnt="21"/>
      <dgm:spPr/>
    </dgm:pt>
    <dgm:pt modelId="{341D45E6-42B8-46ED-B752-8BC27C6FE861}" type="pres">
      <dgm:prSet presAssocID="{DEBC930D-40E8-4883-8308-D6393A860B56}" presName="chevron4" presStyleLbl="alignNode1" presStyleIdx="3" presStyleCnt="21"/>
      <dgm:spPr/>
    </dgm:pt>
    <dgm:pt modelId="{CE80100A-9FCA-4893-AF47-FD74C9266431}" type="pres">
      <dgm:prSet presAssocID="{DEBC930D-40E8-4883-8308-D6393A860B56}" presName="chevron5" presStyleLbl="alignNode1" presStyleIdx="4" presStyleCnt="21"/>
      <dgm:spPr/>
    </dgm:pt>
    <dgm:pt modelId="{C45AF277-477D-43F5-B7C4-3DCB0246C59A}" type="pres">
      <dgm:prSet presAssocID="{DEBC930D-40E8-4883-8308-D6393A860B56}" presName="chevron6" presStyleLbl="alignNode1" presStyleIdx="5" presStyleCnt="21"/>
      <dgm:spPr/>
    </dgm:pt>
    <dgm:pt modelId="{56E90FC4-F7D0-4559-B171-200FC5958928}" type="pres">
      <dgm:prSet presAssocID="{DEBC930D-40E8-4883-8308-D6393A860B56}" presName="chevron7" presStyleLbl="alignNode1" presStyleIdx="6" presStyleCnt="21"/>
      <dgm:spPr/>
    </dgm:pt>
    <dgm:pt modelId="{43A806B5-C7E6-41FA-8122-E5D647094F57}" type="pres">
      <dgm:prSet presAssocID="{DEBC930D-40E8-4883-8308-D6393A860B56}" presName="childtext" presStyleLbl="solidFgAcc1" presStyleIdx="0" presStyleCnt="3">
        <dgm:presLayoutVars>
          <dgm:chMax/>
          <dgm:chPref val="0"/>
          <dgm:bulletEnabled val="1"/>
        </dgm:presLayoutVars>
      </dgm:prSet>
      <dgm:spPr/>
      <dgm:t>
        <a:bodyPr/>
        <a:lstStyle/>
        <a:p>
          <a:endParaRPr lang="zh-CN" altLang="en-US"/>
        </a:p>
      </dgm:t>
    </dgm:pt>
    <dgm:pt modelId="{36815953-2BA0-43C0-80D7-AA444B1990BA}" type="pres">
      <dgm:prSet presAssocID="{48DDCA65-A9BE-460B-A111-0BB096BEDC60}" presName="sibTrans" presStyleCnt="0"/>
      <dgm:spPr/>
    </dgm:pt>
    <dgm:pt modelId="{75333D5C-5AD8-49CF-9679-6ACE28BB4216}" type="pres">
      <dgm:prSet presAssocID="{E0A11898-4335-4B85-BF42-80771CC75CEC}" presName="parenttextcomposite" presStyleCnt="0"/>
      <dgm:spPr/>
    </dgm:pt>
    <dgm:pt modelId="{4AD61376-48F5-478C-86A5-04C2C159B58A}" type="pres">
      <dgm:prSet presAssocID="{E0A11898-4335-4B85-BF42-80771CC75CEC}" presName="parenttext" presStyleLbl="revTx" presStyleIdx="1" presStyleCnt="3">
        <dgm:presLayoutVars>
          <dgm:chMax/>
          <dgm:chPref val="2"/>
          <dgm:bulletEnabled val="1"/>
        </dgm:presLayoutVars>
      </dgm:prSet>
      <dgm:spPr/>
      <dgm:t>
        <a:bodyPr/>
        <a:lstStyle/>
        <a:p>
          <a:endParaRPr lang="zh-CN" altLang="en-US"/>
        </a:p>
      </dgm:t>
    </dgm:pt>
    <dgm:pt modelId="{1E4B3D85-3D41-4917-AC1A-329378321791}" type="pres">
      <dgm:prSet presAssocID="{E0A11898-4335-4B85-BF42-80771CC75CEC}" presName="composite" presStyleCnt="0"/>
      <dgm:spPr/>
    </dgm:pt>
    <dgm:pt modelId="{7BFFE479-5987-4C5A-87C5-34778030745F}" type="pres">
      <dgm:prSet presAssocID="{E0A11898-4335-4B85-BF42-80771CC75CEC}" presName="chevron1" presStyleLbl="alignNode1" presStyleIdx="7" presStyleCnt="21"/>
      <dgm:spPr/>
    </dgm:pt>
    <dgm:pt modelId="{E6EA061C-9420-4D17-B697-3F812204573E}" type="pres">
      <dgm:prSet presAssocID="{E0A11898-4335-4B85-BF42-80771CC75CEC}" presName="chevron2" presStyleLbl="alignNode1" presStyleIdx="8" presStyleCnt="21"/>
      <dgm:spPr/>
    </dgm:pt>
    <dgm:pt modelId="{97720DCF-AE4D-4B07-99FC-9D9452DAEDA0}" type="pres">
      <dgm:prSet presAssocID="{E0A11898-4335-4B85-BF42-80771CC75CEC}" presName="chevron3" presStyleLbl="alignNode1" presStyleIdx="9" presStyleCnt="21"/>
      <dgm:spPr/>
    </dgm:pt>
    <dgm:pt modelId="{C6F730F3-0A75-4989-AD9E-20B48D423A77}" type="pres">
      <dgm:prSet presAssocID="{E0A11898-4335-4B85-BF42-80771CC75CEC}" presName="chevron4" presStyleLbl="alignNode1" presStyleIdx="10" presStyleCnt="21"/>
      <dgm:spPr/>
    </dgm:pt>
    <dgm:pt modelId="{84684A33-5005-4101-BFCA-982238E5BB5F}" type="pres">
      <dgm:prSet presAssocID="{E0A11898-4335-4B85-BF42-80771CC75CEC}" presName="chevron5" presStyleLbl="alignNode1" presStyleIdx="11" presStyleCnt="21"/>
      <dgm:spPr/>
    </dgm:pt>
    <dgm:pt modelId="{AF6ADB6D-F6A5-417E-B380-56C6B3132A78}" type="pres">
      <dgm:prSet presAssocID="{E0A11898-4335-4B85-BF42-80771CC75CEC}" presName="chevron6" presStyleLbl="alignNode1" presStyleIdx="12" presStyleCnt="21"/>
      <dgm:spPr/>
    </dgm:pt>
    <dgm:pt modelId="{3FF1E0FA-4E61-43E7-AE02-6595BDD00252}" type="pres">
      <dgm:prSet presAssocID="{E0A11898-4335-4B85-BF42-80771CC75CEC}" presName="chevron7" presStyleLbl="alignNode1" presStyleIdx="13" presStyleCnt="21"/>
      <dgm:spPr/>
    </dgm:pt>
    <dgm:pt modelId="{0452562F-2C83-4447-A320-E5397739F3F4}" type="pres">
      <dgm:prSet presAssocID="{E0A11898-4335-4B85-BF42-80771CC75CEC}" presName="childtext" presStyleLbl="solidFgAcc1" presStyleIdx="1" presStyleCnt="3">
        <dgm:presLayoutVars>
          <dgm:chMax/>
          <dgm:chPref val="0"/>
          <dgm:bulletEnabled val="1"/>
        </dgm:presLayoutVars>
      </dgm:prSet>
      <dgm:spPr/>
      <dgm:t>
        <a:bodyPr/>
        <a:lstStyle/>
        <a:p>
          <a:endParaRPr lang="zh-CN" altLang="en-US"/>
        </a:p>
      </dgm:t>
    </dgm:pt>
    <dgm:pt modelId="{145A857F-68D2-4546-AE30-CDF77BD1779A}" type="pres">
      <dgm:prSet presAssocID="{0EA97BFB-6021-4D5B-B92B-D975E17E30EE}" presName="sibTrans" presStyleCnt="0"/>
      <dgm:spPr/>
    </dgm:pt>
    <dgm:pt modelId="{24E97BF8-A23C-4639-8A69-8A3BB7EDD589}" type="pres">
      <dgm:prSet presAssocID="{478A9999-75FA-483B-8149-60C6ECB2F354}" presName="parenttextcomposite" presStyleCnt="0"/>
      <dgm:spPr/>
    </dgm:pt>
    <dgm:pt modelId="{CF56AF7D-2EF2-4B05-A281-5A48D531F819}" type="pres">
      <dgm:prSet presAssocID="{478A9999-75FA-483B-8149-60C6ECB2F354}" presName="parenttext" presStyleLbl="revTx" presStyleIdx="2" presStyleCnt="3">
        <dgm:presLayoutVars>
          <dgm:chMax/>
          <dgm:chPref val="2"/>
          <dgm:bulletEnabled val="1"/>
        </dgm:presLayoutVars>
      </dgm:prSet>
      <dgm:spPr/>
      <dgm:t>
        <a:bodyPr/>
        <a:lstStyle/>
        <a:p>
          <a:endParaRPr lang="zh-CN" altLang="en-US"/>
        </a:p>
      </dgm:t>
    </dgm:pt>
    <dgm:pt modelId="{A716EEEB-9C19-4EC5-9AB2-629DA27B95C7}" type="pres">
      <dgm:prSet presAssocID="{478A9999-75FA-483B-8149-60C6ECB2F354}" presName="composite" presStyleCnt="0"/>
      <dgm:spPr/>
    </dgm:pt>
    <dgm:pt modelId="{6728B31A-4B24-40E1-9151-187AF9F86B9C}" type="pres">
      <dgm:prSet presAssocID="{478A9999-75FA-483B-8149-60C6ECB2F354}" presName="chevron1" presStyleLbl="alignNode1" presStyleIdx="14" presStyleCnt="21"/>
      <dgm:spPr/>
    </dgm:pt>
    <dgm:pt modelId="{50659CC4-95BE-496F-99A3-8A8BD926A990}" type="pres">
      <dgm:prSet presAssocID="{478A9999-75FA-483B-8149-60C6ECB2F354}" presName="chevron2" presStyleLbl="alignNode1" presStyleIdx="15" presStyleCnt="21"/>
      <dgm:spPr/>
    </dgm:pt>
    <dgm:pt modelId="{D0AAE4D2-5108-47AF-853B-2276D810FB71}" type="pres">
      <dgm:prSet presAssocID="{478A9999-75FA-483B-8149-60C6ECB2F354}" presName="chevron3" presStyleLbl="alignNode1" presStyleIdx="16" presStyleCnt="21"/>
      <dgm:spPr/>
    </dgm:pt>
    <dgm:pt modelId="{BFE5869E-39EF-4DB5-937A-4C7A5648BD97}" type="pres">
      <dgm:prSet presAssocID="{478A9999-75FA-483B-8149-60C6ECB2F354}" presName="chevron4" presStyleLbl="alignNode1" presStyleIdx="17" presStyleCnt="21"/>
      <dgm:spPr/>
    </dgm:pt>
    <dgm:pt modelId="{DF44C11E-CED7-4F52-A789-81A9C6EB8C92}" type="pres">
      <dgm:prSet presAssocID="{478A9999-75FA-483B-8149-60C6ECB2F354}" presName="chevron5" presStyleLbl="alignNode1" presStyleIdx="18" presStyleCnt="21"/>
      <dgm:spPr/>
    </dgm:pt>
    <dgm:pt modelId="{CCC50B0A-1BEE-4D0E-969D-98A7B1A2EBDE}" type="pres">
      <dgm:prSet presAssocID="{478A9999-75FA-483B-8149-60C6ECB2F354}" presName="chevron6" presStyleLbl="alignNode1" presStyleIdx="19" presStyleCnt="21"/>
      <dgm:spPr/>
    </dgm:pt>
    <dgm:pt modelId="{ECC88C99-C1B6-4AEA-8807-969933EC4F82}" type="pres">
      <dgm:prSet presAssocID="{478A9999-75FA-483B-8149-60C6ECB2F354}" presName="chevron7" presStyleLbl="alignNode1" presStyleIdx="20" presStyleCnt="21"/>
      <dgm:spPr/>
    </dgm:pt>
    <dgm:pt modelId="{7388DBB0-08DB-404F-824C-9BA1F22ED2E0}" type="pres">
      <dgm:prSet presAssocID="{478A9999-75FA-483B-8149-60C6ECB2F354}" presName="childtext" presStyleLbl="solidFgAcc1" presStyleIdx="2" presStyleCnt="3">
        <dgm:presLayoutVars>
          <dgm:chMax/>
          <dgm:chPref val="0"/>
          <dgm:bulletEnabled val="1"/>
        </dgm:presLayoutVars>
      </dgm:prSet>
      <dgm:spPr/>
      <dgm:t>
        <a:bodyPr/>
        <a:lstStyle/>
        <a:p>
          <a:endParaRPr lang="zh-CN" altLang="en-US"/>
        </a:p>
      </dgm:t>
    </dgm:pt>
  </dgm:ptLst>
  <dgm:cxnLst>
    <dgm:cxn modelId="{E457D286-E7EF-4018-ABF9-53EC8E1261A7}" srcId="{9C13C487-D929-428D-A514-4EA87D28C3CC}" destId="{DEBC930D-40E8-4883-8308-D6393A860B56}" srcOrd="0" destOrd="0" parTransId="{8E7FE7C0-809E-47F8-8CA7-44535C69AE10}" sibTransId="{48DDCA65-A9BE-460B-A111-0BB096BEDC60}"/>
    <dgm:cxn modelId="{B492B8FC-2336-4294-B5EA-DDADA29321B3}" type="presOf" srcId="{DEBC930D-40E8-4883-8308-D6393A860B56}" destId="{F9BBEA57-1A68-4AFB-A192-9C3FC1E5368D}" srcOrd="0" destOrd="0" presId="urn:microsoft.com/office/officeart/2008/layout/VerticalAccentList"/>
    <dgm:cxn modelId="{F4A4CA75-E344-45F3-B89D-0D72B4FF40D9}" srcId="{E0A11898-4335-4B85-BF42-80771CC75CEC}" destId="{4A4FE83B-102C-4842-9C0F-3957C9A27FCC}" srcOrd="0" destOrd="0" parTransId="{25BF9A48-B1A3-46D0-B377-179B6804334B}" sibTransId="{0204F9C7-9C8C-4500-A268-7A3D8BB16088}"/>
    <dgm:cxn modelId="{FD1F11D2-B18D-4D29-8091-6C3E7A8001A5}" type="presOf" srcId="{478A9999-75FA-483B-8149-60C6ECB2F354}" destId="{CF56AF7D-2EF2-4B05-A281-5A48D531F819}" srcOrd="0" destOrd="0" presId="urn:microsoft.com/office/officeart/2008/layout/VerticalAccentList"/>
    <dgm:cxn modelId="{A09DADA2-7E15-4329-B9B0-3C43C5BAF845}" type="presOf" srcId="{9C13C487-D929-428D-A514-4EA87D28C3CC}" destId="{E235A5D2-1BDE-44B0-A78E-DC7CD6F0D3AC}" srcOrd="0" destOrd="0" presId="urn:microsoft.com/office/officeart/2008/layout/VerticalAccentList"/>
    <dgm:cxn modelId="{18618938-3651-4EE1-B9AF-E678602CDDA8}" type="presOf" srcId="{E0A11898-4335-4B85-BF42-80771CC75CEC}" destId="{4AD61376-48F5-478C-86A5-04C2C159B58A}" srcOrd="0" destOrd="0" presId="urn:microsoft.com/office/officeart/2008/layout/VerticalAccentList"/>
    <dgm:cxn modelId="{86944314-3340-41FD-ADFE-B678E6286B5E}" srcId="{9C13C487-D929-428D-A514-4EA87D28C3CC}" destId="{478A9999-75FA-483B-8149-60C6ECB2F354}" srcOrd="2" destOrd="0" parTransId="{58565412-72E6-4E83-BD85-BAB1ACD542AB}" sibTransId="{7C58A4E3-C5E1-458F-BDA4-9BFE9ECA8F2D}"/>
    <dgm:cxn modelId="{4DAD336A-9390-47C4-BDB8-3DBE3763B336}" type="presOf" srcId="{4A4FE83B-102C-4842-9C0F-3957C9A27FCC}" destId="{0452562F-2C83-4447-A320-E5397739F3F4}" srcOrd="0" destOrd="0" presId="urn:microsoft.com/office/officeart/2008/layout/VerticalAccentList"/>
    <dgm:cxn modelId="{AE737EEB-8BE7-4F4F-994E-12E99FD012DA}" srcId="{9C13C487-D929-428D-A514-4EA87D28C3CC}" destId="{E0A11898-4335-4B85-BF42-80771CC75CEC}" srcOrd="1" destOrd="0" parTransId="{12FCB711-4AB3-4B0F-9FD9-D63A7104621E}" sibTransId="{0EA97BFB-6021-4D5B-B92B-D975E17E30EE}"/>
    <dgm:cxn modelId="{F45FDB3B-CF05-4E80-8740-8B5D91582B31}" type="presOf" srcId="{3072B865-312E-40B3-9219-EC74508C8DF5}" destId="{7388DBB0-08DB-404F-824C-9BA1F22ED2E0}" srcOrd="0" destOrd="0" presId="urn:microsoft.com/office/officeart/2008/layout/VerticalAccentList"/>
    <dgm:cxn modelId="{AFC09CA2-ECE6-4824-B108-6C90E3ABD9F3}" srcId="{478A9999-75FA-483B-8149-60C6ECB2F354}" destId="{3072B865-312E-40B3-9219-EC74508C8DF5}" srcOrd="0" destOrd="0" parTransId="{7515A5BA-0965-4357-BE3F-732097BF855C}" sibTransId="{936D7AFF-BBED-454F-BE29-3F9FA8F995BD}"/>
    <dgm:cxn modelId="{2A63EF2D-72C1-4B22-B72C-282914CC7D0F}" srcId="{DEBC930D-40E8-4883-8308-D6393A860B56}" destId="{825AA68A-D134-4493-95F9-169FEED5802B}" srcOrd="0" destOrd="0" parTransId="{B87B5EB7-4B59-4CE5-8328-1E63CDCE0CE4}" sibTransId="{186CF2F0-4327-4329-AE60-5A6FEBFB6297}"/>
    <dgm:cxn modelId="{5BBE51B4-CE5D-4DCD-AD78-1DEE6C684F10}" type="presOf" srcId="{825AA68A-D134-4493-95F9-169FEED5802B}" destId="{43A806B5-C7E6-41FA-8122-E5D647094F57}" srcOrd="0" destOrd="0" presId="urn:microsoft.com/office/officeart/2008/layout/VerticalAccentList"/>
    <dgm:cxn modelId="{C8424D73-9F0F-49E7-A5D5-36831EEEAFDB}" type="presParOf" srcId="{E235A5D2-1BDE-44B0-A78E-DC7CD6F0D3AC}" destId="{13491CAB-DD0B-427C-9627-9401A4084C8C}" srcOrd="0" destOrd="0" presId="urn:microsoft.com/office/officeart/2008/layout/VerticalAccentList"/>
    <dgm:cxn modelId="{DD1A9CCF-4FF7-4AFC-8BCB-91E43939784A}" type="presParOf" srcId="{13491CAB-DD0B-427C-9627-9401A4084C8C}" destId="{F9BBEA57-1A68-4AFB-A192-9C3FC1E5368D}" srcOrd="0" destOrd="0" presId="urn:microsoft.com/office/officeart/2008/layout/VerticalAccentList"/>
    <dgm:cxn modelId="{A5784EA6-C76E-4AD8-A494-4DC928781B25}" type="presParOf" srcId="{E235A5D2-1BDE-44B0-A78E-DC7CD6F0D3AC}" destId="{FF3A0614-633A-479C-B189-DE57218778C0}" srcOrd="1" destOrd="0" presId="urn:microsoft.com/office/officeart/2008/layout/VerticalAccentList"/>
    <dgm:cxn modelId="{52D81732-1FEE-4719-80D8-1A7213812D75}" type="presParOf" srcId="{FF3A0614-633A-479C-B189-DE57218778C0}" destId="{BC35D856-502B-434F-8CC4-080178C2E8FE}" srcOrd="0" destOrd="0" presId="urn:microsoft.com/office/officeart/2008/layout/VerticalAccentList"/>
    <dgm:cxn modelId="{C10499B5-E3D4-48A1-AFE5-DC748BE617FB}" type="presParOf" srcId="{FF3A0614-633A-479C-B189-DE57218778C0}" destId="{190B13D7-1BE6-4986-B315-975EBEC4E9BE}" srcOrd="1" destOrd="0" presId="urn:microsoft.com/office/officeart/2008/layout/VerticalAccentList"/>
    <dgm:cxn modelId="{288BEF41-68A3-425B-817D-7758EA7CFB30}" type="presParOf" srcId="{FF3A0614-633A-479C-B189-DE57218778C0}" destId="{98C0CF9F-0C87-4AD1-AA3C-7E8CEE8C3CD3}" srcOrd="2" destOrd="0" presId="urn:microsoft.com/office/officeart/2008/layout/VerticalAccentList"/>
    <dgm:cxn modelId="{A6BCC87A-48BD-420B-83D4-06BBCFE32F2A}" type="presParOf" srcId="{FF3A0614-633A-479C-B189-DE57218778C0}" destId="{341D45E6-42B8-46ED-B752-8BC27C6FE861}" srcOrd="3" destOrd="0" presId="urn:microsoft.com/office/officeart/2008/layout/VerticalAccentList"/>
    <dgm:cxn modelId="{A961EC38-2038-4AFB-938A-5D00C20F86B6}" type="presParOf" srcId="{FF3A0614-633A-479C-B189-DE57218778C0}" destId="{CE80100A-9FCA-4893-AF47-FD74C9266431}" srcOrd="4" destOrd="0" presId="urn:microsoft.com/office/officeart/2008/layout/VerticalAccentList"/>
    <dgm:cxn modelId="{75FCCDAC-825E-4CA7-BD0E-7BA795F64D05}" type="presParOf" srcId="{FF3A0614-633A-479C-B189-DE57218778C0}" destId="{C45AF277-477D-43F5-B7C4-3DCB0246C59A}" srcOrd="5" destOrd="0" presId="urn:microsoft.com/office/officeart/2008/layout/VerticalAccentList"/>
    <dgm:cxn modelId="{06A94E1F-0B3C-41DB-B466-7C7381CE47AA}" type="presParOf" srcId="{FF3A0614-633A-479C-B189-DE57218778C0}" destId="{56E90FC4-F7D0-4559-B171-200FC5958928}" srcOrd="6" destOrd="0" presId="urn:microsoft.com/office/officeart/2008/layout/VerticalAccentList"/>
    <dgm:cxn modelId="{1D13F7A6-C1E4-4E67-A67B-EEA268378184}" type="presParOf" srcId="{FF3A0614-633A-479C-B189-DE57218778C0}" destId="{43A806B5-C7E6-41FA-8122-E5D647094F57}" srcOrd="7" destOrd="0" presId="urn:microsoft.com/office/officeart/2008/layout/VerticalAccentList"/>
    <dgm:cxn modelId="{B509C633-1B21-4A1E-9859-0013013B38BF}" type="presParOf" srcId="{E235A5D2-1BDE-44B0-A78E-DC7CD6F0D3AC}" destId="{36815953-2BA0-43C0-80D7-AA444B1990BA}" srcOrd="2" destOrd="0" presId="urn:microsoft.com/office/officeart/2008/layout/VerticalAccentList"/>
    <dgm:cxn modelId="{552D9EEA-F2CE-458D-B099-CA1CE44159FA}" type="presParOf" srcId="{E235A5D2-1BDE-44B0-A78E-DC7CD6F0D3AC}" destId="{75333D5C-5AD8-49CF-9679-6ACE28BB4216}" srcOrd="3" destOrd="0" presId="urn:microsoft.com/office/officeart/2008/layout/VerticalAccentList"/>
    <dgm:cxn modelId="{335E5E1C-0426-4074-B3CD-2607DE42628A}" type="presParOf" srcId="{75333D5C-5AD8-49CF-9679-6ACE28BB4216}" destId="{4AD61376-48F5-478C-86A5-04C2C159B58A}" srcOrd="0" destOrd="0" presId="urn:microsoft.com/office/officeart/2008/layout/VerticalAccentList"/>
    <dgm:cxn modelId="{18FFADCB-E286-4EC6-A4F6-F99C5D9F56E6}" type="presParOf" srcId="{E235A5D2-1BDE-44B0-A78E-DC7CD6F0D3AC}" destId="{1E4B3D85-3D41-4917-AC1A-329378321791}" srcOrd="4" destOrd="0" presId="urn:microsoft.com/office/officeart/2008/layout/VerticalAccentList"/>
    <dgm:cxn modelId="{A7553759-F23C-448A-9269-0098E607502B}" type="presParOf" srcId="{1E4B3D85-3D41-4917-AC1A-329378321791}" destId="{7BFFE479-5987-4C5A-87C5-34778030745F}" srcOrd="0" destOrd="0" presId="urn:microsoft.com/office/officeart/2008/layout/VerticalAccentList"/>
    <dgm:cxn modelId="{C653B190-CD13-4574-A0A8-D3EDE0430947}" type="presParOf" srcId="{1E4B3D85-3D41-4917-AC1A-329378321791}" destId="{E6EA061C-9420-4D17-B697-3F812204573E}" srcOrd="1" destOrd="0" presId="urn:microsoft.com/office/officeart/2008/layout/VerticalAccentList"/>
    <dgm:cxn modelId="{24D6BDBA-D2D0-43B7-BCF8-BB83BEBA672F}" type="presParOf" srcId="{1E4B3D85-3D41-4917-AC1A-329378321791}" destId="{97720DCF-AE4D-4B07-99FC-9D9452DAEDA0}" srcOrd="2" destOrd="0" presId="urn:microsoft.com/office/officeart/2008/layout/VerticalAccentList"/>
    <dgm:cxn modelId="{3D29B08F-2FB2-437E-A2E7-A2944CA33131}" type="presParOf" srcId="{1E4B3D85-3D41-4917-AC1A-329378321791}" destId="{C6F730F3-0A75-4989-AD9E-20B48D423A77}" srcOrd="3" destOrd="0" presId="urn:microsoft.com/office/officeart/2008/layout/VerticalAccentList"/>
    <dgm:cxn modelId="{71C06650-1D40-4909-AC77-9F6B6836DF84}" type="presParOf" srcId="{1E4B3D85-3D41-4917-AC1A-329378321791}" destId="{84684A33-5005-4101-BFCA-982238E5BB5F}" srcOrd="4" destOrd="0" presId="urn:microsoft.com/office/officeart/2008/layout/VerticalAccentList"/>
    <dgm:cxn modelId="{B866FF06-1C1D-4E27-B956-DD376A62DA3B}" type="presParOf" srcId="{1E4B3D85-3D41-4917-AC1A-329378321791}" destId="{AF6ADB6D-F6A5-417E-B380-56C6B3132A78}" srcOrd="5" destOrd="0" presId="urn:microsoft.com/office/officeart/2008/layout/VerticalAccentList"/>
    <dgm:cxn modelId="{0BD16699-08D3-4B47-A00A-E777745EF8A1}" type="presParOf" srcId="{1E4B3D85-3D41-4917-AC1A-329378321791}" destId="{3FF1E0FA-4E61-43E7-AE02-6595BDD00252}" srcOrd="6" destOrd="0" presId="urn:microsoft.com/office/officeart/2008/layout/VerticalAccentList"/>
    <dgm:cxn modelId="{278A69FC-F671-4108-B6D2-999E791D9B48}" type="presParOf" srcId="{1E4B3D85-3D41-4917-AC1A-329378321791}" destId="{0452562F-2C83-4447-A320-E5397739F3F4}" srcOrd="7" destOrd="0" presId="urn:microsoft.com/office/officeart/2008/layout/VerticalAccentList"/>
    <dgm:cxn modelId="{F629AA05-5EC5-4EFE-917C-A8A47B06FBF5}" type="presParOf" srcId="{E235A5D2-1BDE-44B0-A78E-DC7CD6F0D3AC}" destId="{145A857F-68D2-4546-AE30-CDF77BD1779A}" srcOrd="5" destOrd="0" presId="urn:microsoft.com/office/officeart/2008/layout/VerticalAccentList"/>
    <dgm:cxn modelId="{883E2C62-ED3A-49D8-8CF6-EEA00665F5EF}" type="presParOf" srcId="{E235A5D2-1BDE-44B0-A78E-DC7CD6F0D3AC}" destId="{24E97BF8-A23C-4639-8A69-8A3BB7EDD589}" srcOrd="6" destOrd="0" presId="urn:microsoft.com/office/officeart/2008/layout/VerticalAccentList"/>
    <dgm:cxn modelId="{4EA4F369-3577-47BC-8A18-CCF291A04CBB}" type="presParOf" srcId="{24E97BF8-A23C-4639-8A69-8A3BB7EDD589}" destId="{CF56AF7D-2EF2-4B05-A281-5A48D531F819}" srcOrd="0" destOrd="0" presId="urn:microsoft.com/office/officeart/2008/layout/VerticalAccentList"/>
    <dgm:cxn modelId="{C3AD3AA7-5B19-423B-BF0D-FE280A011D36}" type="presParOf" srcId="{E235A5D2-1BDE-44B0-A78E-DC7CD6F0D3AC}" destId="{A716EEEB-9C19-4EC5-9AB2-629DA27B95C7}" srcOrd="7" destOrd="0" presId="urn:microsoft.com/office/officeart/2008/layout/VerticalAccentList"/>
    <dgm:cxn modelId="{8F3AC12F-8A26-454C-8397-A06C463F8126}" type="presParOf" srcId="{A716EEEB-9C19-4EC5-9AB2-629DA27B95C7}" destId="{6728B31A-4B24-40E1-9151-187AF9F86B9C}" srcOrd="0" destOrd="0" presId="urn:microsoft.com/office/officeart/2008/layout/VerticalAccentList"/>
    <dgm:cxn modelId="{1035889A-B4A9-4C84-B1CB-A6CAF8ABA1F7}" type="presParOf" srcId="{A716EEEB-9C19-4EC5-9AB2-629DA27B95C7}" destId="{50659CC4-95BE-496F-99A3-8A8BD926A990}" srcOrd="1" destOrd="0" presId="urn:microsoft.com/office/officeart/2008/layout/VerticalAccentList"/>
    <dgm:cxn modelId="{FD04B613-0690-408F-8B12-F301CC16D638}" type="presParOf" srcId="{A716EEEB-9C19-4EC5-9AB2-629DA27B95C7}" destId="{D0AAE4D2-5108-47AF-853B-2276D810FB71}" srcOrd="2" destOrd="0" presId="urn:microsoft.com/office/officeart/2008/layout/VerticalAccentList"/>
    <dgm:cxn modelId="{49BA9A94-964C-4A33-A834-F9F83E50C76E}" type="presParOf" srcId="{A716EEEB-9C19-4EC5-9AB2-629DA27B95C7}" destId="{BFE5869E-39EF-4DB5-937A-4C7A5648BD97}" srcOrd="3" destOrd="0" presId="urn:microsoft.com/office/officeart/2008/layout/VerticalAccentList"/>
    <dgm:cxn modelId="{5635ED1F-0DD9-4EBF-81CD-1DDC157A23D5}" type="presParOf" srcId="{A716EEEB-9C19-4EC5-9AB2-629DA27B95C7}" destId="{DF44C11E-CED7-4F52-A789-81A9C6EB8C92}" srcOrd="4" destOrd="0" presId="urn:microsoft.com/office/officeart/2008/layout/VerticalAccentList"/>
    <dgm:cxn modelId="{12CF1DB3-A519-4EFD-B92B-E5009039DF65}" type="presParOf" srcId="{A716EEEB-9C19-4EC5-9AB2-629DA27B95C7}" destId="{CCC50B0A-1BEE-4D0E-969D-98A7B1A2EBDE}" srcOrd="5" destOrd="0" presId="urn:microsoft.com/office/officeart/2008/layout/VerticalAccentList"/>
    <dgm:cxn modelId="{9CA3CB9E-4EE2-4008-B34C-72F9A4DD7727}" type="presParOf" srcId="{A716EEEB-9C19-4EC5-9AB2-629DA27B95C7}" destId="{ECC88C99-C1B6-4AEA-8807-969933EC4F82}" srcOrd="6" destOrd="0" presId="urn:microsoft.com/office/officeart/2008/layout/VerticalAccentList"/>
    <dgm:cxn modelId="{346A9ED1-CEAF-4589-9DB5-985947F6E603}" type="presParOf" srcId="{A716EEEB-9C19-4EC5-9AB2-629DA27B95C7}" destId="{7388DBB0-08DB-404F-824C-9BA1F22ED2E0}" srcOrd="7" destOrd="0" presId="urn:microsoft.com/office/officeart/2008/layout/Vertical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4AAB11-03BD-4813-A0DD-9D212BE2F578}">
      <dsp:nvSpPr>
        <dsp:cNvPr id="0" name=""/>
        <dsp:cNvSpPr/>
      </dsp:nvSpPr>
      <dsp:spPr>
        <a:xfrm>
          <a:off x="0" y="349663"/>
          <a:ext cx="6096000" cy="94263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3117" tIns="437388" rIns="473117" bIns="149352" numCol="1" spcCol="1270" anchor="t" anchorCtr="0">
          <a:noAutofit/>
        </a:bodyPr>
        <a:lstStyle/>
        <a:p>
          <a:pPr marL="228600" lvl="1" indent="-228600" algn="l" defTabSz="933450">
            <a:lnSpc>
              <a:spcPct val="100000"/>
            </a:lnSpc>
            <a:spcBef>
              <a:spcPct val="0"/>
            </a:spcBef>
            <a:spcAft>
              <a:spcPct val="15000"/>
            </a:spcAft>
            <a:buChar char="••"/>
          </a:pPr>
          <a:r>
            <a:rPr lang="zh-CN" altLang="en-US" sz="2100" b="1" kern="1200" dirty="0">
              <a:latin typeface="楷体" panose="02010609060101010101" pitchFamily="49" charset="-122"/>
              <a:ea typeface="楷体" panose="02010609060101010101" pitchFamily="49" charset="-122"/>
            </a:rPr>
            <a:t>写什么、怎么写？</a:t>
          </a:r>
        </a:p>
      </dsp:txBody>
      <dsp:txXfrm>
        <a:off x="0" y="349663"/>
        <a:ext cx="6096000" cy="942637"/>
      </dsp:txXfrm>
    </dsp:sp>
    <dsp:sp modelId="{FFE2C71B-CEDD-47F0-95A5-92AC74267C0D}">
      <dsp:nvSpPr>
        <dsp:cNvPr id="0" name=""/>
        <dsp:cNvSpPr/>
      </dsp:nvSpPr>
      <dsp:spPr>
        <a:xfrm>
          <a:off x="304800" y="39703"/>
          <a:ext cx="4267200"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933450">
            <a:lnSpc>
              <a:spcPct val="100000"/>
            </a:lnSpc>
            <a:spcBef>
              <a:spcPct val="0"/>
            </a:spcBef>
            <a:spcAft>
              <a:spcPct val="35000"/>
            </a:spcAft>
          </a:pPr>
          <a:r>
            <a:rPr lang="zh-CN" altLang="en-US" sz="2100" b="1" kern="1200" dirty="0">
              <a:latin typeface="楷体" panose="02010609060101010101" pitchFamily="49" charset="-122"/>
              <a:ea typeface="楷体" panose="02010609060101010101" pitchFamily="49" charset="-122"/>
            </a:rPr>
            <a:t>一、写论文前的思考</a:t>
          </a:r>
        </a:p>
      </dsp:txBody>
      <dsp:txXfrm>
        <a:off x="335062" y="69965"/>
        <a:ext cx="4206676" cy="559396"/>
      </dsp:txXfrm>
    </dsp:sp>
    <dsp:sp modelId="{DD251F7E-182F-4F99-AC71-3BE2EFA71F45}">
      <dsp:nvSpPr>
        <dsp:cNvPr id="0" name=""/>
        <dsp:cNvSpPr/>
      </dsp:nvSpPr>
      <dsp:spPr>
        <a:xfrm>
          <a:off x="0" y="1715661"/>
          <a:ext cx="6096000" cy="94263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3117" tIns="437388" rIns="473117" bIns="149352" numCol="1" spcCol="1270" anchor="t" anchorCtr="0">
          <a:noAutofit/>
        </a:bodyPr>
        <a:lstStyle/>
        <a:p>
          <a:pPr marL="228600" lvl="1" indent="-228600" algn="l" defTabSz="933450">
            <a:lnSpc>
              <a:spcPct val="100000"/>
            </a:lnSpc>
            <a:spcBef>
              <a:spcPct val="0"/>
            </a:spcBef>
            <a:spcAft>
              <a:spcPct val="15000"/>
            </a:spcAft>
            <a:buChar char="••"/>
          </a:pPr>
          <a:r>
            <a:rPr lang="zh-CN" altLang="en-US" sz="2100" b="1" kern="1200" dirty="0">
              <a:latin typeface="楷体" panose="02010609060101010101" pitchFamily="49" charset="-122"/>
              <a:ea typeface="楷体" panose="02010609060101010101" pitchFamily="49" charset="-122"/>
            </a:rPr>
            <a:t>查什么，怎么查！</a:t>
          </a:r>
        </a:p>
      </dsp:txBody>
      <dsp:txXfrm>
        <a:off x="0" y="1715661"/>
        <a:ext cx="6096000" cy="942637"/>
      </dsp:txXfrm>
    </dsp:sp>
    <dsp:sp modelId="{4CD93811-3763-493B-94F6-70F2D95554E9}">
      <dsp:nvSpPr>
        <dsp:cNvPr id="0" name=""/>
        <dsp:cNvSpPr/>
      </dsp:nvSpPr>
      <dsp:spPr>
        <a:xfrm>
          <a:off x="304800" y="1405701"/>
          <a:ext cx="4267200"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933450">
            <a:lnSpc>
              <a:spcPct val="100000"/>
            </a:lnSpc>
            <a:spcBef>
              <a:spcPct val="0"/>
            </a:spcBef>
            <a:spcAft>
              <a:spcPct val="35000"/>
            </a:spcAft>
          </a:pPr>
          <a:r>
            <a:rPr lang="zh-CN" altLang="en-US" sz="2100" b="1" kern="1200" dirty="0">
              <a:latin typeface="楷体" panose="02010609060101010101" pitchFamily="49" charset="-122"/>
              <a:ea typeface="楷体" panose="02010609060101010101" pitchFamily="49" charset="-122"/>
            </a:rPr>
            <a:t>二、文献查阅的全程</a:t>
          </a:r>
        </a:p>
      </dsp:txBody>
      <dsp:txXfrm>
        <a:off x="335062" y="1435963"/>
        <a:ext cx="4206676" cy="559396"/>
      </dsp:txXfrm>
    </dsp:sp>
    <dsp:sp modelId="{A4662C5F-0E41-4379-886B-920D1D740A1C}">
      <dsp:nvSpPr>
        <dsp:cNvPr id="0" name=""/>
        <dsp:cNvSpPr/>
      </dsp:nvSpPr>
      <dsp:spPr>
        <a:xfrm>
          <a:off x="0" y="3081658"/>
          <a:ext cx="6096000" cy="94263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3117" tIns="437388" rIns="473117" bIns="149352" numCol="1" spcCol="1270" anchor="t" anchorCtr="0">
          <a:noAutofit/>
        </a:bodyPr>
        <a:lstStyle/>
        <a:p>
          <a:pPr marL="228600" lvl="1" indent="-228600" algn="l" defTabSz="933450">
            <a:lnSpc>
              <a:spcPct val="100000"/>
            </a:lnSpc>
            <a:spcBef>
              <a:spcPct val="0"/>
            </a:spcBef>
            <a:spcAft>
              <a:spcPct val="15000"/>
            </a:spcAft>
            <a:buChar char="••"/>
          </a:pPr>
          <a:r>
            <a:rPr lang="zh-CN" altLang="en-US" sz="2100" b="1" kern="1200" dirty="0">
              <a:latin typeface="楷体" panose="02010609060101010101" pitchFamily="49" charset="-122"/>
              <a:ea typeface="楷体" panose="02010609060101010101" pitchFamily="49" charset="-122"/>
            </a:rPr>
            <a:t>查重、发表、被引用。</a:t>
          </a:r>
        </a:p>
      </dsp:txBody>
      <dsp:txXfrm>
        <a:off x="0" y="3081658"/>
        <a:ext cx="6096000" cy="942637"/>
      </dsp:txXfrm>
    </dsp:sp>
    <dsp:sp modelId="{E1BE01A7-66B9-4C78-9EB0-0D209EA96CD5}">
      <dsp:nvSpPr>
        <dsp:cNvPr id="0" name=""/>
        <dsp:cNvSpPr/>
      </dsp:nvSpPr>
      <dsp:spPr>
        <a:xfrm>
          <a:off x="304800" y="2771698"/>
          <a:ext cx="4267200"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933450">
            <a:lnSpc>
              <a:spcPct val="100000"/>
            </a:lnSpc>
            <a:spcBef>
              <a:spcPct val="0"/>
            </a:spcBef>
            <a:spcAft>
              <a:spcPct val="35000"/>
            </a:spcAft>
          </a:pPr>
          <a:r>
            <a:rPr lang="zh-CN" altLang="en-US" sz="2100" b="1" kern="1200" dirty="0">
              <a:latin typeface="楷体" panose="02010609060101010101" pitchFamily="49" charset="-122"/>
              <a:ea typeface="楷体" panose="02010609060101010101" pitchFamily="49" charset="-122"/>
            </a:rPr>
            <a:t>三、论文完成后的收尾</a:t>
          </a:r>
        </a:p>
      </dsp:txBody>
      <dsp:txXfrm>
        <a:off x="335062" y="2801960"/>
        <a:ext cx="4206676" cy="5593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rSet qsTypeId="urn:microsoft.com/office/officeart/2005/8/quickstyle/simple5"/>
        </dgm:pt>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6">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2020/11/3 Tuesday</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39407807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2020/11/3 Tuesday</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1657617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olidFill>
                  <a:srgbClr val="FF0000"/>
                </a:solidFill>
              </a:rPr>
              <a:t>用好知识服务平台 论文写作全程无忧，听到这个标题 是不是都感觉身上的担子轻了不少呢？</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从</a:t>
            </a:r>
            <a:r>
              <a:rPr lang="zh-CN" altLang="en-US" u="heavy"/>
              <a:t>渗透学科了解研究该主题的学科领域主要是那些，你的学科是否包含其中。</a:t>
            </a:r>
            <a:r>
              <a:rPr lang="en-US" altLang="zh-CN" u="heavy"/>
              <a:t>xue'k</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如趋势是向下的，需要慎重考虑研究的价值</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从资料类型、发表时间、语种等多个层面筛选参考文献</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了解前辈的论文大纲，对自己写论文有极大的参考价值</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文献查阅是写论文前的必经过程</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根据上下位术语、同义词等抽取检索的关键词</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多种检索方式，总有一种能帮助你精准获取所需文献！</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多种方法筛选检索结果</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先简单了解一下我们公司及平台</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调整检索策略帮助您距离目标文献更近一步</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结合多种检索方法</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万方科慧项目详情页产出论文一键链接至论文详情页</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扔掉厚重的笔记本，在线笔记安全又便捷！</a:t>
            </a:r>
            <a:r>
              <a:rPr lang="en-US" altLang="zh-CN"/>
              <a:t>reng'dia</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多种导出格式，方便快捷！</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订阅检索词，实时跟踪最新文献！</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dirty="0">
                <a:solidFill>
                  <a:schemeClr val="accent1"/>
                </a:solidFill>
                <a:effectLst/>
                <a:latin typeface="楷体" panose="02010609060101010101" pitchFamily="49" charset="-122"/>
                <a:ea typeface="楷体" panose="02010609060101010101" pitchFamily="49" charset="-122"/>
                <a:cs typeface="楷体" panose="02010609060101010101" pitchFamily="49" charset="-122"/>
                <a:sym typeface="+mn-ea"/>
              </a:rPr>
              <a:t>如何看某本刊的征稿启事？如何查找与我专业方向相关的期刊进行投稿？</a:t>
            </a:r>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引用通知功能暂未上线，即将上线。</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先简单了解一下我们公司及平台</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正式开始，要写各种论文可少不了各种准备</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对应各位需要做各种准备，知识服务平台为大家提供各种服务</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首先，需要定一个研究主题，然后再想这个主题好不好，有没有价值，接下来找各种参考文献，各种准备都做好了，论文结构怎么写啊</a:t>
            </a:r>
            <a:r>
              <a:rPr lang="en-US" altLang="zh-CN"/>
              <a:t>……</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最新立项且无产出论文的科研项目如果和自己研究主题相近那自己是不是可以深入写一下该领域的论文呢？</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简单确定研究方向后还需要更深入的了解与准备</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从关键词定义直接了解研究主题，从相关主题词、包含该关键词的文献侧面了解研究主题</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454150" y="393699"/>
            <a:ext cx="4254500" cy="1270001"/>
          </a:xfrm>
        </p:spPr>
        <p:txBody>
          <a:bodyPr anchor="ctr" anchorCtr="0">
            <a:normAutofit/>
          </a:bodyPr>
          <a:lstStyle>
            <a:lvl1pPr algn="ctr">
              <a:defRPr sz="4800">
                <a:ea typeface="楷体" panose="02010609060101010101" pitchFamily="49" charset="-122"/>
              </a:defRPr>
            </a:lvl1pPr>
          </a:lstStyle>
          <a:p>
            <a:r>
              <a:rPr lang="zh-CN" altLang="en-US" dirty="0"/>
              <a:t>编辑标题</a:t>
            </a:r>
          </a:p>
        </p:txBody>
      </p:sp>
      <p:sp>
        <p:nvSpPr>
          <p:cNvPr id="3" name="副标题 2"/>
          <p:cNvSpPr>
            <a:spLocks noGrp="1"/>
          </p:cNvSpPr>
          <p:nvPr>
            <p:ph type="subTitle" idx="1"/>
          </p:nvPr>
        </p:nvSpPr>
        <p:spPr>
          <a:xfrm>
            <a:off x="1454150" y="1689100"/>
            <a:ext cx="4254500" cy="525462"/>
          </a:xfrm>
        </p:spPr>
        <p:txBody>
          <a:bodyPr/>
          <a:lstStyle>
            <a:lvl1pPr marL="0" indent="0" algn="ctr">
              <a:buNone/>
              <a:defRPr sz="2400">
                <a:ea typeface="楷体" panose="02010609060101010101" pitchFamily="49"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9BDFDD57-4F60-4CBE-BE7D-104E160654DE}" type="datetimeFigureOut">
              <a:rPr lang="zh-CN" altLang="en-US" smtClean="0"/>
              <a:t>2020/11/3 Tuesday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A8F65C-32B6-44AD-B5C6-741E2EBC8CAC}"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9BDFDD57-4F60-4CBE-BE7D-104E160654DE}" type="datetimeFigureOut">
              <a:rPr lang="zh-CN" altLang="en-US" smtClean="0"/>
              <a:t>2020/11/3 Tuesday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5A8F65C-32B6-44AD-B5C6-741E2EBC8CAC}" type="slidenum">
              <a:rPr lang="zh-CN" altLang="en-US" smtClean="0"/>
              <a:t>‹#›</a:t>
            </a:fld>
            <a:endParaRPr lang="zh-CN" altLang="en-US"/>
          </a:p>
        </p:txBody>
      </p:sp>
      <p:sp>
        <p:nvSpPr>
          <p:cNvPr id="9" name="内容占位符 8"/>
          <p:cNvSpPr>
            <a:spLocks noGrp="1"/>
          </p:cNvSpPr>
          <p:nvPr>
            <p:ph sz="quarter" idx="13"/>
          </p:nvPr>
        </p:nvSpPr>
        <p:spPr>
          <a:xfrm>
            <a:off x="838200" y="403761"/>
            <a:ext cx="10515600" cy="5801777"/>
          </a:xfrm>
        </p:spPr>
        <p:txBody>
          <a:bodyPr/>
          <a:lstStyle>
            <a:lvl1pPr>
              <a:defRPr>
                <a:ea typeface="楷体" panose="02010609060101010101" pitchFamily="49" charset="-122"/>
              </a:defRPr>
            </a:lvl1pPr>
            <a:lvl2pPr>
              <a:defRPr>
                <a:ea typeface="楷体" panose="02010609060101010101" pitchFamily="49" charset="-122"/>
              </a:defRPr>
            </a:lvl2pPr>
            <a:lvl3pPr>
              <a:defRPr>
                <a:ea typeface="楷体" panose="02010609060101010101" pitchFamily="49" charset="-122"/>
              </a:defRPr>
            </a:lvl3pPr>
            <a:lvl4pPr>
              <a:defRPr>
                <a:ea typeface="楷体" panose="02010609060101010101" pitchFamily="49" charset="-122"/>
              </a:defRPr>
            </a:lvl4pPr>
            <a:lvl5pPr>
              <a:defRPr>
                <a:ea typeface="楷体" panose="020106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a:ea typeface="楷体" panose="02010609060101010101" pitchFamily="49" charset="-122"/>
              </a:defRPr>
            </a:lvl1p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a:ea typeface="楷体" panose="02010609060101010101" pitchFamily="49" charset="-122"/>
              </a:defRPr>
            </a:lvl1pPr>
            <a:lvl2pPr>
              <a:defRPr>
                <a:ea typeface="楷体" panose="02010609060101010101" pitchFamily="49" charset="-122"/>
              </a:defRPr>
            </a:lvl2pPr>
            <a:lvl3pPr>
              <a:defRPr>
                <a:ea typeface="楷体" panose="02010609060101010101" pitchFamily="49" charset="-122"/>
              </a:defRPr>
            </a:lvl3pPr>
            <a:lvl4pPr>
              <a:defRPr>
                <a:ea typeface="楷体" panose="02010609060101010101" pitchFamily="49" charset="-122"/>
              </a:defRPr>
            </a:lvl4pPr>
            <a:lvl5pPr>
              <a:defRPr>
                <a:ea typeface="楷体" panose="020106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9BDFDD57-4F60-4CBE-BE7D-104E160654DE}" type="datetimeFigureOut">
              <a:rPr lang="zh-CN" altLang="en-US" smtClean="0"/>
              <a:t>2020/11/3 Tuesday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A8F65C-32B6-44AD-B5C6-741E2EBC8CAC}"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958850" y="1087439"/>
            <a:ext cx="4514850" cy="1350961"/>
          </a:xfrm>
        </p:spPr>
        <p:txBody>
          <a:bodyPr anchor="ctr" anchorCtr="0">
            <a:normAutofit/>
          </a:bodyPr>
          <a:lstStyle>
            <a:lvl1pPr algn="ctr">
              <a:defRPr sz="4800">
                <a:ea typeface="楷体" panose="02010609060101010101" pitchFamily="49" charset="-122"/>
              </a:defRPr>
            </a:lvl1pPr>
          </a:lstStyle>
          <a:p>
            <a:r>
              <a:rPr lang="zh-CN" altLang="en-US" dirty="0"/>
              <a:t>编辑标题</a:t>
            </a:r>
          </a:p>
        </p:txBody>
      </p:sp>
      <p:sp>
        <p:nvSpPr>
          <p:cNvPr id="3" name="文本占位符 2"/>
          <p:cNvSpPr>
            <a:spLocks noGrp="1"/>
          </p:cNvSpPr>
          <p:nvPr>
            <p:ph type="body" idx="1"/>
          </p:nvPr>
        </p:nvSpPr>
        <p:spPr>
          <a:xfrm>
            <a:off x="7188200" y="4610100"/>
            <a:ext cx="4165600" cy="1200150"/>
          </a:xfrm>
        </p:spPr>
        <p:txBody>
          <a:bodyPr anchor="ctr" anchorCtr="0"/>
          <a:lstStyle>
            <a:lvl1pPr marL="0" indent="0">
              <a:buNone/>
              <a:defRPr sz="2400">
                <a:solidFill>
                  <a:schemeClr val="tx1">
                    <a:tint val="75000"/>
                  </a:schemeClr>
                </a:solidFill>
                <a:ea typeface="楷体" panose="02010609060101010101" pitchFamily="49"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p>
            <a:fld id="{9BDFDD57-4F60-4CBE-BE7D-104E160654DE}" type="datetimeFigureOut">
              <a:rPr lang="zh-CN" altLang="en-US" smtClean="0"/>
              <a:t>2020/11/3 Tuesday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A8F65C-32B6-44AD-B5C6-741E2EBC8CAC}"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a:ea typeface="楷体" panose="02010609060101010101" pitchFamily="49" charset="-122"/>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a:ea typeface="楷体" panose="02010609060101010101" pitchFamily="49" charset="-122"/>
              </a:defRPr>
            </a:lvl1pPr>
            <a:lvl2pPr>
              <a:defRPr>
                <a:ea typeface="楷体" panose="02010609060101010101" pitchFamily="49" charset="-122"/>
              </a:defRPr>
            </a:lvl2pPr>
            <a:lvl3pPr>
              <a:defRPr>
                <a:ea typeface="楷体" panose="02010609060101010101" pitchFamily="49" charset="-122"/>
              </a:defRPr>
            </a:lvl3pPr>
            <a:lvl4pPr>
              <a:defRPr>
                <a:ea typeface="楷体" panose="02010609060101010101" pitchFamily="49" charset="-122"/>
              </a:defRPr>
            </a:lvl4pPr>
            <a:lvl5pPr>
              <a:defRPr>
                <a:ea typeface="楷体" panose="020106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a:ea typeface="楷体" panose="02010609060101010101" pitchFamily="49" charset="-122"/>
              </a:defRPr>
            </a:lvl1pPr>
            <a:lvl2pPr>
              <a:defRPr>
                <a:ea typeface="楷体" panose="02010609060101010101" pitchFamily="49" charset="-122"/>
              </a:defRPr>
            </a:lvl2pPr>
            <a:lvl3pPr>
              <a:defRPr>
                <a:ea typeface="楷体" panose="02010609060101010101" pitchFamily="49" charset="-122"/>
              </a:defRPr>
            </a:lvl3pPr>
            <a:lvl4pPr>
              <a:defRPr>
                <a:ea typeface="楷体" panose="02010609060101010101" pitchFamily="49" charset="-122"/>
              </a:defRPr>
            </a:lvl4pPr>
            <a:lvl5pPr>
              <a:defRPr>
                <a:ea typeface="楷体" panose="02010609060101010101" pitchFamily="49"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BDFDD57-4F60-4CBE-BE7D-104E160654DE}" type="datetimeFigureOut">
              <a:rPr lang="zh-CN" altLang="en-US" smtClean="0"/>
              <a:t>2020/11/3 Tuesday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5A8F65C-32B6-44AD-B5C6-741E2EBC8CAC}"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ea typeface="楷体" panose="02010609060101010101" pitchFamily="49" charset="-122"/>
              </a:defRPr>
            </a:lvl1p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ea typeface="楷体" panose="02010609060101010101" pitchFamily="49"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ea typeface="楷体" panose="02010609060101010101" pitchFamily="49" charset="-122"/>
              </a:defRPr>
            </a:lvl1pPr>
            <a:lvl2pPr>
              <a:defRPr>
                <a:ea typeface="楷体" panose="02010609060101010101" pitchFamily="49" charset="-122"/>
              </a:defRPr>
            </a:lvl2pPr>
            <a:lvl3pPr>
              <a:defRPr>
                <a:ea typeface="楷体" panose="02010609060101010101" pitchFamily="49" charset="-122"/>
              </a:defRPr>
            </a:lvl3pPr>
            <a:lvl4pPr>
              <a:defRPr>
                <a:ea typeface="楷体" panose="02010609060101010101" pitchFamily="49" charset="-122"/>
              </a:defRPr>
            </a:lvl4pPr>
            <a:lvl5pPr>
              <a:defRPr>
                <a:ea typeface="楷体" panose="020106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ea typeface="楷体" panose="02010609060101010101" pitchFamily="49"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ea typeface="楷体" panose="02010609060101010101" pitchFamily="49" charset="-122"/>
              </a:defRPr>
            </a:lvl1pPr>
            <a:lvl2pPr>
              <a:defRPr>
                <a:ea typeface="楷体" panose="02010609060101010101" pitchFamily="49" charset="-122"/>
              </a:defRPr>
            </a:lvl2pPr>
            <a:lvl3pPr>
              <a:defRPr>
                <a:ea typeface="楷体" panose="02010609060101010101" pitchFamily="49" charset="-122"/>
              </a:defRPr>
            </a:lvl3pPr>
            <a:lvl4pPr>
              <a:defRPr>
                <a:ea typeface="楷体" panose="02010609060101010101" pitchFamily="49" charset="-122"/>
              </a:defRPr>
            </a:lvl4pPr>
            <a:lvl5pPr>
              <a:defRPr>
                <a:ea typeface="楷体" panose="02010609060101010101" pitchFamily="49"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BDFDD57-4F60-4CBE-BE7D-104E160654DE}" type="datetimeFigureOut">
              <a:rPr lang="zh-CN" altLang="en-US" smtClean="0"/>
              <a:t>2020/11/3 Tuesday</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5A8F65C-32B6-44AD-B5C6-741E2EBC8CAC}"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384300" y="441325"/>
            <a:ext cx="6045200" cy="1325563"/>
          </a:xfrm>
        </p:spPr>
        <p:txBody>
          <a:bodyPr/>
          <a:lstStyle>
            <a:lvl1pPr>
              <a:defRPr>
                <a:ea typeface="楷体" panose="02010609060101010101" pitchFamily="49" charset="-122"/>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fld id="{9BDFDD57-4F60-4CBE-BE7D-104E160654DE}" type="datetimeFigureOut">
              <a:rPr lang="zh-CN" altLang="en-US" smtClean="0"/>
              <a:t>2020/11/3 Tuesday</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5A8F65C-32B6-44AD-B5C6-741E2EBC8CAC}"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BDFDD57-4F60-4CBE-BE7D-104E160654DE}" type="datetimeFigureOut">
              <a:rPr lang="zh-CN" altLang="en-US" smtClean="0"/>
              <a:t>2020/11/3 Tuesday</a:t>
            </a:fld>
            <a:endParaRPr lang="zh-CN" altLang="en-US" dirty="0"/>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5A8F65C-32B6-44AD-B5C6-741E2EBC8CAC}" type="slidenum">
              <a:rPr lang="zh-CN" altLang="en-US" smtClean="0"/>
              <a:t>‹#›</a:t>
            </a:fld>
            <a:endParaRPr lang="zh-CN" altLang="en-US"/>
          </a:p>
        </p:txBody>
      </p:sp>
      <p:pic>
        <p:nvPicPr>
          <p:cNvPr id="48" name="图片 47"/>
          <p:cNvPicPr>
            <a:picLocks noChangeAspect="1"/>
          </p:cNvPicPr>
          <p:nvPr userDrawn="1"/>
        </p:nvPicPr>
        <p:blipFill>
          <a:blip r:embed="rId3"/>
          <a:stretch>
            <a:fillRect/>
          </a:stretch>
        </p:blipFill>
        <p:spPr>
          <a:xfrm>
            <a:off x="10511630" y="192014"/>
            <a:ext cx="1286933" cy="3048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ea typeface="楷体" panose="02010609060101010101" pitchFamily="49" charset="-122"/>
              </a:defRPr>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normAutofit/>
          </a:bodyPr>
          <a:lstStyle>
            <a:lvl1pPr marL="0" indent="0">
              <a:buNone/>
              <a:defRPr sz="2000">
                <a:ea typeface="楷体" panose="02010609060101010101" pitchFamily="49"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BDFDD57-4F60-4CBE-BE7D-104E160654DE}" type="datetimeFigureOut">
              <a:rPr lang="zh-CN" altLang="en-US" smtClean="0"/>
              <a:t>2020/11/3 Tuesday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5A8F65C-32B6-44AD-B5C6-741E2EBC8CAC}"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571512" y="365125"/>
            <a:ext cx="1782288" cy="5811838"/>
          </a:xfrm>
        </p:spPr>
        <p:txBody>
          <a:bodyPr vert="eaVert">
            <a:normAutofit/>
          </a:bodyPr>
          <a:lstStyle>
            <a:lvl1pPr>
              <a:defRPr sz="3600">
                <a:ea typeface="楷体" panose="02010609060101010101" pitchFamily="49" charset="-122"/>
              </a:defRPr>
            </a:lvl1pPr>
          </a:lstStyle>
          <a:p>
            <a:r>
              <a:rPr lang="zh-CN" altLang="en-US"/>
              <a:t>单击此处编辑母版标题样式</a:t>
            </a:r>
          </a:p>
        </p:txBody>
      </p:sp>
      <p:sp>
        <p:nvSpPr>
          <p:cNvPr id="3" name="竖排文字占位符 2"/>
          <p:cNvSpPr>
            <a:spLocks noGrp="1"/>
          </p:cNvSpPr>
          <p:nvPr>
            <p:ph type="body" orient="vert" idx="1"/>
          </p:nvPr>
        </p:nvSpPr>
        <p:spPr>
          <a:xfrm>
            <a:off x="838200" y="365125"/>
            <a:ext cx="8578932" cy="5811838"/>
          </a:xfrm>
        </p:spPr>
        <p:txBody>
          <a:bodyPr vert="eaVert"/>
          <a:lstStyle>
            <a:lvl1pPr>
              <a:defRPr>
                <a:ea typeface="楷体" panose="02010609060101010101" pitchFamily="49" charset="-122"/>
              </a:defRPr>
            </a:lvl1pPr>
            <a:lvl2pPr>
              <a:defRPr>
                <a:ea typeface="楷体" panose="02010609060101010101" pitchFamily="49" charset="-122"/>
              </a:defRPr>
            </a:lvl2pPr>
            <a:lvl3pPr>
              <a:defRPr>
                <a:ea typeface="楷体" panose="02010609060101010101" pitchFamily="49" charset="-122"/>
              </a:defRPr>
            </a:lvl3pPr>
            <a:lvl4pPr>
              <a:defRPr>
                <a:ea typeface="楷体" panose="02010609060101010101" pitchFamily="49" charset="-122"/>
              </a:defRPr>
            </a:lvl4pPr>
            <a:lvl5pPr>
              <a:defRPr>
                <a:ea typeface="楷体" panose="020106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9BDFDD57-4F60-4CBE-BE7D-104E160654DE}" type="datetimeFigureOut">
              <a:rPr lang="zh-CN" altLang="en-US" smtClean="0"/>
              <a:t>2020/11/3 Tuesday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A8F65C-32B6-44AD-B5C6-741E2EBC8CAC}"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grpSp>
        <p:nvGrpSpPr>
          <p:cNvPr id="7" name="组合 6"/>
          <p:cNvGrpSpPr/>
          <p:nvPr>
            <p:custDataLst>
              <p:tags r:id="rId12"/>
            </p:custDataLst>
          </p:nvPr>
        </p:nvGrpSpPr>
        <p:grpSpPr>
          <a:xfrm>
            <a:off x="0" y="0"/>
            <a:ext cx="12192000" cy="6876498"/>
            <a:chOff x="-1102360" y="-791845"/>
            <a:chExt cx="12192000" cy="6876498"/>
          </a:xfrm>
        </p:grpSpPr>
        <p:pic>
          <p:nvPicPr>
            <p:cNvPr id="8" name="图片 7"/>
            <p:cNvPicPr/>
            <p:nvPr/>
          </p:nvPicPr>
          <p:blipFill>
            <a:blip r:embed="rId14">
              <a:extLst>
                <a:ext uri="{28A0092B-C50C-407E-A947-70E740481C1C}">
                  <a14:useLocalDpi xmlns:a14="http://schemas.microsoft.com/office/drawing/2010/main" val="0"/>
                </a:ext>
              </a:extLst>
            </a:blip>
            <a:stretch>
              <a:fillRect/>
            </a:stretch>
          </p:blipFill>
          <p:spPr>
            <a:xfrm>
              <a:off x="-1102360" y="-791845"/>
              <a:ext cx="12192000" cy="658800"/>
            </a:xfrm>
            <a:prstGeom prst="rect">
              <a:avLst/>
            </a:prstGeom>
          </p:spPr>
        </p:pic>
        <p:pic>
          <p:nvPicPr>
            <p:cNvPr id="9" name="图片 8"/>
            <p:cNvPicPr>
              <a:picLocks noChangeAspect="1"/>
            </p:cNvPicPr>
            <p:nvPr/>
          </p:nvPicPr>
          <p:blipFill rotWithShape="1">
            <a:blip r:embed="rId15">
              <a:extLst>
                <a:ext uri="{28A0092B-C50C-407E-A947-70E740481C1C}">
                  <a14:useLocalDpi xmlns:a14="http://schemas.microsoft.com/office/drawing/2010/main" val="0"/>
                </a:ext>
              </a:extLst>
            </a:blip>
            <a:srcRect/>
            <a:stretch>
              <a:fillRect/>
            </a:stretch>
          </p:blipFill>
          <p:spPr>
            <a:xfrm>
              <a:off x="-1102360" y="6001079"/>
              <a:ext cx="12192000" cy="83574"/>
            </a:xfrm>
            <a:prstGeom prst="rect">
              <a:avLst/>
            </a:prstGeom>
          </p:spPr>
        </p:pic>
      </p:gr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ea typeface="楷体" panose="02010609060101010101" pitchFamily="49" charset="-122"/>
              </a:defRPr>
            </a:lvl1pPr>
          </a:lstStyle>
          <a:p>
            <a:fld id="{9BDFDD57-4F60-4CBE-BE7D-104E160654DE}" type="datetimeFigureOut">
              <a:rPr lang="zh-CN" altLang="en-US" smtClean="0"/>
              <a:t>2020/11/3 Tuesday</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ea typeface="楷体" panose="02010609060101010101" pitchFamily="49"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ea typeface="楷体" panose="02010609060101010101" pitchFamily="49" charset="-122"/>
              </a:defRPr>
            </a:lvl1pPr>
          </a:lstStyle>
          <a:p>
            <a:fld id="{C5A8F65C-32B6-44AD-B5C6-741E2EBC8CAC}"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3600" kern="1200">
          <a:solidFill>
            <a:schemeClr val="tx1"/>
          </a:solidFill>
          <a:latin typeface="+mj-lt"/>
          <a:ea typeface="微软雅黑" panose="020B050302020402020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微软雅黑" panose="020B050302020402020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微软雅黑" panose="020B050302020402020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微软雅黑" panose="020B050302020402020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微软雅黑" panose="020B050302020402020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7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77.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7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7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tags" Target="../tags/tag87.xml"/><Relationship Id="rId13" Type="http://schemas.openxmlformats.org/officeDocument/2006/relationships/image" Target="../media/image40.jpeg"/><Relationship Id="rId3" Type="http://schemas.openxmlformats.org/officeDocument/2006/relationships/tags" Target="../tags/tag82.xml"/><Relationship Id="rId7" Type="http://schemas.openxmlformats.org/officeDocument/2006/relationships/tags" Target="../tags/tag86.xml"/><Relationship Id="rId12" Type="http://schemas.openxmlformats.org/officeDocument/2006/relationships/image" Target="../media/image39.jpeg"/><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11" Type="http://schemas.openxmlformats.org/officeDocument/2006/relationships/image" Target="../media/image38.png"/><Relationship Id="rId5" Type="http://schemas.openxmlformats.org/officeDocument/2006/relationships/tags" Target="../tags/tag84.xml"/><Relationship Id="rId10" Type="http://schemas.openxmlformats.org/officeDocument/2006/relationships/notesSlide" Target="../notesSlides/notesSlide14.xml"/><Relationship Id="rId4" Type="http://schemas.openxmlformats.org/officeDocument/2006/relationships/tags" Target="../tags/tag83.xml"/><Relationship Id="rId9" Type="http://schemas.openxmlformats.org/officeDocument/2006/relationships/slideLayout" Target="../slideLayouts/slideLayout7.xml"/><Relationship Id="rId1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8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16.xml"/><Relationship Id="rId7"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tags" Target="../tags/tag89.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90.xml"/><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7.xml"/><Relationship Id="rId1" Type="http://schemas.openxmlformats.org/officeDocument/2006/relationships/tags" Target="../tags/tag91.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7.xml"/><Relationship Id="rId1" Type="http://schemas.openxmlformats.org/officeDocument/2006/relationships/tags" Target="../tags/tag92.xml"/><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8.jpe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7.xml"/><Relationship Id="rId1" Type="http://schemas.openxmlformats.org/officeDocument/2006/relationships/tags" Target="../tags/tag9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94.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9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96.xml"/><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9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98.xml"/><Relationship Id="rId5" Type="http://schemas.openxmlformats.org/officeDocument/2006/relationships/image" Target="../media/image69.png"/><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7.xml"/><Relationship Id="rId1" Type="http://schemas.openxmlformats.org/officeDocument/2006/relationships/tags" Target="../tags/tag99.xml"/><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100.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101.xml"/><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7.xml"/><Relationship Id="rId1" Type="http://schemas.openxmlformats.org/officeDocument/2006/relationships/tags" Target="../tags/tag10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notesSlide" Target="../notesSlides/notesSlide25.xml"/><Relationship Id="rId7" Type="http://schemas.openxmlformats.org/officeDocument/2006/relationships/image" Target="../media/image79.png"/><Relationship Id="rId2" Type="http://schemas.openxmlformats.org/officeDocument/2006/relationships/slideLayout" Target="../slideLayouts/slideLayout7.xml"/><Relationship Id="rId1" Type="http://schemas.openxmlformats.org/officeDocument/2006/relationships/tags" Target="../tags/tag103.xml"/><Relationship Id="rId6" Type="http://schemas.openxmlformats.org/officeDocument/2006/relationships/image" Target="../media/image78.png"/><Relationship Id="rId5" Type="http://schemas.openxmlformats.org/officeDocument/2006/relationships/image" Target="../media/image8.svg"/><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notesSlide" Target="../notesSlides/notesSlide26.xml"/><Relationship Id="rId7" Type="http://schemas.openxmlformats.org/officeDocument/2006/relationships/image" Target="../media/image83.png"/><Relationship Id="rId2" Type="http://schemas.openxmlformats.org/officeDocument/2006/relationships/slideLayout" Target="../slideLayouts/slideLayout7.xml"/><Relationship Id="rId1" Type="http://schemas.openxmlformats.org/officeDocument/2006/relationships/tags" Target="../tags/tag104.xml"/><Relationship Id="rId6" Type="http://schemas.openxmlformats.org/officeDocument/2006/relationships/image" Target="../media/image82.png"/><Relationship Id="rId5" Type="http://schemas.openxmlformats.org/officeDocument/2006/relationships/image" Target="../media/image9.svg"/><Relationship Id="rId4" Type="http://schemas.openxmlformats.org/officeDocument/2006/relationships/image" Target="../media/image81.png"/><Relationship Id="rId9" Type="http://schemas.openxmlformats.org/officeDocument/2006/relationships/image" Target="../media/image85.png"/></Relationships>
</file>

<file path=ppt/slides/_rels/slide3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6.jpeg"/><Relationship Id="rId7" Type="http://schemas.openxmlformats.org/officeDocument/2006/relationships/diagramColors" Target="../diagrams/colors2.xml"/><Relationship Id="rId2" Type="http://schemas.openxmlformats.org/officeDocument/2006/relationships/slideLayout" Target="../slideLayouts/slideLayout7.xml"/><Relationship Id="rId1" Type="http://schemas.openxmlformats.org/officeDocument/2006/relationships/tags" Target="../tags/tag10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slideLayout" Target="../slideLayouts/slideLayout7.xml"/><Relationship Id="rId1" Type="http://schemas.openxmlformats.org/officeDocument/2006/relationships/tags" Target="../tags/tag106.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4.xml.rels><?xml version="1.0" encoding="UTF-8" standalone="yes"?>
<Relationships xmlns="http://schemas.openxmlformats.org/package/2006/relationships"><Relationship Id="rId8" Type="http://schemas.openxmlformats.org/officeDocument/2006/relationships/tags" Target="../tags/tag114.xml"/><Relationship Id="rId13" Type="http://schemas.openxmlformats.org/officeDocument/2006/relationships/tags" Target="../tags/tag119.xml"/><Relationship Id="rId18" Type="http://schemas.openxmlformats.org/officeDocument/2006/relationships/notesSlide" Target="../notesSlides/notesSlide27.xml"/><Relationship Id="rId3" Type="http://schemas.openxmlformats.org/officeDocument/2006/relationships/tags" Target="../tags/tag109.xml"/><Relationship Id="rId7" Type="http://schemas.openxmlformats.org/officeDocument/2006/relationships/tags" Target="../tags/tag113.xml"/><Relationship Id="rId12" Type="http://schemas.openxmlformats.org/officeDocument/2006/relationships/tags" Target="../tags/tag118.xml"/><Relationship Id="rId17" Type="http://schemas.openxmlformats.org/officeDocument/2006/relationships/slideLayout" Target="../slideLayouts/slideLayout7.xml"/><Relationship Id="rId2" Type="http://schemas.openxmlformats.org/officeDocument/2006/relationships/tags" Target="../tags/tag108.xml"/><Relationship Id="rId16" Type="http://schemas.openxmlformats.org/officeDocument/2006/relationships/tags" Target="../tags/tag122.xml"/><Relationship Id="rId20" Type="http://schemas.openxmlformats.org/officeDocument/2006/relationships/image" Target="../media/image94.png"/><Relationship Id="rId1" Type="http://schemas.openxmlformats.org/officeDocument/2006/relationships/tags" Target="../tags/tag107.xml"/><Relationship Id="rId6" Type="http://schemas.openxmlformats.org/officeDocument/2006/relationships/tags" Target="../tags/tag112.xml"/><Relationship Id="rId11" Type="http://schemas.openxmlformats.org/officeDocument/2006/relationships/tags" Target="../tags/tag117.xml"/><Relationship Id="rId5" Type="http://schemas.openxmlformats.org/officeDocument/2006/relationships/tags" Target="../tags/tag111.xml"/><Relationship Id="rId15" Type="http://schemas.openxmlformats.org/officeDocument/2006/relationships/tags" Target="../tags/tag121.xml"/><Relationship Id="rId10" Type="http://schemas.openxmlformats.org/officeDocument/2006/relationships/tags" Target="../tags/tag116.xml"/><Relationship Id="rId19" Type="http://schemas.openxmlformats.org/officeDocument/2006/relationships/image" Target="../media/image93.png"/><Relationship Id="rId4" Type="http://schemas.openxmlformats.org/officeDocument/2006/relationships/tags" Target="../tags/tag110.xml"/><Relationship Id="rId9" Type="http://schemas.openxmlformats.org/officeDocument/2006/relationships/tags" Target="../tags/tag115.xml"/><Relationship Id="rId14" Type="http://schemas.openxmlformats.org/officeDocument/2006/relationships/tags" Target="../tags/tag120.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123.xml"/><Relationship Id="rId5" Type="http://schemas.openxmlformats.org/officeDocument/2006/relationships/image" Target="../media/image10.svg"/><Relationship Id="rId4" Type="http://schemas.openxmlformats.org/officeDocument/2006/relationships/image" Target="../media/image95.png"/></Relationships>
</file>

<file path=ppt/slides/_rels/slide36.xml.rels><?xml version="1.0" encoding="UTF-8" standalone="yes"?>
<Relationships xmlns="http://schemas.openxmlformats.org/package/2006/relationships"><Relationship Id="rId13" Type="http://schemas.openxmlformats.org/officeDocument/2006/relationships/tags" Target="../tags/tag136.xml"/><Relationship Id="rId18" Type="http://schemas.openxmlformats.org/officeDocument/2006/relationships/tags" Target="../tags/tag141.xml"/><Relationship Id="rId26" Type="http://schemas.openxmlformats.org/officeDocument/2006/relationships/tags" Target="../tags/tag149.xml"/><Relationship Id="rId39" Type="http://schemas.openxmlformats.org/officeDocument/2006/relationships/tags" Target="../tags/tag162.xml"/><Relationship Id="rId21" Type="http://schemas.openxmlformats.org/officeDocument/2006/relationships/tags" Target="../tags/tag144.xml"/><Relationship Id="rId34" Type="http://schemas.openxmlformats.org/officeDocument/2006/relationships/tags" Target="../tags/tag157.xml"/><Relationship Id="rId42" Type="http://schemas.openxmlformats.org/officeDocument/2006/relationships/tags" Target="../tags/tag165.xml"/><Relationship Id="rId47" Type="http://schemas.openxmlformats.org/officeDocument/2006/relationships/tags" Target="../tags/tag170.xml"/><Relationship Id="rId50" Type="http://schemas.openxmlformats.org/officeDocument/2006/relationships/tags" Target="../tags/tag173.xml"/><Relationship Id="rId7" Type="http://schemas.openxmlformats.org/officeDocument/2006/relationships/tags" Target="../tags/tag130.xml"/><Relationship Id="rId2" Type="http://schemas.openxmlformats.org/officeDocument/2006/relationships/tags" Target="../tags/tag125.xml"/><Relationship Id="rId16" Type="http://schemas.openxmlformats.org/officeDocument/2006/relationships/tags" Target="../tags/tag139.xml"/><Relationship Id="rId29" Type="http://schemas.openxmlformats.org/officeDocument/2006/relationships/tags" Target="../tags/tag152.xml"/><Relationship Id="rId11" Type="http://schemas.openxmlformats.org/officeDocument/2006/relationships/tags" Target="../tags/tag134.xml"/><Relationship Id="rId24" Type="http://schemas.openxmlformats.org/officeDocument/2006/relationships/tags" Target="../tags/tag147.xml"/><Relationship Id="rId32" Type="http://schemas.openxmlformats.org/officeDocument/2006/relationships/tags" Target="../tags/tag155.xml"/><Relationship Id="rId37" Type="http://schemas.openxmlformats.org/officeDocument/2006/relationships/tags" Target="../tags/tag160.xml"/><Relationship Id="rId40" Type="http://schemas.openxmlformats.org/officeDocument/2006/relationships/tags" Target="../tags/tag163.xml"/><Relationship Id="rId45" Type="http://schemas.openxmlformats.org/officeDocument/2006/relationships/tags" Target="../tags/tag168.xml"/><Relationship Id="rId5" Type="http://schemas.openxmlformats.org/officeDocument/2006/relationships/tags" Target="../tags/tag128.xml"/><Relationship Id="rId15" Type="http://schemas.openxmlformats.org/officeDocument/2006/relationships/tags" Target="../tags/tag138.xml"/><Relationship Id="rId23" Type="http://schemas.openxmlformats.org/officeDocument/2006/relationships/tags" Target="../tags/tag146.xml"/><Relationship Id="rId28" Type="http://schemas.openxmlformats.org/officeDocument/2006/relationships/tags" Target="../tags/tag151.xml"/><Relationship Id="rId36" Type="http://schemas.openxmlformats.org/officeDocument/2006/relationships/tags" Target="../tags/tag159.xml"/><Relationship Id="rId49" Type="http://schemas.openxmlformats.org/officeDocument/2006/relationships/tags" Target="../tags/tag172.xml"/><Relationship Id="rId10" Type="http://schemas.openxmlformats.org/officeDocument/2006/relationships/tags" Target="../tags/tag133.xml"/><Relationship Id="rId19" Type="http://schemas.openxmlformats.org/officeDocument/2006/relationships/tags" Target="../tags/tag142.xml"/><Relationship Id="rId31" Type="http://schemas.openxmlformats.org/officeDocument/2006/relationships/tags" Target="../tags/tag154.xml"/><Relationship Id="rId44" Type="http://schemas.openxmlformats.org/officeDocument/2006/relationships/tags" Target="../tags/tag167.xml"/><Relationship Id="rId52" Type="http://schemas.openxmlformats.org/officeDocument/2006/relationships/slideLayout" Target="../slideLayouts/slideLayout7.xml"/><Relationship Id="rId4" Type="http://schemas.openxmlformats.org/officeDocument/2006/relationships/tags" Target="../tags/tag127.xml"/><Relationship Id="rId9" Type="http://schemas.openxmlformats.org/officeDocument/2006/relationships/tags" Target="../tags/tag132.xml"/><Relationship Id="rId14" Type="http://schemas.openxmlformats.org/officeDocument/2006/relationships/tags" Target="../tags/tag137.xml"/><Relationship Id="rId22" Type="http://schemas.openxmlformats.org/officeDocument/2006/relationships/tags" Target="../tags/tag145.xml"/><Relationship Id="rId27" Type="http://schemas.openxmlformats.org/officeDocument/2006/relationships/tags" Target="../tags/tag150.xml"/><Relationship Id="rId30" Type="http://schemas.openxmlformats.org/officeDocument/2006/relationships/tags" Target="../tags/tag153.xml"/><Relationship Id="rId35" Type="http://schemas.openxmlformats.org/officeDocument/2006/relationships/tags" Target="../tags/tag158.xml"/><Relationship Id="rId43" Type="http://schemas.openxmlformats.org/officeDocument/2006/relationships/tags" Target="../tags/tag166.xml"/><Relationship Id="rId48" Type="http://schemas.openxmlformats.org/officeDocument/2006/relationships/tags" Target="../tags/tag171.xml"/><Relationship Id="rId8" Type="http://schemas.openxmlformats.org/officeDocument/2006/relationships/tags" Target="../tags/tag131.xml"/><Relationship Id="rId51" Type="http://schemas.openxmlformats.org/officeDocument/2006/relationships/tags" Target="../tags/tag174.xml"/><Relationship Id="rId3" Type="http://schemas.openxmlformats.org/officeDocument/2006/relationships/tags" Target="../tags/tag126.xml"/><Relationship Id="rId12" Type="http://schemas.openxmlformats.org/officeDocument/2006/relationships/tags" Target="../tags/tag135.xml"/><Relationship Id="rId17" Type="http://schemas.openxmlformats.org/officeDocument/2006/relationships/tags" Target="../tags/tag140.xml"/><Relationship Id="rId25" Type="http://schemas.openxmlformats.org/officeDocument/2006/relationships/tags" Target="../tags/tag148.xml"/><Relationship Id="rId33" Type="http://schemas.openxmlformats.org/officeDocument/2006/relationships/tags" Target="../tags/tag156.xml"/><Relationship Id="rId38" Type="http://schemas.openxmlformats.org/officeDocument/2006/relationships/tags" Target="../tags/tag161.xml"/><Relationship Id="rId46" Type="http://schemas.openxmlformats.org/officeDocument/2006/relationships/tags" Target="../tags/tag169.xml"/><Relationship Id="rId20" Type="http://schemas.openxmlformats.org/officeDocument/2006/relationships/tags" Target="../tags/tag143.xml"/><Relationship Id="rId41" Type="http://schemas.openxmlformats.org/officeDocument/2006/relationships/tags" Target="../tags/tag164.xml"/><Relationship Id="rId1" Type="http://schemas.openxmlformats.org/officeDocument/2006/relationships/tags" Target="../tags/tag124.xml"/><Relationship Id="rId6" Type="http://schemas.openxmlformats.org/officeDocument/2006/relationships/tags" Target="../tags/tag129.xml"/></Relationships>
</file>

<file path=ppt/slides/_rels/slide37.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tags" Target="../tags/tag177.xml"/><Relationship Id="rId7" Type="http://schemas.openxmlformats.org/officeDocument/2006/relationships/image" Target="../media/image98.png"/><Relationship Id="rId2" Type="http://schemas.openxmlformats.org/officeDocument/2006/relationships/tags" Target="../tags/tag176.xml"/><Relationship Id="rId1" Type="http://schemas.openxmlformats.org/officeDocument/2006/relationships/tags" Target="../tags/tag175.xml"/><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slideLayout" Target="../slideLayouts/slideLayout7.xml"/><Relationship Id="rId9" Type="http://schemas.openxmlformats.org/officeDocument/2006/relationships/image" Target="../media/image100.png"/></Relationships>
</file>

<file path=ppt/slides/_rels/slide3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7.xml"/><Relationship Id="rId1" Type="http://schemas.openxmlformats.org/officeDocument/2006/relationships/tags" Target="../tags/tag178.xml"/><Relationship Id="rId4" Type="http://schemas.openxmlformats.org/officeDocument/2006/relationships/image" Target="../media/image102.png"/></Relationships>
</file>

<file path=ppt/slides/_rels/slide3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slideLayout" Target="../slideLayouts/slideLayout7.xml"/><Relationship Id="rId1" Type="http://schemas.openxmlformats.org/officeDocument/2006/relationships/tags" Target="../tags/tag179.xml"/><Relationship Id="rId5" Type="http://schemas.openxmlformats.org/officeDocument/2006/relationships/image" Target="../media/image105.png"/><Relationship Id="rId4" Type="http://schemas.openxmlformats.org/officeDocument/2006/relationships/image" Target="../media/image104.png"/></Relationships>
</file>

<file path=ppt/slides/_rels/slide4.xml.rels><?xml version="1.0" encoding="UTF-8" standalone="yes"?>
<Relationships xmlns="http://schemas.openxmlformats.org/package/2006/relationships"><Relationship Id="rId13" Type="http://schemas.openxmlformats.org/officeDocument/2006/relationships/tags" Target="../tags/tag21.xml"/><Relationship Id="rId18" Type="http://schemas.openxmlformats.org/officeDocument/2006/relationships/tags" Target="../tags/tag26.xml"/><Relationship Id="rId26" Type="http://schemas.openxmlformats.org/officeDocument/2006/relationships/tags" Target="../tags/tag34.xml"/><Relationship Id="rId39" Type="http://schemas.openxmlformats.org/officeDocument/2006/relationships/tags" Target="../tags/tag47.xml"/><Relationship Id="rId21" Type="http://schemas.openxmlformats.org/officeDocument/2006/relationships/tags" Target="../tags/tag29.xml"/><Relationship Id="rId34" Type="http://schemas.openxmlformats.org/officeDocument/2006/relationships/tags" Target="../tags/tag42.xml"/><Relationship Id="rId42" Type="http://schemas.openxmlformats.org/officeDocument/2006/relationships/tags" Target="../tags/tag50.xml"/><Relationship Id="rId7" Type="http://schemas.openxmlformats.org/officeDocument/2006/relationships/tags" Target="../tags/tag15.xml"/><Relationship Id="rId2" Type="http://schemas.openxmlformats.org/officeDocument/2006/relationships/tags" Target="../tags/tag10.xml"/><Relationship Id="rId16" Type="http://schemas.openxmlformats.org/officeDocument/2006/relationships/tags" Target="../tags/tag24.xml"/><Relationship Id="rId29" Type="http://schemas.openxmlformats.org/officeDocument/2006/relationships/tags" Target="../tags/tag37.xml"/><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tags" Target="../tags/tag19.xml"/><Relationship Id="rId24" Type="http://schemas.openxmlformats.org/officeDocument/2006/relationships/tags" Target="../tags/tag32.xml"/><Relationship Id="rId32" Type="http://schemas.openxmlformats.org/officeDocument/2006/relationships/tags" Target="../tags/tag40.xml"/><Relationship Id="rId37" Type="http://schemas.openxmlformats.org/officeDocument/2006/relationships/tags" Target="../tags/tag45.xml"/><Relationship Id="rId40" Type="http://schemas.openxmlformats.org/officeDocument/2006/relationships/tags" Target="../tags/tag48.xml"/><Relationship Id="rId45" Type="http://schemas.openxmlformats.org/officeDocument/2006/relationships/image" Target="../media/image10.png"/><Relationship Id="rId5" Type="http://schemas.openxmlformats.org/officeDocument/2006/relationships/tags" Target="../tags/tag13.xml"/><Relationship Id="rId15" Type="http://schemas.openxmlformats.org/officeDocument/2006/relationships/tags" Target="../tags/tag23.xml"/><Relationship Id="rId23" Type="http://schemas.openxmlformats.org/officeDocument/2006/relationships/tags" Target="../tags/tag31.xml"/><Relationship Id="rId28" Type="http://schemas.openxmlformats.org/officeDocument/2006/relationships/tags" Target="../tags/tag36.xml"/><Relationship Id="rId36" Type="http://schemas.openxmlformats.org/officeDocument/2006/relationships/tags" Target="../tags/tag44.xml"/><Relationship Id="rId10" Type="http://schemas.openxmlformats.org/officeDocument/2006/relationships/tags" Target="../tags/tag18.xml"/><Relationship Id="rId19" Type="http://schemas.openxmlformats.org/officeDocument/2006/relationships/tags" Target="../tags/tag27.xml"/><Relationship Id="rId31" Type="http://schemas.openxmlformats.org/officeDocument/2006/relationships/tags" Target="../tags/tag39.xml"/><Relationship Id="rId44" Type="http://schemas.openxmlformats.org/officeDocument/2006/relationships/notesSlide" Target="../notesSlides/notesSlide4.xml"/><Relationship Id="rId4" Type="http://schemas.openxmlformats.org/officeDocument/2006/relationships/tags" Target="../tags/tag12.xml"/><Relationship Id="rId9" Type="http://schemas.openxmlformats.org/officeDocument/2006/relationships/tags" Target="../tags/tag17.xml"/><Relationship Id="rId14" Type="http://schemas.openxmlformats.org/officeDocument/2006/relationships/tags" Target="../tags/tag22.xml"/><Relationship Id="rId22" Type="http://schemas.openxmlformats.org/officeDocument/2006/relationships/tags" Target="../tags/tag30.xml"/><Relationship Id="rId27" Type="http://schemas.openxmlformats.org/officeDocument/2006/relationships/tags" Target="../tags/tag35.xml"/><Relationship Id="rId30" Type="http://schemas.openxmlformats.org/officeDocument/2006/relationships/tags" Target="../tags/tag38.xml"/><Relationship Id="rId35" Type="http://schemas.openxmlformats.org/officeDocument/2006/relationships/tags" Target="../tags/tag43.xml"/><Relationship Id="rId43" Type="http://schemas.openxmlformats.org/officeDocument/2006/relationships/slideLayout" Target="../slideLayouts/slideLayout7.xml"/><Relationship Id="rId8" Type="http://schemas.openxmlformats.org/officeDocument/2006/relationships/tags" Target="../tags/tag16.xml"/><Relationship Id="rId3" Type="http://schemas.openxmlformats.org/officeDocument/2006/relationships/tags" Target="../tags/tag11.xml"/><Relationship Id="rId12" Type="http://schemas.openxmlformats.org/officeDocument/2006/relationships/tags" Target="../tags/tag20.xml"/><Relationship Id="rId17" Type="http://schemas.openxmlformats.org/officeDocument/2006/relationships/tags" Target="../tags/tag25.xml"/><Relationship Id="rId25" Type="http://schemas.openxmlformats.org/officeDocument/2006/relationships/tags" Target="../tags/tag33.xml"/><Relationship Id="rId33" Type="http://schemas.openxmlformats.org/officeDocument/2006/relationships/tags" Target="../tags/tag41.xml"/><Relationship Id="rId38" Type="http://schemas.openxmlformats.org/officeDocument/2006/relationships/tags" Target="../tags/tag46.xml"/><Relationship Id="rId46" Type="http://schemas.openxmlformats.org/officeDocument/2006/relationships/image" Target="../media/image1.svg"/><Relationship Id="rId20" Type="http://schemas.openxmlformats.org/officeDocument/2006/relationships/tags" Target="../tags/tag28.xml"/><Relationship Id="rId41" Type="http://schemas.openxmlformats.org/officeDocument/2006/relationships/tags" Target="../tags/tag49.xml"/></Relationships>
</file>

<file path=ppt/slides/_rels/slide40.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slideLayout" Target="../slideLayouts/slideLayout7.xml"/><Relationship Id="rId1" Type="http://schemas.openxmlformats.org/officeDocument/2006/relationships/tags" Target="../tags/tag180.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81.xml"/></Relationships>
</file>

<file path=ppt/slides/_rels/slide5.xml.rels><?xml version="1.0" encoding="UTF-8" standalone="yes"?>
<Relationships xmlns="http://schemas.openxmlformats.org/package/2006/relationships"><Relationship Id="rId13" Type="http://schemas.openxmlformats.org/officeDocument/2006/relationships/tags" Target="../tags/tag63.xml"/><Relationship Id="rId18" Type="http://schemas.openxmlformats.org/officeDocument/2006/relationships/tags" Target="../tags/tag68.xml"/><Relationship Id="rId26" Type="http://schemas.openxmlformats.org/officeDocument/2006/relationships/image" Target="../media/image12.png"/><Relationship Id="rId39" Type="http://schemas.openxmlformats.org/officeDocument/2006/relationships/diagramColors" Target="../diagrams/colors1.xml"/><Relationship Id="rId21" Type="http://schemas.openxmlformats.org/officeDocument/2006/relationships/tags" Target="../tags/tag71.xml"/><Relationship Id="rId34" Type="http://schemas.openxmlformats.org/officeDocument/2006/relationships/image" Target="../media/image16.png"/><Relationship Id="rId7" Type="http://schemas.openxmlformats.org/officeDocument/2006/relationships/tags" Target="../tags/tag57.xml"/><Relationship Id="rId12" Type="http://schemas.openxmlformats.org/officeDocument/2006/relationships/tags" Target="../tags/tag62.xml"/><Relationship Id="rId17" Type="http://schemas.openxmlformats.org/officeDocument/2006/relationships/tags" Target="../tags/tag67.xml"/><Relationship Id="rId25" Type="http://schemas.openxmlformats.org/officeDocument/2006/relationships/image" Target="../media/image2.svg"/><Relationship Id="rId33" Type="http://schemas.openxmlformats.org/officeDocument/2006/relationships/image" Target="../media/image6.svg"/><Relationship Id="rId38" Type="http://schemas.openxmlformats.org/officeDocument/2006/relationships/diagramQuickStyle" Target="../diagrams/quickStyle1.xml"/><Relationship Id="rId2" Type="http://schemas.openxmlformats.org/officeDocument/2006/relationships/tags" Target="../tags/tag52.xml"/><Relationship Id="rId16" Type="http://schemas.openxmlformats.org/officeDocument/2006/relationships/tags" Target="../tags/tag66.xml"/><Relationship Id="rId20" Type="http://schemas.openxmlformats.org/officeDocument/2006/relationships/tags" Target="../tags/tag70.xml"/><Relationship Id="rId29" Type="http://schemas.openxmlformats.org/officeDocument/2006/relationships/image" Target="../media/image4.svg"/><Relationship Id="rId1" Type="http://schemas.openxmlformats.org/officeDocument/2006/relationships/tags" Target="../tags/tag51.xml"/><Relationship Id="rId6" Type="http://schemas.openxmlformats.org/officeDocument/2006/relationships/tags" Target="../tags/tag56.xml"/><Relationship Id="rId11" Type="http://schemas.openxmlformats.org/officeDocument/2006/relationships/tags" Target="../tags/tag61.xml"/><Relationship Id="rId24" Type="http://schemas.openxmlformats.org/officeDocument/2006/relationships/image" Target="../media/image11.png"/><Relationship Id="rId32" Type="http://schemas.openxmlformats.org/officeDocument/2006/relationships/image" Target="../media/image15.png"/><Relationship Id="rId37" Type="http://schemas.openxmlformats.org/officeDocument/2006/relationships/diagramLayout" Target="../diagrams/layout1.xml"/><Relationship Id="rId40" Type="http://schemas.microsoft.com/office/2007/relationships/diagramDrawing" Target="../diagrams/drawing1.xml"/><Relationship Id="rId5" Type="http://schemas.openxmlformats.org/officeDocument/2006/relationships/tags" Target="../tags/tag55.xml"/><Relationship Id="rId15" Type="http://schemas.openxmlformats.org/officeDocument/2006/relationships/tags" Target="../tags/tag65.xml"/><Relationship Id="rId23" Type="http://schemas.openxmlformats.org/officeDocument/2006/relationships/notesSlide" Target="../notesSlides/notesSlide5.xml"/><Relationship Id="rId28" Type="http://schemas.openxmlformats.org/officeDocument/2006/relationships/image" Target="../media/image13.png"/><Relationship Id="rId36" Type="http://schemas.openxmlformats.org/officeDocument/2006/relationships/diagramData" Target="../diagrams/data1.xml"/><Relationship Id="rId10" Type="http://schemas.openxmlformats.org/officeDocument/2006/relationships/tags" Target="../tags/tag60.xml"/><Relationship Id="rId19" Type="http://schemas.openxmlformats.org/officeDocument/2006/relationships/tags" Target="../tags/tag69.xml"/><Relationship Id="rId31" Type="http://schemas.openxmlformats.org/officeDocument/2006/relationships/image" Target="../media/image5.svg"/><Relationship Id="rId4" Type="http://schemas.openxmlformats.org/officeDocument/2006/relationships/tags" Target="../tags/tag54.xml"/><Relationship Id="rId9" Type="http://schemas.openxmlformats.org/officeDocument/2006/relationships/tags" Target="../tags/tag59.xml"/><Relationship Id="rId14" Type="http://schemas.openxmlformats.org/officeDocument/2006/relationships/tags" Target="../tags/tag64.xml"/><Relationship Id="rId22" Type="http://schemas.openxmlformats.org/officeDocument/2006/relationships/slideLayout" Target="../slideLayouts/slideLayout7.xml"/><Relationship Id="rId27" Type="http://schemas.openxmlformats.org/officeDocument/2006/relationships/image" Target="../media/image3.svg"/><Relationship Id="rId30" Type="http://schemas.openxmlformats.org/officeDocument/2006/relationships/image" Target="../media/image14.png"/><Relationship Id="rId35" Type="http://schemas.openxmlformats.org/officeDocument/2006/relationships/image" Target="../media/image7.svg"/><Relationship Id="rId8" Type="http://schemas.openxmlformats.org/officeDocument/2006/relationships/tags" Target="../tags/tag58.xml"/><Relationship Id="rId3" Type="http://schemas.openxmlformats.org/officeDocument/2006/relationships/tags" Target="../tags/tag5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7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74.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7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p:cNvSpPr txBox="1">
            <a:spLocks noChangeArrowheads="1"/>
          </p:cNvSpPr>
          <p:nvPr>
            <p:custDataLst>
              <p:tags r:id="rId2"/>
            </p:custDataLst>
          </p:nvPr>
        </p:nvSpPr>
        <p:spPr bwMode="auto">
          <a:xfrm>
            <a:off x="2823210" y="1690370"/>
            <a:ext cx="6444615" cy="2861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900430" indent="-900430">
              <a:lnSpc>
                <a:spcPct val="120000"/>
              </a:lnSpc>
              <a:spcBef>
                <a:spcPts val="1000"/>
              </a:spcBef>
              <a:buClr>
                <a:schemeClr val="tx1"/>
              </a:buClr>
              <a:buFont typeface="Arial" panose="020B0604020202020204" pitchFamily="34" charset="0"/>
              <a:buChar char="•"/>
              <a:tabLst>
                <a:tab pos="1254125" algn="l"/>
              </a:tabLst>
              <a:defRPr sz="2000">
                <a:solidFill>
                  <a:schemeClr val="tx1"/>
                </a:solidFill>
                <a:latin typeface="Tw Cen MT" panose="020B0602020104020603" pitchFamily="34" charset="0"/>
                <a:ea typeface="宋体" panose="02010600030101010101" pitchFamily="2" charset="-122"/>
              </a:defRPr>
            </a:lvl1pPr>
            <a:lvl2pPr marL="742950" indent="-285750">
              <a:lnSpc>
                <a:spcPct val="120000"/>
              </a:lnSpc>
              <a:spcBef>
                <a:spcPts val="500"/>
              </a:spcBef>
              <a:buClr>
                <a:schemeClr val="tx1"/>
              </a:buClr>
              <a:buFont typeface="Arial" panose="020B0604020202020204" pitchFamily="34" charset="0"/>
              <a:buChar char="•"/>
              <a:tabLst>
                <a:tab pos="1254125" algn="l"/>
              </a:tabLst>
              <a:defRPr>
                <a:solidFill>
                  <a:schemeClr val="tx1"/>
                </a:solidFill>
                <a:latin typeface="Tw Cen MT" panose="020B0602020104020603" pitchFamily="34" charset="0"/>
                <a:ea typeface="宋体" panose="02010600030101010101" pitchFamily="2" charset="-122"/>
              </a:defRPr>
            </a:lvl2pPr>
            <a:lvl3pPr marL="1143000" indent="-228600">
              <a:lnSpc>
                <a:spcPct val="120000"/>
              </a:lnSpc>
              <a:spcBef>
                <a:spcPts val="500"/>
              </a:spcBef>
              <a:buClr>
                <a:schemeClr val="tx1"/>
              </a:buClr>
              <a:buFont typeface="Arial" panose="020B0604020202020204" pitchFamily="34" charset="0"/>
              <a:buChar char="•"/>
              <a:tabLst>
                <a:tab pos="1254125" algn="l"/>
              </a:tabLst>
              <a:defRPr sz="1600">
                <a:solidFill>
                  <a:schemeClr val="tx1"/>
                </a:solidFill>
                <a:latin typeface="Tw Cen MT" panose="020B0602020104020603" pitchFamily="34" charset="0"/>
                <a:ea typeface="宋体" panose="02010600030101010101" pitchFamily="2" charset="-122"/>
              </a:defRPr>
            </a:lvl3pPr>
            <a:lvl4pPr marL="1600200" indent="-228600">
              <a:lnSpc>
                <a:spcPct val="120000"/>
              </a:lnSpc>
              <a:spcBef>
                <a:spcPts val="500"/>
              </a:spcBef>
              <a:buClr>
                <a:schemeClr val="tx1"/>
              </a:buClr>
              <a:buFont typeface="Arial" panose="020B0604020202020204" pitchFamily="34" charset="0"/>
              <a:buChar char="•"/>
              <a:tabLst>
                <a:tab pos="1254125" algn="l"/>
              </a:tabLst>
              <a:defRPr sz="1400">
                <a:solidFill>
                  <a:schemeClr val="tx1"/>
                </a:solidFill>
                <a:latin typeface="Tw Cen MT" panose="020B0602020104020603" pitchFamily="34" charset="0"/>
                <a:ea typeface="宋体" panose="02010600030101010101" pitchFamily="2" charset="-122"/>
              </a:defRPr>
            </a:lvl4pPr>
            <a:lvl5pPr marL="2057400" indent="-228600">
              <a:lnSpc>
                <a:spcPct val="120000"/>
              </a:lnSpc>
              <a:spcBef>
                <a:spcPts val="500"/>
              </a:spcBef>
              <a:buClr>
                <a:schemeClr val="tx1"/>
              </a:buClr>
              <a:buFont typeface="Arial" panose="020B0604020202020204" pitchFamily="34" charset="0"/>
              <a:buChar char="•"/>
              <a:tabLst>
                <a:tab pos="1254125" algn="l"/>
              </a:tabLst>
              <a:defRPr sz="1400">
                <a:solidFill>
                  <a:schemeClr val="tx1"/>
                </a:solidFill>
                <a:latin typeface="Tw Cen MT" panose="020B0602020104020603" pitchFamily="34" charset="0"/>
                <a:ea typeface="宋体" panose="02010600030101010101" pitchFamily="2" charset="-122"/>
              </a:defRPr>
            </a:lvl5pPr>
            <a:lvl6pPr marL="2514600" indent="-228600" fontAlgn="base">
              <a:lnSpc>
                <a:spcPct val="120000"/>
              </a:lnSpc>
              <a:spcBef>
                <a:spcPts val="500"/>
              </a:spcBef>
              <a:spcAft>
                <a:spcPct val="0"/>
              </a:spcAft>
              <a:buClr>
                <a:schemeClr val="tx1"/>
              </a:buClr>
              <a:buFont typeface="Arial" panose="020B0604020202020204" pitchFamily="34" charset="0"/>
              <a:buChar char="•"/>
              <a:tabLst>
                <a:tab pos="1254125" algn="l"/>
              </a:tabLst>
              <a:defRPr sz="1400">
                <a:solidFill>
                  <a:schemeClr val="tx1"/>
                </a:solidFill>
                <a:latin typeface="Tw Cen MT" panose="020B0602020104020603" pitchFamily="34" charset="0"/>
                <a:ea typeface="宋体" panose="02010600030101010101" pitchFamily="2" charset="-122"/>
              </a:defRPr>
            </a:lvl6pPr>
            <a:lvl7pPr marL="2971800" indent="-228600" fontAlgn="base">
              <a:lnSpc>
                <a:spcPct val="120000"/>
              </a:lnSpc>
              <a:spcBef>
                <a:spcPts val="500"/>
              </a:spcBef>
              <a:spcAft>
                <a:spcPct val="0"/>
              </a:spcAft>
              <a:buClr>
                <a:schemeClr val="tx1"/>
              </a:buClr>
              <a:buFont typeface="Arial" panose="020B0604020202020204" pitchFamily="34" charset="0"/>
              <a:buChar char="•"/>
              <a:tabLst>
                <a:tab pos="1254125" algn="l"/>
              </a:tabLst>
              <a:defRPr sz="1400">
                <a:solidFill>
                  <a:schemeClr val="tx1"/>
                </a:solidFill>
                <a:latin typeface="Tw Cen MT" panose="020B0602020104020603" pitchFamily="34" charset="0"/>
                <a:ea typeface="宋体" panose="02010600030101010101" pitchFamily="2" charset="-122"/>
              </a:defRPr>
            </a:lvl7pPr>
            <a:lvl8pPr marL="3429000" indent="-228600" fontAlgn="base">
              <a:lnSpc>
                <a:spcPct val="120000"/>
              </a:lnSpc>
              <a:spcBef>
                <a:spcPts val="500"/>
              </a:spcBef>
              <a:spcAft>
                <a:spcPct val="0"/>
              </a:spcAft>
              <a:buClr>
                <a:schemeClr val="tx1"/>
              </a:buClr>
              <a:buFont typeface="Arial" panose="020B0604020202020204" pitchFamily="34" charset="0"/>
              <a:buChar char="•"/>
              <a:tabLst>
                <a:tab pos="1254125" algn="l"/>
              </a:tabLst>
              <a:defRPr sz="1400">
                <a:solidFill>
                  <a:schemeClr val="tx1"/>
                </a:solidFill>
                <a:latin typeface="Tw Cen MT" panose="020B0602020104020603" pitchFamily="34" charset="0"/>
                <a:ea typeface="宋体" panose="02010600030101010101" pitchFamily="2" charset="-122"/>
              </a:defRPr>
            </a:lvl8pPr>
            <a:lvl9pPr marL="3886200" indent="-228600" fontAlgn="base">
              <a:lnSpc>
                <a:spcPct val="120000"/>
              </a:lnSpc>
              <a:spcBef>
                <a:spcPts val="500"/>
              </a:spcBef>
              <a:spcAft>
                <a:spcPct val="0"/>
              </a:spcAft>
              <a:buClr>
                <a:schemeClr val="tx1"/>
              </a:buClr>
              <a:buFont typeface="Arial" panose="020B0604020202020204" pitchFamily="34" charset="0"/>
              <a:buChar char="•"/>
              <a:tabLst>
                <a:tab pos="1254125" algn="l"/>
              </a:tabLst>
              <a:defRPr sz="1400">
                <a:solidFill>
                  <a:schemeClr val="tx1"/>
                </a:solidFill>
                <a:latin typeface="Tw Cen MT" panose="020B0602020104020603" pitchFamily="34" charset="0"/>
                <a:ea typeface="宋体" panose="02010600030101010101" pitchFamily="2" charset="-122"/>
              </a:defRPr>
            </a:lvl9pPr>
          </a:lstStyle>
          <a:p>
            <a:pPr eaLnBrk="1" hangingPunct="1">
              <a:lnSpc>
                <a:spcPct val="150000"/>
              </a:lnSpc>
              <a:spcBef>
                <a:spcPct val="0"/>
              </a:spcBef>
              <a:buClrTx/>
              <a:buFontTx/>
              <a:buNone/>
            </a:pPr>
            <a:r>
              <a:rPr lang="zh-CN" altLang="en-US" sz="4400" b="1" dirty="0">
                <a:solidFill>
                  <a:srgbClr val="002D86"/>
                </a:solidFill>
                <a:latin typeface="+mn-ea"/>
                <a:ea typeface="+mn-ea"/>
                <a:cs typeface="+mn-ea"/>
              </a:rPr>
              <a:t>用好知识服务平台</a:t>
            </a:r>
            <a:endParaRPr lang="en-US" altLang="zh-CN" sz="4400" b="1" dirty="0">
              <a:solidFill>
                <a:srgbClr val="002D86"/>
              </a:solidFill>
              <a:latin typeface="+mn-ea"/>
              <a:ea typeface="+mn-ea"/>
              <a:cs typeface="+mn-ea"/>
            </a:endParaRPr>
          </a:p>
          <a:p>
            <a:pPr eaLnBrk="1" hangingPunct="1">
              <a:lnSpc>
                <a:spcPct val="150000"/>
              </a:lnSpc>
              <a:spcBef>
                <a:spcPct val="0"/>
              </a:spcBef>
              <a:buClrTx/>
              <a:buFontTx/>
              <a:buNone/>
            </a:pPr>
            <a:r>
              <a:rPr lang="en-US" altLang="zh-CN" sz="4400" b="1" dirty="0">
                <a:solidFill>
                  <a:srgbClr val="002D86"/>
                </a:solidFill>
                <a:latin typeface="+mn-ea"/>
                <a:ea typeface="+mn-ea"/>
                <a:cs typeface="+mn-ea"/>
              </a:rPr>
              <a:t>      </a:t>
            </a:r>
            <a:r>
              <a:rPr lang="zh-CN" altLang="en-US" sz="4400" b="1" dirty="0">
                <a:solidFill>
                  <a:srgbClr val="002D86"/>
                </a:solidFill>
                <a:latin typeface="+mn-ea"/>
                <a:ea typeface="+mn-ea"/>
                <a:cs typeface="+mn-ea"/>
              </a:rPr>
              <a:t>论文写作全程无忧</a:t>
            </a:r>
            <a:endParaRPr lang="en-US" altLang="zh-CN" sz="4000" b="1" dirty="0">
              <a:solidFill>
                <a:srgbClr val="002D86"/>
              </a:solidFill>
              <a:latin typeface="+mn-ea"/>
              <a:ea typeface="+mn-ea"/>
              <a:cs typeface="+mn-ea"/>
            </a:endParaRPr>
          </a:p>
          <a:p>
            <a:pPr eaLnBrk="1" hangingPunct="1">
              <a:lnSpc>
                <a:spcPct val="150000"/>
              </a:lnSpc>
              <a:spcBef>
                <a:spcPct val="0"/>
              </a:spcBef>
              <a:buClrTx/>
              <a:buFontTx/>
              <a:buNone/>
            </a:pPr>
            <a:r>
              <a:rPr lang="zh-CN" altLang="en-US" sz="3200" b="1" dirty="0">
                <a:solidFill>
                  <a:srgbClr val="0A9A11"/>
                </a:solidFill>
                <a:latin typeface="+mn-ea"/>
                <a:ea typeface="+mn-ea"/>
                <a:cs typeface="+mn-ea"/>
              </a:rPr>
              <a:t>      </a:t>
            </a:r>
            <a:r>
              <a:rPr lang="en-US" altLang="zh-CN" sz="2400" b="1" dirty="0">
                <a:solidFill>
                  <a:srgbClr val="0A9A11"/>
                </a:solidFill>
                <a:latin typeface="+mn-ea"/>
                <a:ea typeface="+mn-ea"/>
                <a:cs typeface="+mn-ea"/>
              </a:rPr>
              <a:t>----</a:t>
            </a:r>
            <a:r>
              <a:rPr lang="zh-CN" altLang="en-US" sz="2400" b="1" dirty="0">
                <a:solidFill>
                  <a:srgbClr val="0A9A11"/>
                </a:solidFill>
                <a:latin typeface="+mn-ea"/>
                <a:ea typeface="+mn-ea"/>
                <a:cs typeface="+mn-ea"/>
              </a:rPr>
              <a:t>万方数据知识服务平台使用讲解</a:t>
            </a:r>
            <a:endParaRPr lang="en-US" altLang="zh-CN" sz="2400" b="1" dirty="0">
              <a:solidFill>
                <a:srgbClr val="0A9A11"/>
              </a:solidFill>
              <a:latin typeface="+mn-ea"/>
              <a:ea typeface="+mn-ea"/>
              <a:cs typeface="+mn-ea"/>
            </a:endParaRPr>
          </a:p>
        </p:txBody>
      </p:sp>
      <p:sp>
        <p:nvSpPr>
          <p:cNvPr id="5" name="TextBox 6"/>
          <p:cNvSpPr txBox="1"/>
          <p:nvPr/>
        </p:nvSpPr>
        <p:spPr>
          <a:xfrm>
            <a:off x="3363912" y="4422059"/>
            <a:ext cx="5903913" cy="368300"/>
          </a:xfrm>
          <a:prstGeom prst="rect">
            <a:avLst/>
          </a:prstGeom>
          <a:noFill/>
        </p:spPr>
        <p:txBody>
          <a:bodyPr>
            <a:spAutoFit/>
          </a:bodyPr>
          <a:lstStyle/>
          <a:p>
            <a:pPr eaLnBrk="1" fontAlgn="auto" hangingPunct="1">
              <a:spcBef>
                <a:spcPts val="0"/>
              </a:spcBef>
              <a:spcAft>
                <a:spcPts val="0"/>
              </a:spcAft>
              <a:defRPr/>
            </a:pPr>
            <a:r>
              <a:rPr lang="zh-CN" altLang="en-US" b="1" dirty="0">
                <a:solidFill>
                  <a:schemeClr val="bg1"/>
                </a:solidFill>
                <a:latin typeface="+mn-ea"/>
                <a:cs typeface="+mn-ea"/>
              </a:rPr>
              <a:t>北京万方数据股份有限公司  </a:t>
            </a:r>
            <a:r>
              <a:rPr lang="en-US" altLang="zh-CN" b="1" dirty="0">
                <a:solidFill>
                  <a:schemeClr val="bg1"/>
                </a:solidFill>
                <a:latin typeface="+mn-ea"/>
                <a:cs typeface="+mn-ea"/>
              </a:rPr>
              <a:t>@</a:t>
            </a:r>
            <a:r>
              <a:rPr lang="zh-CN" altLang="en-US" b="1" dirty="0">
                <a:solidFill>
                  <a:schemeClr val="bg1"/>
                </a:solidFill>
                <a:latin typeface="+mn-ea"/>
                <a:cs typeface="+mn-ea"/>
              </a:rPr>
              <a:t>万方数据知识服务平台</a:t>
            </a:r>
          </a:p>
        </p:txBody>
      </p:sp>
      <p:cxnSp>
        <p:nvCxnSpPr>
          <p:cNvPr id="6" name="直接连接符 5"/>
          <p:cNvCxnSpPr/>
          <p:nvPr/>
        </p:nvCxnSpPr>
        <p:spPr>
          <a:xfrm flipV="1">
            <a:off x="2734945" y="1523365"/>
            <a:ext cx="6338570" cy="14605"/>
          </a:xfrm>
          <a:prstGeom prst="line">
            <a:avLst/>
          </a:prstGeom>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73674" y="757237"/>
            <a:ext cx="16192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接连接符 2"/>
          <p:cNvCxnSpPr/>
          <p:nvPr/>
        </p:nvCxnSpPr>
        <p:spPr>
          <a:xfrm flipV="1">
            <a:off x="2778125" y="4374515"/>
            <a:ext cx="6338570" cy="14605"/>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107042" y="3416385"/>
            <a:ext cx="3398075" cy="1905905"/>
          </a:xfrm>
          <a:prstGeom prst="rect">
            <a:avLst/>
          </a:prstGeom>
        </p:spPr>
        <p:txBody>
          <a:bodyPr vert="horz" lIns="121920" tIns="60960" rIns="121920" bIns="60960" rtlCol="0">
            <a:noAutofit/>
            <a:scene3d>
              <a:camera prst="orthographicFront"/>
              <a:lightRig rig="threePt" dir="t"/>
            </a:scene3d>
          </a:bodyPr>
          <a:lstStyle/>
          <a:p>
            <a:pPr marL="457200" indent="-457200" algn="just">
              <a:lnSpc>
                <a:spcPct val="150000"/>
              </a:lnSpc>
              <a:spcBef>
                <a:spcPct val="20000"/>
              </a:spcBef>
              <a:buFont typeface="Wingdings" panose="05000000000000000000" pitchFamily="2" charset="2"/>
              <a:buChar char="ü"/>
            </a:pPr>
            <a:r>
              <a:rPr lang="zh-CN" altLang="en-US" sz="1600"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根据“</a:t>
            </a:r>
            <a:r>
              <a:rPr lang="zh-CN" altLang="en-US" sz="1600" b="1" u="sng" kern="100" dirty="0">
                <a:solidFill>
                  <a:srgbClr val="FF0000"/>
                </a:solidFill>
                <a:effectLst/>
                <a:latin typeface="楷体" panose="02010609060101010101" pitchFamily="49" charset="-122"/>
                <a:ea typeface="楷体" panose="02010609060101010101" pitchFamily="49" charset="-122"/>
                <a:cs typeface="楷体" panose="02010609060101010101" pitchFamily="49" charset="-122"/>
              </a:rPr>
              <a:t>主题推荐</a:t>
            </a:r>
            <a:r>
              <a:rPr lang="zh-CN" altLang="en-US" sz="1600"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a:t>
            </a:r>
            <a:r>
              <a:rPr lang="zh-CN" altLang="en-US" sz="1600" b="1" u="sng" kern="100" dirty="0">
                <a:solidFill>
                  <a:srgbClr val="FF0000"/>
                </a:solidFill>
                <a:effectLst/>
                <a:latin typeface="楷体" panose="02010609060101010101" pitchFamily="49" charset="-122"/>
                <a:ea typeface="楷体" panose="02010609060101010101" pitchFamily="49" charset="-122"/>
                <a:cs typeface="楷体" panose="02010609060101010101" pitchFamily="49" charset="-122"/>
              </a:rPr>
              <a:t>渗透学科</a:t>
            </a:r>
            <a:r>
              <a:rPr lang="zh-CN" altLang="en-US" sz="1600"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”等多个层面进一步确定研究方向</a:t>
            </a:r>
          </a:p>
        </p:txBody>
      </p:sp>
      <p:sp>
        <p:nvSpPr>
          <p:cNvPr id="10" name="文本框 9"/>
          <p:cNvSpPr txBox="1"/>
          <p:nvPr/>
        </p:nvSpPr>
        <p:spPr>
          <a:xfrm>
            <a:off x="231140" y="2555875"/>
            <a:ext cx="3273425" cy="922020"/>
          </a:xfrm>
          <a:prstGeom prst="rect">
            <a:avLst/>
          </a:prstGeom>
          <a:noFill/>
        </p:spPr>
        <p:txBody>
          <a:bodyPr wrap="square" rtlCol="0">
            <a:spAutoFit/>
          </a:bodyPr>
          <a:lstStyle/>
          <a:p>
            <a:pPr>
              <a:lnSpc>
                <a:spcPct val="150000"/>
              </a:lnSpc>
            </a:pPr>
            <a:r>
              <a:rPr lang="zh-CN" altLang="en-US" b="1" dirty="0">
                <a:solidFill>
                  <a:schemeClr val="accent1"/>
                </a:solidFill>
                <a:effectLst/>
                <a:latin typeface="楷体" panose="02010609060101010101" pitchFamily="49" charset="-122"/>
                <a:ea typeface="楷体" panose="02010609060101010101" pitchFamily="49" charset="-122"/>
                <a:cs typeface="楷体" panose="02010609060101010101" pitchFamily="49" charset="-122"/>
              </a:rPr>
              <a:t>步骤</a:t>
            </a:r>
            <a:r>
              <a:rPr lang="en-US" altLang="zh-CN" b="1" dirty="0">
                <a:solidFill>
                  <a:schemeClr val="accent1"/>
                </a:solidFill>
                <a:effectLst/>
                <a:latin typeface="楷体" panose="02010609060101010101" pitchFamily="49" charset="-122"/>
                <a:ea typeface="楷体" panose="02010609060101010101" pitchFamily="49" charset="-122"/>
                <a:cs typeface="楷体" panose="02010609060101010101" pitchFamily="49" charset="-122"/>
              </a:rPr>
              <a:t>1</a:t>
            </a:r>
            <a:r>
              <a:rPr lang="zh-CN" altLang="en-US" b="1" dirty="0">
                <a:solidFill>
                  <a:schemeClr val="accent1"/>
                </a:solidFill>
                <a:effectLst/>
                <a:latin typeface="楷体" panose="02010609060101010101" pitchFamily="49" charset="-122"/>
                <a:ea typeface="楷体" panose="02010609060101010101" pitchFamily="49" charset="-122"/>
                <a:cs typeface="楷体" panose="02010609060101010101" pitchFamily="49" charset="-122"/>
              </a:rPr>
              <a:t>：万方分析</a:t>
            </a:r>
            <a:r>
              <a:rPr lang="en-US" altLang="zh-CN" b="1" dirty="0">
                <a:solidFill>
                  <a:schemeClr val="accent1"/>
                </a:solidFill>
                <a:effectLst/>
                <a:latin typeface="楷体" panose="02010609060101010101" pitchFamily="49" charset="-122"/>
                <a:ea typeface="楷体" panose="02010609060101010101" pitchFamily="49" charset="-122"/>
                <a:cs typeface="楷体" panose="02010609060101010101" pitchFamily="49" charset="-122"/>
              </a:rPr>
              <a:t>-</a:t>
            </a:r>
            <a:r>
              <a:rPr lang="zh-CN" altLang="en-US" b="1" dirty="0">
                <a:solidFill>
                  <a:schemeClr val="accent1"/>
                </a:solidFill>
                <a:effectLst/>
                <a:latin typeface="楷体" panose="02010609060101010101" pitchFamily="49" charset="-122"/>
                <a:ea typeface="楷体" panose="02010609060101010101" pitchFamily="49" charset="-122"/>
                <a:cs typeface="楷体" panose="02010609060101010101" pitchFamily="49" charset="-122"/>
              </a:rPr>
              <a:t>主题分析</a:t>
            </a:r>
            <a:r>
              <a:rPr lang="en-US" altLang="zh-CN" b="1" dirty="0">
                <a:solidFill>
                  <a:schemeClr val="accent1"/>
                </a:solidFill>
                <a:effectLst/>
                <a:latin typeface="楷体" panose="02010609060101010101" pitchFamily="49" charset="-122"/>
                <a:ea typeface="楷体" panose="02010609060101010101" pitchFamily="49" charset="-122"/>
                <a:cs typeface="楷体" panose="02010609060101010101" pitchFamily="49" charset="-122"/>
              </a:rPr>
              <a:t>-</a:t>
            </a:r>
            <a:r>
              <a:rPr lang="zh-CN" altLang="en-US" b="1" dirty="0">
                <a:solidFill>
                  <a:schemeClr val="accent1"/>
                </a:solidFill>
                <a:effectLst/>
                <a:latin typeface="楷体" panose="02010609060101010101" pitchFamily="49" charset="-122"/>
                <a:ea typeface="楷体" panose="02010609060101010101" pitchFamily="49" charset="-122"/>
                <a:cs typeface="楷体" panose="02010609060101010101" pitchFamily="49" charset="-122"/>
              </a:rPr>
              <a:t>渗透学科</a:t>
            </a:r>
          </a:p>
        </p:txBody>
      </p:sp>
      <p:sp>
        <p:nvSpPr>
          <p:cNvPr id="7" name="文本框 6"/>
          <p:cNvSpPr txBox="1"/>
          <p:nvPr/>
        </p:nvSpPr>
        <p:spPr>
          <a:xfrm>
            <a:off x="231140" y="4584065"/>
            <a:ext cx="3463290" cy="922020"/>
          </a:xfrm>
          <a:prstGeom prst="rect">
            <a:avLst/>
          </a:prstGeom>
          <a:noFill/>
        </p:spPr>
        <p:txBody>
          <a:bodyPr wrap="square" rtlCol="0">
            <a:spAutoFit/>
          </a:bodyPr>
          <a:lstStyle/>
          <a:p>
            <a:pPr>
              <a:lnSpc>
                <a:spcPct val="150000"/>
              </a:lnSpc>
            </a:pPr>
            <a:r>
              <a:rPr lang="zh-CN" altLang="en-US" b="1" dirty="0">
                <a:solidFill>
                  <a:schemeClr val="accent1"/>
                </a:solidFill>
                <a:effectLst/>
                <a:latin typeface="楷体" panose="02010609060101010101" pitchFamily="49" charset="-122"/>
                <a:ea typeface="楷体" panose="02010609060101010101" pitchFamily="49" charset="-122"/>
                <a:cs typeface="楷体" panose="02010609060101010101" pitchFamily="49" charset="-122"/>
              </a:rPr>
              <a:t>步骤</a:t>
            </a:r>
            <a:r>
              <a:rPr lang="en-US" altLang="zh-CN" b="1" dirty="0">
                <a:solidFill>
                  <a:schemeClr val="accent1"/>
                </a:solidFill>
                <a:effectLst/>
                <a:latin typeface="楷体" panose="02010609060101010101" pitchFamily="49" charset="-122"/>
                <a:ea typeface="楷体" panose="02010609060101010101" pitchFamily="49" charset="-122"/>
                <a:cs typeface="楷体" panose="02010609060101010101" pitchFamily="49" charset="-122"/>
              </a:rPr>
              <a:t>2</a:t>
            </a:r>
            <a:r>
              <a:rPr lang="zh-CN" altLang="en-US" b="1" dirty="0">
                <a:solidFill>
                  <a:schemeClr val="accent1"/>
                </a:solidFill>
                <a:effectLst/>
                <a:latin typeface="楷体" panose="02010609060101010101" pitchFamily="49" charset="-122"/>
                <a:ea typeface="楷体" panose="02010609060101010101" pitchFamily="49" charset="-122"/>
                <a:cs typeface="楷体" panose="02010609060101010101" pitchFamily="49" charset="-122"/>
              </a:rPr>
              <a:t>：关键词检索</a:t>
            </a:r>
            <a:r>
              <a:rPr lang="en-US" altLang="zh-CN" b="1" dirty="0">
                <a:solidFill>
                  <a:schemeClr val="accent1"/>
                </a:solidFill>
                <a:effectLst/>
                <a:latin typeface="楷体" panose="02010609060101010101" pitchFamily="49" charset="-122"/>
                <a:ea typeface="楷体" panose="02010609060101010101" pitchFamily="49" charset="-122"/>
                <a:cs typeface="楷体" panose="02010609060101010101" pitchFamily="49" charset="-122"/>
              </a:rPr>
              <a:t>-</a:t>
            </a:r>
            <a:r>
              <a:rPr lang="zh-CN" altLang="en-US" b="1" dirty="0">
                <a:solidFill>
                  <a:schemeClr val="accent1"/>
                </a:solidFill>
                <a:effectLst/>
                <a:latin typeface="楷体" panose="02010609060101010101" pitchFamily="49" charset="-122"/>
                <a:ea typeface="楷体" panose="02010609060101010101" pitchFamily="49" charset="-122"/>
                <a:cs typeface="楷体" panose="02010609060101010101" pitchFamily="49" charset="-122"/>
              </a:rPr>
              <a:t>检索结果分析</a:t>
            </a:r>
            <a:r>
              <a:rPr lang="en-US" altLang="zh-CN" b="1" dirty="0">
                <a:solidFill>
                  <a:schemeClr val="accent1"/>
                </a:solidFill>
                <a:effectLst/>
                <a:latin typeface="楷体" panose="02010609060101010101" pitchFamily="49" charset="-122"/>
                <a:ea typeface="楷体" panose="02010609060101010101" pitchFamily="49" charset="-122"/>
                <a:cs typeface="楷体" panose="02010609060101010101" pitchFamily="49" charset="-122"/>
              </a:rPr>
              <a:t>-</a:t>
            </a:r>
            <a:r>
              <a:rPr lang="zh-CN" altLang="en-US" b="1" dirty="0">
                <a:solidFill>
                  <a:schemeClr val="accent1"/>
                </a:solidFill>
                <a:effectLst/>
                <a:latin typeface="楷体" panose="02010609060101010101" pitchFamily="49" charset="-122"/>
                <a:ea typeface="楷体" panose="02010609060101010101" pitchFamily="49" charset="-122"/>
                <a:cs typeface="楷体" panose="02010609060101010101" pitchFamily="49" charset="-122"/>
              </a:rPr>
              <a:t>关键词</a:t>
            </a:r>
          </a:p>
        </p:txBody>
      </p:sp>
      <p:sp>
        <p:nvSpPr>
          <p:cNvPr id="11" name="矩形 10"/>
          <p:cNvSpPr/>
          <p:nvPr/>
        </p:nvSpPr>
        <p:spPr>
          <a:xfrm>
            <a:off x="50165" y="5410200"/>
            <a:ext cx="3587115" cy="1905635"/>
          </a:xfrm>
          <a:prstGeom prst="rect">
            <a:avLst/>
          </a:prstGeom>
        </p:spPr>
        <p:txBody>
          <a:bodyPr vert="horz" lIns="121920" tIns="60960" rIns="121920" bIns="60960" rtlCol="0">
            <a:noAutofit/>
            <a:scene3d>
              <a:camera prst="orthographicFront"/>
              <a:lightRig rig="threePt" dir="t"/>
            </a:scene3d>
          </a:bodyPr>
          <a:lstStyle/>
          <a:p>
            <a:pPr marL="457200" indent="-457200" algn="just">
              <a:lnSpc>
                <a:spcPct val="150000"/>
              </a:lnSpc>
              <a:spcBef>
                <a:spcPct val="20000"/>
              </a:spcBef>
              <a:buFont typeface="Wingdings" panose="05000000000000000000" pitchFamily="2" charset="2"/>
              <a:buChar char="ü"/>
            </a:pPr>
            <a:r>
              <a:rPr lang="zh-CN" altLang="en-US" sz="1600"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通过渗透学科可以确定研究的学科方向，通过</a:t>
            </a:r>
            <a:r>
              <a:rPr lang="zh-CN" altLang="en-US" sz="1600" b="1" kern="100" dirty="0">
                <a:solidFill>
                  <a:srgbClr val="FF0000"/>
                </a:solidFill>
                <a:effectLst/>
                <a:latin typeface="楷体" panose="02010609060101010101" pitchFamily="49" charset="-122"/>
                <a:ea typeface="楷体" panose="02010609060101010101" pitchFamily="49" charset="-122"/>
                <a:cs typeface="楷体" panose="02010609060101010101" pitchFamily="49" charset="-122"/>
              </a:rPr>
              <a:t>检索结果分析</a:t>
            </a:r>
            <a:r>
              <a:rPr lang="en-US" altLang="zh-CN" sz="1600" b="1" kern="100" dirty="0">
                <a:solidFill>
                  <a:srgbClr val="FF0000"/>
                </a:solidFill>
                <a:effectLst/>
                <a:latin typeface="楷体" panose="02010609060101010101" pitchFamily="49" charset="-122"/>
                <a:ea typeface="楷体" panose="02010609060101010101" pitchFamily="49" charset="-122"/>
                <a:cs typeface="楷体" panose="02010609060101010101" pitchFamily="49" charset="-122"/>
              </a:rPr>
              <a:t>-</a:t>
            </a:r>
            <a:r>
              <a:rPr lang="zh-CN" altLang="en-US" sz="1600" b="1" kern="100" dirty="0">
                <a:solidFill>
                  <a:srgbClr val="FF0000"/>
                </a:solidFill>
                <a:effectLst/>
                <a:latin typeface="楷体" panose="02010609060101010101" pitchFamily="49" charset="-122"/>
                <a:ea typeface="楷体" panose="02010609060101010101" pitchFamily="49" charset="-122"/>
                <a:cs typeface="楷体" panose="02010609060101010101" pitchFamily="49" charset="-122"/>
              </a:rPr>
              <a:t>关键词 </a:t>
            </a:r>
            <a:r>
              <a:rPr lang="zh-CN" altLang="en-US" sz="1600"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可确定研究关键词。</a:t>
            </a:r>
          </a:p>
        </p:txBody>
      </p:sp>
      <p:pic>
        <p:nvPicPr>
          <p:cNvPr id="21" name="图片 20"/>
          <p:cNvPicPr>
            <a:picLocks noChangeAspect="1"/>
          </p:cNvPicPr>
          <p:nvPr/>
        </p:nvPicPr>
        <p:blipFill>
          <a:blip r:embed="rId4"/>
          <a:stretch>
            <a:fillRect/>
          </a:stretch>
        </p:blipFill>
        <p:spPr>
          <a:xfrm>
            <a:off x="3637280" y="2563495"/>
            <a:ext cx="8511540" cy="4187190"/>
          </a:xfrm>
          <a:prstGeom prst="rect">
            <a:avLst/>
          </a:prstGeom>
        </p:spPr>
      </p:pic>
      <p:pic>
        <p:nvPicPr>
          <p:cNvPr id="22" name="图片 21"/>
          <p:cNvPicPr>
            <a:picLocks noChangeAspect="1"/>
          </p:cNvPicPr>
          <p:nvPr/>
        </p:nvPicPr>
        <p:blipFill>
          <a:blip r:embed="rId5"/>
          <a:stretch>
            <a:fillRect/>
          </a:stretch>
        </p:blipFill>
        <p:spPr>
          <a:xfrm>
            <a:off x="3637280" y="2563495"/>
            <a:ext cx="8510905" cy="4012565"/>
          </a:xfrm>
          <a:prstGeom prst="rect">
            <a:avLst/>
          </a:prstGeom>
        </p:spPr>
      </p:pic>
      <p:pic>
        <p:nvPicPr>
          <p:cNvPr id="25" name="图片 24"/>
          <p:cNvPicPr>
            <a:picLocks noChangeAspect="1"/>
          </p:cNvPicPr>
          <p:nvPr/>
        </p:nvPicPr>
        <p:blipFill>
          <a:blip r:embed="rId6"/>
          <a:stretch>
            <a:fillRect/>
          </a:stretch>
        </p:blipFill>
        <p:spPr>
          <a:xfrm>
            <a:off x="3637280" y="2563495"/>
            <a:ext cx="8354060" cy="3773805"/>
          </a:xfrm>
          <a:prstGeom prst="rect">
            <a:avLst/>
          </a:prstGeom>
        </p:spPr>
      </p:pic>
      <p:pic>
        <p:nvPicPr>
          <p:cNvPr id="26" name="图片 25"/>
          <p:cNvPicPr>
            <a:picLocks noChangeAspect="1"/>
          </p:cNvPicPr>
          <p:nvPr/>
        </p:nvPicPr>
        <p:blipFill>
          <a:blip r:embed="rId7"/>
          <a:stretch>
            <a:fillRect/>
          </a:stretch>
        </p:blipFill>
        <p:spPr>
          <a:xfrm>
            <a:off x="4526280" y="2563495"/>
            <a:ext cx="7465060" cy="4121150"/>
          </a:xfrm>
          <a:prstGeom prst="rect">
            <a:avLst/>
          </a:prstGeom>
        </p:spPr>
      </p:pic>
      <p:sp>
        <p:nvSpPr>
          <p:cNvPr id="2" name="五边形 1"/>
          <p:cNvSpPr/>
          <p:nvPr/>
        </p:nvSpPr>
        <p:spPr>
          <a:xfrm>
            <a:off x="762000" y="652145"/>
            <a:ext cx="3415030" cy="611505"/>
          </a:xfrm>
          <a:prstGeom prst="homePlate">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r>
              <a:rPr lang="en-US" altLang="zh-CN" sz="2400" b="1">
                <a:solidFill>
                  <a:schemeClr val="tx1"/>
                </a:solidFill>
                <a:latin typeface="楷体" panose="02010609060101010101" pitchFamily="49" charset="-122"/>
                <a:ea typeface="楷体" panose="02010609060101010101" pitchFamily="49" charset="-122"/>
                <a:sym typeface="+mn-ea"/>
              </a:rPr>
              <a:t>1.</a:t>
            </a:r>
            <a:r>
              <a:rPr lang="zh-CN" altLang="en-US" sz="2400" b="1">
                <a:solidFill>
                  <a:schemeClr val="tx1"/>
                </a:solidFill>
                <a:latin typeface="楷体" panose="02010609060101010101" pitchFamily="49" charset="-122"/>
                <a:ea typeface="楷体" panose="02010609060101010101" pitchFamily="49" charset="-122"/>
                <a:sym typeface="+mn-ea"/>
              </a:rPr>
              <a:t>研究主题怎么定？</a:t>
            </a:r>
            <a:endPar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3" name="文本框 2"/>
          <p:cNvSpPr txBox="1"/>
          <p:nvPr/>
        </p:nvSpPr>
        <p:spPr>
          <a:xfrm>
            <a:off x="16510" y="68580"/>
            <a:ext cx="3949065" cy="58356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a:solidFill>
                  <a:schemeClr val="bg1"/>
                </a:solidFill>
                <a:latin typeface="楷体" panose="02010609060101010101" pitchFamily="49" charset="-122"/>
                <a:ea typeface="楷体" panose="02010609060101010101" pitchFamily="49" charset="-122"/>
                <a:sym typeface="+mn-ea"/>
              </a:rPr>
              <a:t>一、写论文前的思考</a:t>
            </a:r>
          </a:p>
        </p:txBody>
      </p:sp>
      <p:sp>
        <p:nvSpPr>
          <p:cNvPr id="5" name="矩形 4"/>
          <p:cNvSpPr/>
          <p:nvPr/>
        </p:nvSpPr>
        <p:spPr>
          <a:xfrm>
            <a:off x="689610" y="1287145"/>
            <a:ext cx="11237595" cy="1630045"/>
          </a:xfrm>
          <a:prstGeom prst="rect">
            <a:avLst/>
          </a:prstGeom>
        </p:spPr>
        <p:txBody>
          <a:bodyPr wrap="square">
            <a:spAutoFit/>
          </a:bodyPr>
          <a:lstStyle/>
          <a:p>
            <a:pPr>
              <a:lnSpc>
                <a:spcPct val="200000"/>
              </a:lnSpc>
              <a:buFont typeface="Wingdings" panose="05000000000000000000" pitchFamily="2" charset="2"/>
              <a:buNone/>
            </a:pPr>
            <a:r>
              <a:rPr lang="en-US" altLang="zh-CN" sz="2000" b="1" dirty="0">
                <a:solidFill>
                  <a:schemeClr val="tx1"/>
                </a:solidFill>
                <a:latin typeface="楷体" panose="02010609060101010101" pitchFamily="49" charset="-122"/>
                <a:ea typeface="楷体" panose="02010609060101010101" pitchFamily="49" charset="-122"/>
                <a:cs typeface="楷体" panose="02010609060101010101" pitchFamily="49" charset="-122"/>
              </a:rPr>
              <a:t>1</a:t>
            </a:r>
            <a:r>
              <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rPr>
              <a:t>、5G具体指什么？</a:t>
            </a:r>
            <a:r>
              <a:rPr lang="zh-CN" altLang="en-US" sz="2000" b="1" dirty="0">
                <a:solidFill>
                  <a:srgbClr val="C00000"/>
                </a:solidFill>
                <a:latin typeface="楷体" panose="02010609060101010101" pitchFamily="49" charset="-122"/>
                <a:ea typeface="楷体" panose="02010609060101010101" pitchFamily="49" charset="-122"/>
                <a:cs typeface="楷体" panose="02010609060101010101" pitchFamily="49" charset="-122"/>
              </a:rPr>
              <a:t>                      </a:t>
            </a:r>
            <a:r>
              <a:rPr lang="zh-CN" altLang="en-US" sz="2000" b="1" dirty="0">
                <a:latin typeface="楷体" panose="02010609060101010101" pitchFamily="49" charset="-122"/>
                <a:ea typeface="楷体" panose="02010609060101010101" pitchFamily="49" charset="-122"/>
                <a:cs typeface="楷体" panose="02010609060101010101" pitchFamily="49" charset="-122"/>
              </a:rPr>
              <a:t>3、</a:t>
            </a:r>
            <a:r>
              <a:rPr lang="zh-CN" altLang="en-US" sz="2000" b="1" dirty="0">
                <a:latin typeface="楷体" panose="02010609060101010101" pitchFamily="49" charset="-122"/>
                <a:ea typeface="楷体" panose="02010609060101010101" pitchFamily="49" charset="-122"/>
                <a:cs typeface="楷体" panose="02010609060101010101" pitchFamily="49" charset="-122"/>
                <a:sym typeface="+mn-ea"/>
              </a:rPr>
              <a:t>研究趋势怎么样？</a:t>
            </a:r>
            <a:endParaRPr lang="zh-CN" altLang="en-US" sz="2000" b="1" dirty="0">
              <a:latin typeface="楷体" panose="02010609060101010101" pitchFamily="49" charset="-122"/>
              <a:ea typeface="楷体" panose="02010609060101010101" pitchFamily="49" charset="-122"/>
              <a:cs typeface="楷体" panose="02010609060101010101" pitchFamily="49" charset="-122"/>
            </a:endParaRPr>
          </a:p>
          <a:p>
            <a:pPr>
              <a:buFont typeface="Wingdings" panose="05000000000000000000" pitchFamily="2" charset="2"/>
              <a:buNone/>
            </a:pPr>
            <a:r>
              <a:rPr lang="en-US" altLang="zh-CN" sz="2000" b="1" dirty="0">
                <a:solidFill>
                  <a:srgbClr val="FF0000"/>
                </a:solidFill>
                <a:latin typeface="楷体" panose="02010609060101010101" pitchFamily="49" charset="-122"/>
                <a:ea typeface="楷体" panose="02010609060101010101" pitchFamily="49" charset="-122"/>
                <a:cs typeface="楷体" panose="02010609060101010101" pitchFamily="49" charset="-122"/>
              </a:rPr>
              <a:t>2</a:t>
            </a:r>
            <a:r>
              <a:rPr lang="zh-CN" altLang="en-US" sz="2000" b="1" dirty="0">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zh-CN" altLang="en-US" sz="2000" b="1"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5G方向的主题很多，具体定什么？</a:t>
            </a:r>
            <a:r>
              <a:rPr lang="zh-CN" altLang="en-US" sz="2000" b="1" dirty="0">
                <a:latin typeface="楷体" panose="02010609060101010101" pitchFamily="49" charset="-122"/>
                <a:ea typeface="楷体" panose="02010609060101010101" pitchFamily="49" charset="-122"/>
                <a:cs typeface="楷体" panose="02010609060101010101" pitchFamily="49" charset="-122"/>
              </a:rPr>
              <a:t>      </a:t>
            </a:r>
            <a:r>
              <a:rPr lang="en-US" altLang="zh-CN" sz="2000" b="1" dirty="0">
                <a:latin typeface="楷体" panose="02010609060101010101" pitchFamily="49" charset="-122"/>
                <a:ea typeface="楷体" panose="02010609060101010101" pitchFamily="49" charset="-122"/>
                <a:cs typeface="楷体" panose="02010609060101010101" pitchFamily="49" charset="-122"/>
              </a:rPr>
              <a:t>4</a:t>
            </a:r>
            <a:r>
              <a:rPr lang="zh-CN" altLang="en-US" sz="2000" b="1" dirty="0">
                <a:latin typeface="楷体" panose="02010609060101010101" pitchFamily="49" charset="-122"/>
                <a:ea typeface="楷体" panose="02010609060101010101" pitchFamily="49" charset="-122"/>
                <a:cs typeface="楷体" panose="02010609060101010101" pitchFamily="49" charset="-122"/>
              </a:rPr>
              <a:t>、参考文献有哪些？（资源类型、发表时间、语种）</a:t>
            </a:r>
            <a:endParaRPr lang="en-US" altLang="zh-CN" sz="2000" b="1" dirty="0">
              <a:latin typeface="楷体" panose="02010609060101010101" pitchFamily="49" charset="-122"/>
              <a:ea typeface="楷体" panose="02010609060101010101" pitchFamily="49" charset="-122"/>
              <a:cs typeface="楷体" panose="02010609060101010101" pitchFamily="49" charset="-122"/>
            </a:endParaRPr>
          </a:p>
          <a:p>
            <a:pPr>
              <a:buFont typeface="Wingdings" panose="05000000000000000000" pitchFamily="2" charset="2"/>
              <a:buNone/>
            </a:pPr>
            <a:endParaRPr lang="en-US" altLang="zh-CN" sz="2000" b="1" dirty="0">
              <a:latin typeface="楷体" panose="02010609060101010101" pitchFamily="49" charset="-122"/>
              <a:ea typeface="楷体" panose="02010609060101010101" pitchFamily="49" charset="-122"/>
              <a:cs typeface="楷体" panose="02010609060101010101" pitchFamily="49" charset="-122"/>
            </a:endParaRPr>
          </a:p>
          <a:p>
            <a:pPr>
              <a:buFont typeface="Wingdings" panose="05000000000000000000" pitchFamily="2" charset="2"/>
              <a:buNone/>
            </a:pPr>
            <a:endParaRPr lang="en-US" altLang="zh-CN" sz="2000" b="1" dirty="0">
              <a:latin typeface="楷体" panose="02010609060101010101" pitchFamily="49" charset="-122"/>
              <a:ea typeface="楷体" panose="02010609060101010101" pitchFamily="49" charset="-122"/>
              <a:cs typeface="楷体" panose="02010609060101010101" pitchFamily="49"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1" grpId="0"/>
      <p:bldP spid="11"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166370" y="3592195"/>
            <a:ext cx="3540125" cy="2060575"/>
          </a:xfrm>
          <a:prstGeom prst="rect">
            <a:avLst/>
          </a:prstGeom>
        </p:spPr>
        <p:txBody>
          <a:bodyPr vert="horz" lIns="121920" tIns="60960" rIns="121920" bIns="60960" rtlCol="0">
            <a:noAutofit/>
            <a:scene3d>
              <a:camera prst="orthographicFront"/>
              <a:lightRig rig="threePt" dir="t"/>
            </a:scene3d>
          </a:bodyPr>
          <a:lstStyle/>
          <a:p>
            <a:pPr marL="457200" indent="-457200" algn="just">
              <a:lnSpc>
                <a:spcPct val="150000"/>
              </a:lnSpc>
              <a:spcBef>
                <a:spcPct val="20000"/>
              </a:spcBef>
              <a:buFont typeface="Wingdings" panose="05000000000000000000" pitchFamily="2" charset="2"/>
              <a:buChar char="ü"/>
            </a:pPr>
            <a:r>
              <a:rPr lang="zh-CN" altLang="en-US" sz="1600"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从“</a:t>
            </a:r>
            <a:r>
              <a:rPr lang="zh-CN" altLang="en-US" sz="1600" b="1" u="sng" kern="100" dirty="0">
                <a:solidFill>
                  <a:srgbClr val="FF0000"/>
                </a:solidFill>
                <a:effectLst/>
                <a:latin typeface="楷体" panose="02010609060101010101" pitchFamily="49" charset="-122"/>
                <a:ea typeface="楷体" panose="02010609060101010101" pitchFamily="49" charset="-122"/>
                <a:cs typeface="楷体" panose="02010609060101010101" pitchFamily="49" charset="-122"/>
              </a:rPr>
              <a:t>发文趋势</a:t>
            </a:r>
            <a:r>
              <a:rPr lang="zh-CN" altLang="en-US" sz="1600"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a:t>
            </a:r>
            <a:r>
              <a:rPr lang="zh-CN" altLang="en-US" sz="1600" b="1" u="sng" kern="100" dirty="0">
                <a:solidFill>
                  <a:srgbClr val="FF0000"/>
                </a:solidFill>
                <a:effectLst/>
                <a:latin typeface="楷体" panose="02010609060101010101" pitchFamily="49" charset="-122"/>
                <a:ea typeface="楷体" panose="02010609060101010101" pitchFamily="49" charset="-122"/>
                <a:cs typeface="楷体" panose="02010609060101010101" pitchFamily="49" charset="-122"/>
              </a:rPr>
              <a:t>被引趋势</a:t>
            </a:r>
            <a:r>
              <a:rPr lang="zh-CN" altLang="en-US" sz="1600"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”等多个层面了解研究价值。</a:t>
            </a:r>
          </a:p>
          <a:p>
            <a:pPr marL="457200" indent="-457200" algn="just">
              <a:lnSpc>
                <a:spcPct val="150000"/>
              </a:lnSpc>
              <a:spcBef>
                <a:spcPct val="20000"/>
              </a:spcBef>
              <a:buFont typeface="Wingdings" panose="05000000000000000000" pitchFamily="2" charset="2"/>
              <a:buChar char="ü"/>
            </a:pPr>
            <a:r>
              <a:rPr lang="zh-CN" altLang="en-US" sz="1600"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从</a:t>
            </a:r>
            <a:r>
              <a:rPr lang="zh-CN" altLang="en-US" sz="1600" b="1" kern="100" dirty="0">
                <a:solidFill>
                  <a:srgbClr val="FF0000"/>
                </a:solidFill>
                <a:effectLst/>
                <a:latin typeface="楷体" panose="02010609060101010101" pitchFamily="49" charset="-122"/>
                <a:ea typeface="楷体" panose="02010609060101010101" pitchFamily="49" charset="-122"/>
                <a:cs typeface="楷体" panose="02010609060101010101" pitchFamily="49" charset="-122"/>
              </a:rPr>
              <a:t>发文趋势图、引文趋势图</a:t>
            </a:r>
            <a:r>
              <a:rPr lang="zh-CN" altLang="en-US" sz="1600"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可知</a:t>
            </a:r>
            <a:r>
              <a:rPr lang="en-US" altLang="zh-CN" sz="1600"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5G</a:t>
            </a:r>
            <a:r>
              <a:rPr lang="zh-CN" altLang="en-US" sz="1600"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主题的研究现在仍呈上升趋势，研究价值很高。</a:t>
            </a:r>
          </a:p>
        </p:txBody>
      </p:sp>
      <p:sp>
        <p:nvSpPr>
          <p:cNvPr id="10" name="文本框 9"/>
          <p:cNvSpPr txBox="1"/>
          <p:nvPr/>
        </p:nvSpPr>
        <p:spPr>
          <a:xfrm>
            <a:off x="165735" y="2661285"/>
            <a:ext cx="3517265" cy="922020"/>
          </a:xfrm>
          <a:prstGeom prst="rect">
            <a:avLst/>
          </a:prstGeom>
          <a:noFill/>
        </p:spPr>
        <p:txBody>
          <a:bodyPr wrap="square" rtlCol="0">
            <a:spAutoFit/>
          </a:bodyPr>
          <a:lstStyle/>
          <a:p>
            <a:pPr>
              <a:lnSpc>
                <a:spcPct val="150000"/>
              </a:lnSpc>
            </a:pPr>
            <a:r>
              <a:rPr lang="zh-CN" altLang="en-US" b="1" dirty="0">
                <a:solidFill>
                  <a:schemeClr val="accent1"/>
                </a:solidFill>
                <a:effectLst/>
                <a:latin typeface="楷体" panose="02010609060101010101" pitchFamily="49" charset="-122"/>
                <a:ea typeface="楷体" panose="02010609060101010101" pitchFamily="49" charset="-122"/>
                <a:cs typeface="楷体" panose="02010609060101010101" pitchFamily="49" charset="-122"/>
              </a:rPr>
              <a:t>步骤：万方分析</a:t>
            </a:r>
            <a:r>
              <a:rPr lang="en-US" altLang="zh-CN" b="1" dirty="0">
                <a:solidFill>
                  <a:schemeClr val="accent1"/>
                </a:solidFill>
                <a:effectLst/>
                <a:latin typeface="楷体" panose="02010609060101010101" pitchFamily="49" charset="-122"/>
                <a:ea typeface="楷体" panose="02010609060101010101" pitchFamily="49" charset="-122"/>
                <a:cs typeface="楷体" panose="02010609060101010101" pitchFamily="49" charset="-122"/>
              </a:rPr>
              <a:t>-</a:t>
            </a:r>
            <a:r>
              <a:rPr lang="zh-CN" altLang="en-US" b="1" dirty="0">
                <a:solidFill>
                  <a:schemeClr val="accent1"/>
                </a:solidFill>
                <a:effectLst/>
                <a:latin typeface="楷体" panose="02010609060101010101" pitchFamily="49" charset="-122"/>
                <a:ea typeface="楷体" panose="02010609060101010101" pitchFamily="49" charset="-122"/>
                <a:cs typeface="楷体" panose="02010609060101010101" pitchFamily="49" charset="-122"/>
              </a:rPr>
              <a:t>主题分析</a:t>
            </a:r>
            <a:r>
              <a:rPr lang="en-US" altLang="zh-CN" b="1" dirty="0">
                <a:solidFill>
                  <a:schemeClr val="accent1"/>
                </a:solidFill>
                <a:effectLst/>
                <a:latin typeface="楷体" panose="02010609060101010101" pitchFamily="49" charset="-122"/>
                <a:ea typeface="楷体" panose="02010609060101010101" pitchFamily="49" charset="-122"/>
                <a:cs typeface="楷体" panose="02010609060101010101" pitchFamily="49" charset="-122"/>
              </a:rPr>
              <a:t>-</a:t>
            </a:r>
            <a:r>
              <a:rPr lang="zh-CN" altLang="en-US" b="1" dirty="0">
                <a:solidFill>
                  <a:schemeClr val="accent1"/>
                </a:solidFill>
                <a:effectLst/>
                <a:latin typeface="楷体" panose="02010609060101010101" pitchFamily="49" charset="-122"/>
                <a:ea typeface="楷体" panose="02010609060101010101" pitchFamily="49" charset="-122"/>
                <a:cs typeface="楷体" panose="02010609060101010101" pitchFamily="49" charset="-122"/>
              </a:rPr>
              <a:t>分析结果</a:t>
            </a:r>
            <a:r>
              <a:rPr lang="en-US" altLang="zh-CN" b="1" dirty="0">
                <a:solidFill>
                  <a:schemeClr val="accent1"/>
                </a:solidFill>
                <a:effectLst/>
                <a:latin typeface="楷体" panose="02010609060101010101" pitchFamily="49" charset="-122"/>
                <a:ea typeface="楷体" panose="02010609060101010101" pitchFamily="49" charset="-122"/>
                <a:cs typeface="楷体" panose="02010609060101010101" pitchFamily="49" charset="-122"/>
              </a:rPr>
              <a:t>-</a:t>
            </a:r>
            <a:r>
              <a:rPr lang="zh-CN" altLang="en-US" b="1" dirty="0">
                <a:solidFill>
                  <a:schemeClr val="accent1"/>
                </a:solidFill>
                <a:effectLst/>
                <a:latin typeface="楷体" panose="02010609060101010101" pitchFamily="49" charset="-122"/>
                <a:ea typeface="楷体" panose="02010609060101010101" pitchFamily="49" charset="-122"/>
                <a:cs typeface="楷体" panose="02010609060101010101" pitchFamily="49" charset="-122"/>
              </a:rPr>
              <a:t>发文趋势</a:t>
            </a:r>
            <a:r>
              <a:rPr lang="en-US" altLang="zh-CN" b="1" dirty="0">
                <a:solidFill>
                  <a:schemeClr val="accent1"/>
                </a:solidFill>
                <a:effectLst/>
                <a:latin typeface="楷体" panose="02010609060101010101" pitchFamily="49" charset="-122"/>
                <a:ea typeface="楷体" panose="02010609060101010101" pitchFamily="49" charset="-122"/>
                <a:cs typeface="楷体" panose="02010609060101010101" pitchFamily="49" charset="-122"/>
              </a:rPr>
              <a:t>/</a:t>
            </a:r>
            <a:r>
              <a:rPr lang="zh-CN" altLang="en-US" b="1" dirty="0">
                <a:solidFill>
                  <a:schemeClr val="accent1"/>
                </a:solidFill>
                <a:effectLst/>
                <a:latin typeface="楷体" panose="02010609060101010101" pitchFamily="49" charset="-122"/>
                <a:ea typeface="楷体" panose="02010609060101010101" pitchFamily="49" charset="-122"/>
                <a:cs typeface="楷体" panose="02010609060101010101" pitchFamily="49" charset="-122"/>
              </a:rPr>
              <a:t>被引趋势</a:t>
            </a:r>
          </a:p>
        </p:txBody>
      </p:sp>
      <p:pic>
        <p:nvPicPr>
          <p:cNvPr id="7" name="图片 6"/>
          <p:cNvPicPr>
            <a:picLocks noChangeAspect="1"/>
          </p:cNvPicPr>
          <p:nvPr/>
        </p:nvPicPr>
        <p:blipFill>
          <a:blip r:embed="rId4"/>
          <a:stretch>
            <a:fillRect/>
          </a:stretch>
        </p:blipFill>
        <p:spPr>
          <a:xfrm>
            <a:off x="3683000" y="2684780"/>
            <a:ext cx="8456930" cy="3947795"/>
          </a:xfrm>
          <a:prstGeom prst="rect">
            <a:avLst/>
          </a:prstGeom>
        </p:spPr>
      </p:pic>
      <p:pic>
        <p:nvPicPr>
          <p:cNvPr id="8" name="图片 7"/>
          <p:cNvPicPr>
            <a:picLocks noChangeAspect="1"/>
          </p:cNvPicPr>
          <p:nvPr/>
        </p:nvPicPr>
        <p:blipFill>
          <a:blip r:embed="rId5"/>
          <a:stretch>
            <a:fillRect/>
          </a:stretch>
        </p:blipFill>
        <p:spPr>
          <a:xfrm>
            <a:off x="3652520" y="2684780"/>
            <a:ext cx="8518525" cy="4097020"/>
          </a:xfrm>
          <a:prstGeom prst="rect">
            <a:avLst/>
          </a:prstGeom>
        </p:spPr>
      </p:pic>
      <p:sp>
        <p:nvSpPr>
          <p:cNvPr id="2" name="五边形 1"/>
          <p:cNvSpPr/>
          <p:nvPr/>
        </p:nvSpPr>
        <p:spPr>
          <a:xfrm>
            <a:off x="762000" y="652145"/>
            <a:ext cx="3415030" cy="611505"/>
          </a:xfrm>
          <a:prstGeom prst="homePlate">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r>
              <a:rPr lang="en-US" altLang="zh-CN" sz="2400" b="1">
                <a:solidFill>
                  <a:schemeClr val="tx1"/>
                </a:solidFill>
                <a:latin typeface="楷体" panose="02010609060101010101" pitchFamily="49" charset="-122"/>
                <a:ea typeface="楷体" panose="02010609060101010101" pitchFamily="49" charset="-122"/>
                <a:sym typeface="+mn-ea"/>
              </a:rPr>
              <a:t>2.</a:t>
            </a:r>
            <a:r>
              <a:rPr lang="zh-CN" altLang="en-US" sz="2400" b="1">
                <a:solidFill>
                  <a:schemeClr val="tx1"/>
                </a:solidFill>
                <a:latin typeface="楷体" panose="02010609060101010101" pitchFamily="49" charset="-122"/>
                <a:ea typeface="楷体" panose="02010609060101010101" pitchFamily="49" charset="-122"/>
                <a:sym typeface="+mn-ea"/>
              </a:rPr>
              <a:t>研究价值怎么样？</a:t>
            </a:r>
            <a:endPar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3" name="文本框 2"/>
          <p:cNvSpPr txBox="1"/>
          <p:nvPr/>
        </p:nvSpPr>
        <p:spPr>
          <a:xfrm>
            <a:off x="16510" y="68580"/>
            <a:ext cx="3949065" cy="58356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a:solidFill>
                  <a:schemeClr val="bg1"/>
                </a:solidFill>
                <a:latin typeface="楷体" panose="02010609060101010101" pitchFamily="49" charset="-122"/>
                <a:ea typeface="楷体" panose="02010609060101010101" pitchFamily="49" charset="-122"/>
                <a:sym typeface="+mn-ea"/>
              </a:rPr>
              <a:t>一、写论文前的思考</a:t>
            </a:r>
          </a:p>
        </p:txBody>
      </p:sp>
      <p:sp>
        <p:nvSpPr>
          <p:cNvPr id="5" name="矩形 4"/>
          <p:cNvSpPr/>
          <p:nvPr/>
        </p:nvSpPr>
        <p:spPr>
          <a:xfrm>
            <a:off x="689610" y="1287145"/>
            <a:ext cx="11237595" cy="1630045"/>
          </a:xfrm>
          <a:prstGeom prst="rect">
            <a:avLst/>
          </a:prstGeom>
        </p:spPr>
        <p:txBody>
          <a:bodyPr wrap="square">
            <a:spAutoFit/>
          </a:bodyPr>
          <a:lstStyle/>
          <a:p>
            <a:pPr>
              <a:lnSpc>
                <a:spcPct val="200000"/>
              </a:lnSpc>
              <a:buFont typeface="Wingdings" panose="05000000000000000000" pitchFamily="2" charset="2"/>
              <a:buNone/>
            </a:pPr>
            <a:r>
              <a:rPr lang="en-US" altLang="zh-CN" sz="2000" b="1" dirty="0">
                <a:solidFill>
                  <a:schemeClr val="tx1"/>
                </a:solidFill>
                <a:latin typeface="楷体" panose="02010609060101010101" pitchFamily="49" charset="-122"/>
                <a:ea typeface="楷体" panose="02010609060101010101" pitchFamily="49" charset="-122"/>
                <a:cs typeface="楷体" panose="02010609060101010101" pitchFamily="49" charset="-122"/>
              </a:rPr>
              <a:t>1</a:t>
            </a:r>
            <a:r>
              <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rPr>
              <a:t>、5G具体指什么？</a:t>
            </a:r>
            <a:r>
              <a:rPr lang="zh-CN" altLang="en-US" sz="2000" b="1" dirty="0">
                <a:solidFill>
                  <a:srgbClr val="C00000"/>
                </a:solidFill>
                <a:latin typeface="楷体" panose="02010609060101010101" pitchFamily="49" charset="-122"/>
                <a:ea typeface="楷体" panose="02010609060101010101" pitchFamily="49" charset="-122"/>
                <a:cs typeface="楷体" panose="02010609060101010101" pitchFamily="49" charset="-122"/>
              </a:rPr>
              <a:t>                      </a:t>
            </a:r>
            <a:r>
              <a:rPr lang="zh-CN" altLang="en-US" sz="2000" b="1" dirty="0">
                <a:solidFill>
                  <a:srgbClr val="FF0000"/>
                </a:solidFill>
                <a:latin typeface="楷体" panose="02010609060101010101" pitchFamily="49" charset="-122"/>
                <a:ea typeface="楷体" panose="02010609060101010101" pitchFamily="49" charset="-122"/>
                <a:cs typeface="楷体" panose="02010609060101010101" pitchFamily="49" charset="-122"/>
              </a:rPr>
              <a:t>3、</a:t>
            </a:r>
            <a:r>
              <a:rPr lang="zh-CN" altLang="en-US" sz="2000" b="1"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研究趋势怎么样？</a:t>
            </a:r>
            <a:endParaRPr lang="zh-CN" altLang="en-US" sz="2000" b="1" dirty="0">
              <a:solidFill>
                <a:srgbClr val="FF0000"/>
              </a:solidFill>
              <a:latin typeface="楷体" panose="02010609060101010101" pitchFamily="49" charset="-122"/>
              <a:ea typeface="楷体" panose="02010609060101010101" pitchFamily="49" charset="-122"/>
              <a:cs typeface="楷体" panose="02010609060101010101" pitchFamily="49" charset="-122"/>
            </a:endParaRPr>
          </a:p>
          <a:p>
            <a:pPr>
              <a:buFont typeface="Wingdings" panose="05000000000000000000" pitchFamily="2" charset="2"/>
              <a:buNone/>
            </a:pPr>
            <a:r>
              <a:rPr lang="en-US" altLang="zh-CN" sz="2000" b="1" dirty="0">
                <a:solidFill>
                  <a:schemeClr val="tx1"/>
                </a:solidFill>
                <a:latin typeface="楷体" panose="02010609060101010101" pitchFamily="49" charset="-122"/>
                <a:ea typeface="楷体" panose="02010609060101010101" pitchFamily="49" charset="-122"/>
                <a:cs typeface="楷体" panose="02010609060101010101" pitchFamily="49" charset="-122"/>
              </a:rPr>
              <a:t>2</a:t>
            </a:r>
            <a:r>
              <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rPr>
              <a:t>、</a:t>
            </a:r>
            <a:r>
              <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5G方向的主题很多，具体定什么？</a:t>
            </a:r>
            <a:r>
              <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rPr>
              <a:t> </a:t>
            </a:r>
            <a:r>
              <a:rPr lang="zh-CN" altLang="en-US" sz="2000" b="1" dirty="0">
                <a:latin typeface="楷体" panose="02010609060101010101" pitchFamily="49" charset="-122"/>
                <a:ea typeface="楷体" panose="02010609060101010101" pitchFamily="49" charset="-122"/>
                <a:cs typeface="楷体" panose="02010609060101010101" pitchFamily="49" charset="-122"/>
              </a:rPr>
              <a:t>     </a:t>
            </a:r>
            <a:r>
              <a:rPr lang="en-US" altLang="zh-CN" sz="2000" b="1" dirty="0">
                <a:latin typeface="楷体" panose="02010609060101010101" pitchFamily="49" charset="-122"/>
                <a:ea typeface="楷体" panose="02010609060101010101" pitchFamily="49" charset="-122"/>
                <a:cs typeface="楷体" panose="02010609060101010101" pitchFamily="49" charset="-122"/>
              </a:rPr>
              <a:t>4</a:t>
            </a:r>
            <a:r>
              <a:rPr lang="zh-CN" altLang="en-US" sz="2000" b="1" dirty="0">
                <a:latin typeface="楷体" panose="02010609060101010101" pitchFamily="49" charset="-122"/>
                <a:ea typeface="楷体" panose="02010609060101010101" pitchFamily="49" charset="-122"/>
                <a:cs typeface="楷体" panose="02010609060101010101" pitchFamily="49" charset="-122"/>
              </a:rPr>
              <a:t>、参考文献有哪些？（资源类型、发表时间、语种）</a:t>
            </a:r>
            <a:endParaRPr lang="en-US" altLang="zh-CN" sz="2000" b="1" dirty="0">
              <a:latin typeface="楷体" panose="02010609060101010101" pitchFamily="49" charset="-122"/>
              <a:ea typeface="楷体" panose="02010609060101010101" pitchFamily="49" charset="-122"/>
              <a:cs typeface="楷体" panose="02010609060101010101" pitchFamily="49" charset="-122"/>
            </a:endParaRPr>
          </a:p>
          <a:p>
            <a:pPr>
              <a:buFont typeface="Wingdings" panose="05000000000000000000" pitchFamily="2" charset="2"/>
              <a:buNone/>
            </a:pPr>
            <a:endParaRPr lang="en-US" altLang="zh-CN" sz="2000" b="1" dirty="0">
              <a:latin typeface="楷体" panose="02010609060101010101" pitchFamily="49" charset="-122"/>
              <a:ea typeface="楷体" panose="02010609060101010101" pitchFamily="49" charset="-122"/>
              <a:cs typeface="楷体" panose="02010609060101010101" pitchFamily="49" charset="-122"/>
            </a:endParaRPr>
          </a:p>
          <a:p>
            <a:pPr>
              <a:buFont typeface="Wingdings" panose="05000000000000000000" pitchFamily="2" charset="2"/>
              <a:buNone/>
            </a:pPr>
            <a:endParaRPr lang="en-US" altLang="zh-CN" sz="2000" b="1" dirty="0">
              <a:latin typeface="楷体" panose="02010609060101010101" pitchFamily="49" charset="-122"/>
              <a:ea typeface="楷体" panose="02010609060101010101" pitchFamily="49" charset="-122"/>
              <a:cs typeface="楷体" panose="02010609060101010101" pitchFamily="49"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181610" y="2376170"/>
            <a:ext cx="3261360" cy="3362960"/>
          </a:xfrm>
          <a:prstGeom prst="rect">
            <a:avLst/>
          </a:prstGeom>
        </p:spPr>
        <p:txBody>
          <a:bodyPr vert="horz" lIns="121920" tIns="60960" rIns="121920" bIns="60960" rtlCol="0">
            <a:noAutofit/>
            <a:scene3d>
              <a:camera prst="orthographicFront"/>
              <a:lightRig rig="threePt" dir="t"/>
            </a:scene3d>
          </a:bodyPr>
          <a:lstStyle/>
          <a:p>
            <a:pPr marL="457200" indent="-457200" algn="just">
              <a:lnSpc>
                <a:spcPct val="150000"/>
              </a:lnSpc>
              <a:spcBef>
                <a:spcPct val="20000"/>
              </a:spcBef>
              <a:buFont typeface="Wingdings" panose="05000000000000000000" pitchFamily="2" charset="2"/>
              <a:buChar char="ü"/>
            </a:pPr>
            <a:r>
              <a:rPr lang="zh-CN" altLang="en-US" sz="1600"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想了解最新研究</a:t>
            </a:r>
            <a:endParaRPr lang="en-US" altLang="zh-CN" sz="1600"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endParaRPr>
          </a:p>
          <a:p>
            <a:pPr algn="just">
              <a:lnSpc>
                <a:spcPct val="150000"/>
              </a:lnSpc>
              <a:spcBef>
                <a:spcPct val="20000"/>
              </a:spcBef>
            </a:pPr>
            <a:r>
              <a:rPr lang="zh-CN" altLang="en-US" sz="1600"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资源类型可选为</a:t>
            </a:r>
            <a:r>
              <a:rPr lang="zh-CN" altLang="en-US" sz="1600" b="1" u="sng" kern="100" dirty="0">
                <a:solidFill>
                  <a:srgbClr val="FF0000"/>
                </a:solidFill>
                <a:effectLst/>
                <a:latin typeface="楷体" panose="02010609060101010101" pitchFamily="49" charset="-122"/>
                <a:ea typeface="楷体" panose="02010609060101010101" pitchFamily="49" charset="-122"/>
                <a:cs typeface="楷体" panose="02010609060101010101" pitchFamily="49" charset="-122"/>
              </a:rPr>
              <a:t>期刊、</a:t>
            </a:r>
            <a:r>
              <a:rPr lang="zh-CN" altLang="en-US" sz="1600" b="1" u="sng" kern="100" dirty="0">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学位、</a:t>
            </a:r>
            <a:r>
              <a:rPr lang="zh-CN" altLang="en-US" sz="1600" b="1" u="sng" kern="100" dirty="0">
                <a:solidFill>
                  <a:srgbClr val="FF0000"/>
                </a:solidFill>
                <a:effectLst/>
                <a:latin typeface="楷体" panose="02010609060101010101" pitchFamily="49" charset="-122"/>
                <a:ea typeface="楷体" panose="02010609060101010101" pitchFamily="49" charset="-122"/>
                <a:cs typeface="楷体" panose="02010609060101010101" pitchFamily="49" charset="-122"/>
              </a:rPr>
              <a:t>会议、</a:t>
            </a:r>
            <a:r>
              <a:rPr lang="zh-CN" altLang="en-US" sz="1600" b="1" u="sng" kern="100" dirty="0">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专利、</a:t>
            </a:r>
            <a:r>
              <a:rPr lang="zh-CN" altLang="en-US" sz="1600" b="1" u="sng" kern="100" dirty="0">
                <a:solidFill>
                  <a:srgbClr val="FF0000"/>
                </a:solidFill>
                <a:effectLst/>
                <a:latin typeface="楷体" panose="02010609060101010101" pitchFamily="49" charset="-122"/>
                <a:ea typeface="楷体" panose="02010609060101010101" pitchFamily="49" charset="-122"/>
                <a:cs typeface="楷体" panose="02010609060101010101" pitchFamily="49" charset="-122"/>
              </a:rPr>
              <a:t>科技报告</a:t>
            </a:r>
            <a:r>
              <a:rPr lang="zh-CN" altLang="en-US" sz="1600"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等；</a:t>
            </a:r>
            <a:endParaRPr lang="en-US" altLang="zh-CN" sz="1600"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endParaRPr>
          </a:p>
          <a:p>
            <a:pPr algn="just">
              <a:lnSpc>
                <a:spcPct val="150000"/>
              </a:lnSpc>
              <a:spcBef>
                <a:spcPct val="20000"/>
              </a:spcBef>
            </a:pPr>
            <a:r>
              <a:rPr lang="zh-CN" altLang="en-US" sz="1600"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时间限定一般为</a:t>
            </a:r>
            <a:r>
              <a:rPr lang="en-US" altLang="zh-CN" sz="1600" b="1" u="sng" kern="100" dirty="0">
                <a:solidFill>
                  <a:srgbClr val="FF0000"/>
                </a:solidFill>
                <a:effectLst/>
                <a:latin typeface="楷体" panose="02010609060101010101" pitchFamily="49" charset="-122"/>
                <a:ea typeface="楷体" panose="02010609060101010101" pitchFamily="49" charset="-122"/>
                <a:cs typeface="楷体" panose="02010609060101010101" pitchFamily="49" charset="-122"/>
              </a:rPr>
              <a:t>5-10</a:t>
            </a:r>
            <a:r>
              <a:rPr lang="zh-CN" altLang="en-US" sz="1600" b="1" u="sng"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年</a:t>
            </a:r>
            <a:endParaRPr lang="en-US" altLang="zh-CN" sz="1600" b="1" u="sng"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endParaRPr>
          </a:p>
          <a:p>
            <a:pPr indent="0" algn="just">
              <a:lnSpc>
                <a:spcPct val="150000"/>
              </a:lnSpc>
              <a:spcBef>
                <a:spcPct val="20000"/>
              </a:spcBef>
              <a:buFont typeface="Wingdings" panose="05000000000000000000" pitchFamily="2" charset="2"/>
              <a:buNone/>
            </a:pPr>
            <a:endParaRPr lang="zh-CN" altLang="en-US" sz="1600" b="1" u="sng"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endParaRPr>
          </a:p>
        </p:txBody>
      </p:sp>
      <p:pic>
        <p:nvPicPr>
          <p:cNvPr id="6" name="图片 5" descr="C:\Users\Administrator\Desktop\111.png111"/>
          <p:cNvPicPr>
            <a:picLocks noChangeAspect="1"/>
          </p:cNvPicPr>
          <p:nvPr/>
        </p:nvPicPr>
        <p:blipFill>
          <a:blip r:embed="rId4"/>
          <a:srcRect/>
          <a:stretch>
            <a:fillRect/>
          </a:stretch>
        </p:blipFill>
        <p:spPr>
          <a:xfrm>
            <a:off x="3524568" y="2515235"/>
            <a:ext cx="8276590" cy="4124960"/>
          </a:xfrm>
          <a:prstGeom prst="rect">
            <a:avLst/>
          </a:prstGeom>
        </p:spPr>
      </p:pic>
      <p:pic>
        <p:nvPicPr>
          <p:cNvPr id="7" name="图片 6" descr="C:\Users\Administrator\Desktop\111.png111"/>
          <p:cNvPicPr>
            <a:picLocks noChangeAspect="1"/>
          </p:cNvPicPr>
          <p:nvPr/>
        </p:nvPicPr>
        <p:blipFill>
          <a:blip r:embed="rId5"/>
          <a:srcRect/>
          <a:stretch>
            <a:fillRect/>
          </a:stretch>
        </p:blipFill>
        <p:spPr>
          <a:xfrm>
            <a:off x="3525520" y="2504440"/>
            <a:ext cx="8514080" cy="3914140"/>
          </a:xfrm>
          <a:prstGeom prst="rect">
            <a:avLst/>
          </a:prstGeom>
        </p:spPr>
      </p:pic>
      <p:pic>
        <p:nvPicPr>
          <p:cNvPr id="8" name="图片 7" descr="C:\Users\Administrator\Desktop\111.png111"/>
          <p:cNvPicPr>
            <a:picLocks noChangeAspect="1"/>
          </p:cNvPicPr>
          <p:nvPr/>
        </p:nvPicPr>
        <p:blipFill>
          <a:blip r:embed="rId6"/>
          <a:srcRect/>
          <a:stretch>
            <a:fillRect/>
          </a:stretch>
        </p:blipFill>
        <p:spPr>
          <a:xfrm>
            <a:off x="3532823" y="2515235"/>
            <a:ext cx="7856855" cy="3850005"/>
          </a:xfrm>
          <a:prstGeom prst="rect">
            <a:avLst/>
          </a:prstGeom>
        </p:spPr>
      </p:pic>
      <p:sp>
        <p:nvSpPr>
          <p:cNvPr id="3" name="矩形 2"/>
          <p:cNvSpPr/>
          <p:nvPr/>
        </p:nvSpPr>
        <p:spPr>
          <a:xfrm>
            <a:off x="168275" y="3943985"/>
            <a:ext cx="3057525" cy="1457960"/>
          </a:xfrm>
          <a:prstGeom prst="rect">
            <a:avLst/>
          </a:prstGeom>
        </p:spPr>
        <p:txBody>
          <a:bodyPr vert="horz" lIns="121920" tIns="60960" rIns="121920" bIns="60960" rtlCol="0">
            <a:noAutofit/>
            <a:scene3d>
              <a:camera prst="orthographicFront"/>
              <a:lightRig rig="threePt" dir="t"/>
            </a:scene3d>
          </a:bodyPr>
          <a:lstStyle/>
          <a:p>
            <a:pPr marL="457200" indent="-457200" algn="just">
              <a:lnSpc>
                <a:spcPct val="150000"/>
              </a:lnSpc>
              <a:spcBef>
                <a:spcPct val="20000"/>
              </a:spcBef>
              <a:buFont typeface="Wingdings" panose="05000000000000000000" pitchFamily="2" charset="2"/>
              <a:buChar char="ü"/>
            </a:pPr>
            <a:r>
              <a:rPr lang="zh-CN" altLang="en-US" sz="1600"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想了解基础研究、系统性</a:t>
            </a:r>
            <a:endParaRPr lang="en-US" altLang="zh-CN" sz="1600"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endParaRPr>
          </a:p>
          <a:p>
            <a:pPr algn="just">
              <a:lnSpc>
                <a:spcPct val="150000"/>
              </a:lnSpc>
              <a:spcBef>
                <a:spcPct val="20000"/>
              </a:spcBef>
            </a:pPr>
            <a:r>
              <a:rPr lang="zh-CN" altLang="en-US" sz="1600"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研究资源类型可选为</a:t>
            </a:r>
            <a:r>
              <a:rPr lang="zh-CN" altLang="en-US" sz="1600" b="1" kern="100" dirty="0">
                <a:solidFill>
                  <a:srgbClr val="FF0000"/>
                </a:solidFill>
                <a:effectLst/>
                <a:latin typeface="楷体" panose="02010609060101010101" pitchFamily="49" charset="-122"/>
                <a:ea typeface="楷体" panose="02010609060101010101" pitchFamily="49" charset="-122"/>
                <a:cs typeface="楷体" panose="02010609060101010101" pitchFamily="49" charset="-122"/>
              </a:rPr>
              <a:t>期刊（</a:t>
            </a:r>
            <a:r>
              <a:rPr lang="zh-CN" altLang="en-US" sz="1600" b="1" u="sng" kern="100" dirty="0">
                <a:solidFill>
                  <a:srgbClr val="FF0000"/>
                </a:solidFill>
                <a:effectLst/>
                <a:latin typeface="楷体" panose="02010609060101010101" pitchFamily="49" charset="-122"/>
                <a:ea typeface="楷体" panose="02010609060101010101" pitchFamily="49" charset="-122"/>
                <a:cs typeface="楷体" panose="02010609060101010101" pitchFamily="49" charset="-122"/>
              </a:rPr>
              <a:t>高</a:t>
            </a:r>
            <a:endParaRPr lang="en-US" altLang="zh-CN" sz="1600" b="1" u="sng" kern="100" dirty="0">
              <a:solidFill>
                <a:srgbClr val="FF0000"/>
              </a:solidFill>
              <a:effectLst/>
              <a:latin typeface="楷体" panose="02010609060101010101" pitchFamily="49" charset="-122"/>
              <a:ea typeface="楷体" panose="02010609060101010101" pitchFamily="49" charset="-122"/>
              <a:cs typeface="楷体" panose="02010609060101010101" pitchFamily="49" charset="-122"/>
            </a:endParaRPr>
          </a:p>
          <a:p>
            <a:pPr algn="just">
              <a:lnSpc>
                <a:spcPct val="150000"/>
              </a:lnSpc>
              <a:spcBef>
                <a:spcPct val="20000"/>
              </a:spcBef>
            </a:pPr>
            <a:r>
              <a:rPr lang="zh-CN" altLang="en-US" sz="1600" b="1" u="sng" kern="100" dirty="0">
                <a:solidFill>
                  <a:srgbClr val="FF0000"/>
                </a:solidFill>
                <a:effectLst/>
                <a:latin typeface="楷体" panose="02010609060101010101" pitchFamily="49" charset="-122"/>
                <a:ea typeface="楷体" panose="02010609060101010101" pitchFamily="49" charset="-122"/>
                <a:cs typeface="楷体" panose="02010609060101010101" pitchFamily="49" charset="-122"/>
              </a:rPr>
              <a:t>被引论文</a:t>
            </a:r>
            <a:r>
              <a:rPr lang="zh-CN" altLang="en-US" sz="1600" b="1" kern="100" dirty="0">
                <a:solidFill>
                  <a:srgbClr val="FF0000"/>
                </a:solidFill>
                <a:effectLst/>
                <a:latin typeface="楷体" panose="02010609060101010101" pitchFamily="49" charset="-122"/>
                <a:ea typeface="楷体" panose="02010609060101010101" pitchFamily="49" charset="-122"/>
                <a:cs typeface="楷体" panose="02010609060101010101" pitchFamily="49" charset="-122"/>
              </a:rPr>
              <a:t>）、学位</a:t>
            </a:r>
            <a:r>
              <a:rPr lang="zh-CN" altLang="en-US" sz="1600"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等</a:t>
            </a:r>
            <a:endParaRPr lang="en-US" altLang="zh-CN" sz="1600"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endParaRPr>
          </a:p>
          <a:p>
            <a:pPr indent="0" algn="just">
              <a:lnSpc>
                <a:spcPct val="150000"/>
              </a:lnSpc>
              <a:spcBef>
                <a:spcPct val="20000"/>
              </a:spcBef>
              <a:buFont typeface="Wingdings" panose="05000000000000000000" pitchFamily="2" charset="2"/>
              <a:buNone/>
            </a:pPr>
            <a:endParaRPr lang="zh-CN" altLang="en-US" sz="1600" b="1" u="sng"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endParaRPr>
          </a:p>
        </p:txBody>
      </p:sp>
      <p:sp>
        <p:nvSpPr>
          <p:cNvPr id="4" name="矩形 3"/>
          <p:cNvSpPr/>
          <p:nvPr/>
        </p:nvSpPr>
        <p:spPr>
          <a:xfrm>
            <a:off x="146685" y="5282565"/>
            <a:ext cx="3261360" cy="1357630"/>
          </a:xfrm>
          <a:prstGeom prst="rect">
            <a:avLst/>
          </a:prstGeom>
        </p:spPr>
        <p:txBody>
          <a:bodyPr vert="horz" lIns="121920" tIns="60960" rIns="121920" bIns="60960" rtlCol="0">
            <a:noAutofit/>
            <a:scene3d>
              <a:camera prst="orthographicFront"/>
              <a:lightRig rig="threePt" dir="t"/>
            </a:scene3d>
          </a:bodyPr>
          <a:lstStyle/>
          <a:p>
            <a:pPr marL="457200" indent="-457200" algn="just">
              <a:lnSpc>
                <a:spcPct val="150000"/>
              </a:lnSpc>
              <a:spcBef>
                <a:spcPct val="20000"/>
              </a:spcBef>
              <a:buFont typeface="Wingdings" panose="05000000000000000000" pitchFamily="2" charset="2"/>
              <a:buChar char="ü"/>
            </a:pPr>
            <a:r>
              <a:rPr lang="zh-CN" altLang="en-US" sz="1600"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想了解国外研究情况可选</a:t>
            </a:r>
            <a:endParaRPr lang="en-US" altLang="zh-CN" sz="1600"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endParaRPr>
          </a:p>
          <a:p>
            <a:pPr algn="just">
              <a:lnSpc>
                <a:spcPct val="150000"/>
              </a:lnSpc>
              <a:spcBef>
                <a:spcPct val="20000"/>
              </a:spcBef>
            </a:pPr>
            <a:r>
              <a:rPr lang="zh-CN" altLang="en-US" sz="1600"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择语种为</a:t>
            </a:r>
            <a:r>
              <a:rPr lang="en-US" altLang="zh-CN" sz="1600" b="1" u="sng" kern="100" dirty="0">
                <a:solidFill>
                  <a:srgbClr val="FF0000"/>
                </a:solidFill>
                <a:effectLst/>
                <a:latin typeface="楷体" panose="02010609060101010101" pitchFamily="49" charset="-122"/>
                <a:ea typeface="楷体" panose="02010609060101010101" pitchFamily="49" charset="-122"/>
                <a:cs typeface="楷体" panose="02010609060101010101" pitchFamily="49" charset="-122"/>
              </a:rPr>
              <a:t>”</a:t>
            </a:r>
            <a:r>
              <a:rPr lang="zh-CN" altLang="en-US" sz="1600" b="1" u="sng" kern="100" dirty="0">
                <a:solidFill>
                  <a:srgbClr val="FF0000"/>
                </a:solidFill>
                <a:effectLst/>
                <a:latin typeface="楷体" panose="02010609060101010101" pitchFamily="49" charset="-122"/>
                <a:ea typeface="楷体" panose="02010609060101010101" pitchFamily="49" charset="-122"/>
                <a:cs typeface="楷体" panose="02010609060101010101" pitchFamily="49" charset="-122"/>
              </a:rPr>
              <a:t>英文</a:t>
            </a:r>
            <a:r>
              <a:rPr lang="en-US" altLang="zh-CN" sz="1600" b="1" u="sng" kern="100" dirty="0">
                <a:solidFill>
                  <a:srgbClr val="FF0000"/>
                </a:solidFill>
                <a:effectLst/>
                <a:latin typeface="楷体" panose="02010609060101010101" pitchFamily="49" charset="-122"/>
                <a:ea typeface="楷体" panose="02010609060101010101" pitchFamily="49" charset="-122"/>
                <a:cs typeface="楷体" panose="02010609060101010101" pitchFamily="49" charset="-122"/>
              </a:rPr>
              <a:t>”</a:t>
            </a:r>
            <a:r>
              <a:rPr lang="zh-CN" altLang="en-US" sz="1600"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；时间限定一般为</a:t>
            </a:r>
            <a:r>
              <a:rPr lang="en-US" altLang="zh-CN" sz="1600" b="1" u="sng" kern="100" dirty="0">
                <a:solidFill>
                  <a:srgbClr val="FF0000"/>
                </a:solidFill>
                <a:effectLst/>
                <a:latin typeface="楷体" panose="02010609060101010101" pitchFamily="49" charset="-122"/>
                <a:ea typeface="楷体" panose="02010609060101010101" pitchFamily="49" charset="-122"/>
                <a:cs typeface="楷体" panose="02010609060101010101" pitchFamily="49" charset="-122"/>
              </a:rPr>
              <a:t>5-10</a:t>
            </a:r>
            <a:r>
              <a:rPr lang="zh-CN" altLang="en-US" sz="1600" b="1" u="sng"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年</a:t>
            </a:r>
          </a:p>
        </p:txBody>
      </p:sp>
      <p:sp>
        <p:nvSpPr>
          <p:cNvPr id="2" name="五边形 1"/>
          <p:cNvSpPr/>
          <p:nvPr/>
        </p:nvSpPr>
        <p:spPr>
          <a:xfrm>
            <a:off x="775335" y="665480"/>
            <a:ext cx="3415030" cy="611505"/>
          </a:xfrm>
          <a:prstGeom prst="homePlate">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r>
              <a:rPr lang="en-US" altLang="zh-CN" sz="2400" b="1">
                <a:solidFill>
                  <a:schemeClr val="tx1"/>
                </a:solidFill>
                <a:latin typeface="楷体" panose="02010609060101010101" pitchFamily="49" charset="-122"/>
                <a:ea typeface="楷体" panose="02010609060101010101" pitchFamily="49" charset="-122"/>
                <a:sym typeface="+mn-ea"/>
              </a:rPr>
              <a:t>3.</a:t>
            </a:r>
            <a:r>
              <a:rPr lang="zh-CN" altLang="en-US" sz="2400" b="1">
                <a:solidFill>
                  <a:schemeClr val="tx1"/>
                </a:solidFill>
                <a:latin typeface="楷体" panose="02010609060101010101" pitchFamily="49" charset="-122"/>
                <a:ea typeface="楷体" panose="02010609060101010101" pitchFamily="49" charset="-122"/>
                <a:sym typeface="+mn-ea"/>
              </a:rPr>
              <a:t>参考文献有哪些？</a:t>
            </a:r>
            <a:endPar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9" name="文本框 8"/>
          <p:cNvSpPr txBox="1"/>
          <p:nvPr/>
        </p:nvSpPr>
        <p:spPr>
          <a:xfrm>
            <a:off x="29845" y="81915"/>
            <a:ext cx="3949065" cy="58356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a:solidFill>
                  <a:schemeClr val="bg1"/>
                </a:solidFill>
                <a:latin typeface="楷体" panose="02010609060101010101" pitchFamily="49" charset="-122"/>
                <a:ea typeface="楷体" panose="02010609060101010101" pitchFamily="49" charset="-122"/>
                <a:sym typeface="+mn-ea"/>
              </a:rPr>
              <a:t>一、写论文前的思考</a:t>
            </a:r>
          </a:p>
        </p:txBody>
      </p:sp>
      <p:sp>
        <p:nvSpPr>
          <p:cNvPr id="14" name="矩形 13"/>
          <p:cNvSpPr/>
          <p:nvPr/>
        </p:nvSpPr>
        <p:spPr>
          <a:xfrm>
            <a:off x="702945" y="1300480"/>
            <a:ext cx="11237595" cy="1630045"/>
          </a:xfrm>
          <a:prstGeom prst="rect">
            <a:avLst/>
          </a:prstGeom>
        </p:spPr>
        <p:txBody>
          <a:bodyPr wrap="square">
            <a:spAutoFit/>
          </a:bodyPr>
          <a:lstStyle/>
          <a:p>
            <a:pPr>
              <a:lnSpc>
                <a:spcPct val="200000"/>
              </a:lnSpc>
              <a:buFont typeface="Wingdings" panose="05000000000000000000" pitchFamily="2" charset="2"/>
              <a:buNone/>
            </a:pPr>
            <a:r>
              <a:rPr lang="en-US" altLang="zh-CN" sz="2000" b="1" dirty="0">
                <a:solidFill>
                  <a:schemeClr val="tx1"/>
                </a:solidFill>
                <a:latin typeface="楷体" panose="02010609060101010101" pitchFamily="49" charset="-122"/>
                <a:ea typeface="楷体" panose="02010609060101010101" pitchFamily="49" charset="-122"/>
                <a:cs typeface="楷体" panose="02010609060101010101" pitchFamily="49" charset="-122"/>
              </a:rPr>
              <a:t>1</a:t>
            </a:r>
            <a:r>
              <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rPr>
              <a:t>、5G具体指什么？</a:t>
            </a:r>
            <a:r>
              <a:rPr lang="zh-CN" altLang="en-US" sz="2000" b="1" dirty="0">
                <a:solidFill>
                  <a:srgbClr val="C00000"/>
                </a:solidFill>
                <a:latin typeface="楷体" panose="02010609060101010101" pitchFamily="49" charset="-122"/>
                <a:ea typeface="楷体" panose="02010609060101010101" pitchFamily="49" charset="-122"/>
                <a:cs typeface="楷体" panose="02010609060101010101" pitchFamily="49" charset="-122"/>
              </a:rPr>
              <a:t>                      </a:t>
            </a:r>
            <a:r>
              <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rPr>
              <a:t>3、</a:t>
            </a:r>
            <a:r>
              <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研究趋势怎么样？</a:t>
            </a:r>
            <a:endPar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a:buFont typeface="Wingdings" panose="05000000000000000000" pitchFamily="2" charset="2"/>
              <a:buNone/>
            </a:pPr>
            <a:r>
              <a:rPr lang="en-US" altLang="zh-CN" sz="2000" b="1" dirty="0">
                <a:solidFill>
                  <a:schemeClr val="tx1"/>
                </a:solidFill>
                <a:latin typeface="楷体" panose="02010609060101010101" pitchFamily="49" charset="-122"/>
                <a:ea typeface="楷体" panose="02010609060101010101" pitchFamily="49" charset="-122"/>
                <a:cs typeface="楷体" panose="02010609060101010101" pitchFamily="49" charset="-122"/>
              </a:rPr>
              <a:t>2</a:t>
            </a:r>
            <a:r>
              <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rPr>
              <a:t>、</a:t>
            </a:r>
            <a:r>
              <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5G方向的主题很多，具体定什么？</a:t>
            </a:r>
            <a:r>
              <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rPr>
              <a:t> </a:t>
            </a:r>
            <a:r>
              <a:rPr lang="zh-CN" altLang="en-US" sz="2000" b="1" dirty="0">
                <a:latin typeface="楷体" panose="02010609060101010101" pitchFamily="49" charset="-122"/>
                <a:ea typeface="楷体" panose="02010609060101010101" pitchFamily="49" charset="-122"/>
                <a:cs typeface="楷体" panose="02010609060101010101" pitchFamily="49" charset="-122"/>
              </a:rPr>
              <a:t>     </a:t>
            </a:r>
            <a:r>
              <a:rPr lang="en-US" altLang="zh-CN" sz="2000" b="1" dirty="0">
                <a:solidFill>
                  <a:srgbClr val="FF0000"/>
                </a:solidFill>
                <a:latin typeface="楷体" panose="02010609060101010101" pitchFamily="49" charset="-122"/>
                <a:ea typeface="楷体" panose="02010609060101010101" pitchFamily="49" charset="-122"/>
                <a:cs typeface="楷体" panose="02010609060101010101" pitchFamily="49" charset="-122"/>
              </a:rPr>
              <a:t>4</a:t>
            </a:r>
            <a:r>
              <a:rPr lang="zh-CN" altLang="en-US" sz="2000" b="1" dirty="0">
                <a:solidFill>
                  <a:srgbClr val="FF0000"/>
                </a:solidFill>
                <a:latin typeface="楷体" panose="02010609060101010101" pitchFamily="49" charset="-122"/>
                <a:ea typeface="楷体" panose="02010609060101010101" pitchFamily="49" charset="-122"/>
                <a:cs typeface="楷体" panose="02010609060101010101" pitchFamily="49" charset="-122"/>
              </a:rPr>
              <a:t>、参考文献有哪些？（资源类型、发表时间、语种）</a:t>
            </a:r>
            <a:endParaRPr lang="en-US" altLang="zh-CN" sz="2000" b="1" dirty="0">
              <a:latin typeface="楷体" panose="02010609060101010101" pitchFamily="49" charset="-122"/>
              <a:ea typeface="楷体" panose="02010609060101010101" pitchFamily="49" charset="-122"/>
              <a:cs typeface="楷体" panose="02010609060101010101" pitchFamily="49" charset="-122"/>
            </a:endParaRPr>
          </a:p>
          <a:p>
            <a:pPr>
              <a:buFont typeface="Wingdings" panose="05000000000000000000" pitchFamily="2" charset="2"/>
              <a:buNone/>
            </a:pPr>
            <a:endParaRPr lang="en-US" altLang="zh-CN" sz="2000" b="1" dirty="0">
              <a:latin typeface="楷体" panose="02010609060101010101" pitchFamily="49" charset="-122"/>
              <a:ea typeface="楷体" panose="02010609060101010101" pitchFamily="49" charset="-122"/>
              <a:cs typeface="楷体" panose="02010609060101010101" pitchFamily="49" charset="-122"/>
            </a:endParaRPr>
          </a:p>
          <a:p>
            <a:pPr>
              <a:buFont typeface="Wingdings" panose="05000000000000000000" pitchFamily="2" charset="2"/>
              <a:buNone/>
            </a:pPr>
            <a:endParaRPr lang="en-US" altLang="zh-CN" sz="2000" b="1" dirty="0">
              <a:latin typeface="楷体" panose="02010609060101010101" pitchFamily="49" charset="-122"/>
              <a:ea typeface="楷体" panose="02010609060101010101" pitchFamily="49" charset="-122"/>
              <a:cs typeface="楷体" panose="02010609060101010101" pitchFamily="49"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075537" y="1443289"/>
            <a:ext cx="6885709" cy="368300"/>
          </a:xfrm>
          <a:prstGeom prst="rect">
            <a:avLst/>
          </a:prstGeom>
        </p:spPr>
        <p:txBody>
          <a:bodyPr wrap="square">
            <a:spAutoFit/>
            <a:scene3d>
              <a:camera prst="orthographicFront"/>
              <a:lightRig rig="threePt" dir="t"/>
            </a:scene3d>
          </a:bodyPr>
          <a:lstStyle/>
          <a:p>
            <a:pPr algn="ctr"/>
            <a:r>
              <a:rPr lang="zh-CN" altLang="en-US" b="1" dirty="0">
                <a:solidFill>
                  <a:schemeClr val="accent1"/>
                </a:solidFill>
                <a:effectLst/>
                <a:latin typeface="楷体" panose="02010609060101010101" pitchFamily="49" charset="-122"/>
                <a:ea typeface="楷体" panose="02010609060101010101" pitchFamily="49" charset="-122"/>
              </a:rPr>
              <a:t>论文结构相当于房屋的地基，地基打的好，文章才更丰满和严谨</a:t>
            </a:r>
          </a:p>
        </p:txBody>
      </p:sp>
      <p:pic>
        <p:nvPicPr>
          <p:cNvPr id="7" name="图片 6"/>
          <p:cNvPicPr>
            <a:picLocks noChangeAspect="1"/>
          </p:cNvPicPr>
          <p:nvPr/>
        </p:nvPicPr>
        <p:blipFill rotWithShape="1">
          <a:blip r:embed="rId4"/>
          <a:srcRect r="67047"/>
          <a:stretch>
            <a:fillRect/>
          </a:stretch>
        </p:blipFill>
        <p:spPr>
          <a:xfrm>
            <a:off x="1030697" y="2582586"/>
            <a:ext cx="2218725" cy="2842591"/>
          </a:xfrm>
          <a:prstGeom prst="rect">
            <a:avLst/>
          </a:prstGeom>
        </p:spPr>
      </p:pic>
      <p:sp>
        <p:nvSpPr>
          <p:cNvPr id="8" name="文本框 7"/>
          <p:cNvSpPr txBox="1"/>
          <p:nvPr/>
        </p:nvSpPr>
        <p:spPr>
          <a:xfrm>
            <a:off x="1142313" y="5667633"/>
            <a:ext cx="1933147" cy="460375"/>
          </a:xfrm>
          <a:prstGeom prst="rect">
            <a:avLst/>
          </a:prstGeom>
          <a:noFill/>
        </p:spPr>
        <p:txBody>
          <a:bodyPr wrap="square" rtlCol="0">
            <a:spAutoFit/>
          </a:bodyPr>
          <a:lstStyle/>
          <a:p>
            <a:pPr algn="ctr"/>
            <a:r>
              <a:rPr lang="zh-CN" altLang="en-US" sz="2400" b="1" dirty="0">
                <a:latin typeface="楷体" panose="02010609060101010101" pitchFamily="49" charset="-122"/>
                <a:ea typeface="楷体" panose="02010609060101010101" pitchFamily="49" charset="-122"/>
              </a:rPr>
              <a:t>大纲</a:t>
            </a:r>
          </a:p>
        </p:txBody>
      </p:sp>
      <p:sp>
        <p:nvSpPr>
          <p:cNvPr id="10" name="Rectangle 3"/>
          <p:cNvSpPr txBox="1">
            <a:spLocks noChangeArrowheads="1"/>
          </p:cNvSpPr>
          <p:nvPr/>
        </p:nvSpPr>
        <p:spPr>
          <a:xfrm>
            <a:off x="3931567" y="2748920"/>
            <a:ext cx="7540912" cy="2424949"/>
          </a:xfrm>
          <a:prstGeom prst="rect">
            <a:avLst/>
          </a:prstGeom>
        </p:spPr>
        <p:txBody>
          <a:bodyPr vert="horz" lIns="121920" tIns="60960" rIns="121920" bIns="60960" rtlCol="0">
            <a:noAutofit/>
            <a:scene3d>
              <a:camera prst="orthographicFront"/>
              <a:lightRig rig="threePt" dir="t"/>
            </a:scene3d>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just">
              <a:lnSpc>
                <a:spcPct val="150000"/>
              </a:lnSpc>
              <a:buFont typeface="Wingdings" panose="05000000000000000000" pitchFamily="2" charset="2"/>
              <a:buChar char="p"/>
            </a:pPr>
            <a:r>
              <a:rPr lang="zh-CN" altLang="en-US" sz="2135"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看看别人怎么写？</a:t>
            </a:r>
            <a:endParaRPr lang="en-US" altLang="zh-CN" sz="2135"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endParaRPr>
          </a:p>
          <a:p>
            <a:pPr marL="0" indent="0" algn="just">
              <a:lnSpc>
                <a:spcPct val="150000"/>
              </a:lnSpc>
              <a:buNone/>
            </a:pPr>
            <a:r>
              <a:rPr lang="en-US" altLang="zh-CN" sz="2135"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      </a:t>
            </a:r>
            <a:r>
              <a:rPr lang="zh-CN" altLang="en-US" sz="2135"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优秀学者的论文、核心期刊刊登的论文、学位论文目录等</a:t>
            </a:r>
            <a:endParaRPr lang="en-US" altLang="zh-CN" sz="2135"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endParaRPr>
          </a:p>
          <a:p>
            <a:pPr algn="just">
              <a:lnSpc>
                <a:spcPct val="150000"/>
              </a:lnSpc>
              <a:buFont typeface="Wingdings" panose="05000000000000000000" pitchFamily="2" charset="2"/>
              <a:buChar char="p"/>
            </a:pPr>
            <a:r>
              <a:rPr lang="zh-CN" altLang="en-US" sz="2135"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请教老师</a:t>
            </a:r>
            <a:endParaRPr lang="en-US" altLang="zh-CN" sz="2135"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endParaRPr>
          </a:p>
          <a:p>
            <a:pPr marL="0" indent="0" algn="just">
              <a:lnSpc>
                <a:spcPct val="150000"/>
              </a:lnSpc>
              <a:buNone/>
            </a:pPr>
            <a:r>
              <a:rPr lang="en-US" altLang="zh-CN" sz="2135"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      </a:t>
            </a:r>
            <a:r>
              <a:rPr lang="zh-CN" altLang="en-US" sz="2135"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不同学科有不同学科对于论文的要求</a:t>
            </a:r>
          </a:p>
        </p:txBody>
      </p:sp>
      <p:sp>
        <p:nvSpPr>
          <p:cNvPr id="13" name="五边形 12"/>
          <p:cNvSpPr/>
          <p:nvPr/>
        </p:nvSpPr>
        <p:spPr>
          <a:xfrm>
            <a:off x="762000" y="652145"/>
            <a:ext cx="3415030" cy="611505"/>
          </a:xfrm>
          <a:prstGeom prst="homePlate">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r>
              <a:rPr lang="en-US" altLang="zh-CN" sz="2400" b="1">
                <a:solidFill>
                  <a:schemeClr val="tx1"/>
                </a:solidFill>
                <a:latin typeface="楷体" panose="02010609060101010101" pitchFamily="49" charset="-122"/>
                <a:ea typeface="楷体" panose="02010609060101010101" pitchFamily="49" charset="-122"/>
                <a:sym typeface="+mn-ea"/>
              </a:rPr>
              <a:t>4.</a:t>
            </a: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论文结构怎么写？</a:t>
            </a:r>
            <a:endPar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16" name="文本框 15"/>
          <p:cNvSpPr txBox="1"/>
          <p:nvPr/>
        </p:nvSpPr>
        <p:spPr>
          <a:xfrm>
            <a:off x="16510" y="68580"/>
            <a:ext cx="3949065" cy="58356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a:solidFill>
                  <a:schemeClr val="bg1"/>
                </a:solidFill>
                <a:latin typeface="楷体" panose="02010609060101010101" pitchFamily="49" charset="-122"/>
                <a:ea typeface="楷体" panose="02010609060101010101" pitchFamily="49" charset="-122"/>
                <a:sym typeface="+mn-ea"/>
              </a:rPr>
              <a:t>一、写论文前的思考</a:t>
            </a:r>
          </a:p>
        </p:txBody>
      </p:sp>
      <p:sp>
        <p:nvSpPr>
          <p:cNvPr id="3" name="文本框 2"/>
          <p:cNvSpPr txBox="1"/>
          <p:nvPr/>
        </p:nvSpPr>
        <p:spPr>
          <a:xfrm>
            <a:off x="3361055" y="2214245"/>
            <a:ext cx="5469890" cy="368300"/>
          </a:xfrm>
          <a:prstGeom prst="rect">
            <a:avLst/>
          </a:prstGeom>
          <a:noFill/>
        </p:spPr>
        <p:txBody>
          <a:bodyPr wrap="none" rtlCol="0" anchor="t">
            <a:spAutoFit/>
          </a:bodyPr>
          <a:lstStyle/>
          <a:p>
            <a:r>
              <a:rPr lang="zh-CN" altLang="en-US" b="1" dirty="0">
                <a:solidFill>
                  <a:srgbClr val="FF0000"/>
                </a:solidFill>
                <a:latin typeface="楷体" panose="02010609060101010101" pitchFamily="49" charset="-122"/>
                <a:ea typeface="楷体" panose="02010609060101010101" pitchFamily="49" charset="-122"/>
                <a:sym typeface="+mn-ea"/>
              </a:rPr>
              <a:t>通过万方数据的学位论文目录，可以了解论文的大纲</a:t>
            </a:r>
          </a:p>
        </p:txBody>
      </p:sp>
      <p:pic>
        <p:nvPicPr>
          <p:cNvPr id="4" name="图片 3"/>
          <p:cNvPicPr>
            <a:picLocks noChangeAspect="1"/>
          </p:cNvPicPr>
          <p:nvPr/>
        </p:nvPicPr>
        <p:blipFill>
          <a:blip r:embed="rId5"/>
          <a:stretch>
            <a:fillRect/>
          </a:stretch>
        </p:blipFill>
        <p:spPr>
          <a:xfrm>
            <a:off x="3395980" y="2907030"/>
            <a:ext cx="8783955" cy="3813175"/>
          </a:xfrm>
          <a:prstGeom prst="rect">
            <a:avLst/>
          </a:prstGeom>
        </p:spPr>
      </p:pic>
      <p:pic>
        <p:nvPicPr>
          <p:cNvPr id="5" name="图片 4"/>
          <p:cNvPicPr>
            <a:picLocks noChangeAspect="1"/>
          </p:cNvPicPr>
          <p:nvPr/>
        </p:nvPicPr>
        <p:blipFill>
          <a:blip r:embed="rId6"/>
          <a:stretch>
            <a:fillRect/>
          </a:stretch>
        </p:blipFill>
        <p:spPr>
          <a:xfrm>
            <a:off x="6306820" y="2938780"/>
            <a:ext cx="5707380" cy="374967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67024" y="1318087"/>
            <a:ext cx="2299472"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6" descr="135219pvysipr3h9ooc3pv.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759838" y="3015442"/>
            <a:ext cx="2781891"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7" descr="1279036910586_7690_b.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165865" y="4211493"/>
            <a:ext cx="262890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任意多边形 19"/>
          <p:cNvSpPr/>
          <p:nvPr>
            <p:custDataLst>
              <p:tags r:id="rId2"/>
            </p:custDataLst>
          </p:nvPr>
        </p:nvSpPr>
        <p:spPr>
          <a:xfrm>
            <a:off x="4620032" y="2865714"/>
            <a:ext cx="1052290" cy="714376"/>
          </a:xfrm>
          <a:custGeom>
            <a:avLst/>
            <a:gdLst>
              <a:gd name="connsiteX0" fmla="*/ 0 w 1052290"/>
              <a:gd name="connsiteY0" fmla="*/ 0 h 714376"/>
              <a:gd name="connsiteX1" fmla="*/ 695102 w 1052290"/>
              <a:gd name="connsiteY1" fmla="*/ 0 h 714376"/>
              <a:gd name="connsiteX2" fmla="*/ 1052290 w 1052290"/>
              <a:gd name="connsiteY2" fmla="*/ 357188 h 714376"/>
              <a:gd name="connsiteX3" fmla="*/ 1052289 w 1052290"/>
              <a:gd name="connsiteY3" fmla="*/ 357188 h 714376"/>
              <a:gd name="connsiteX4" fmla="*/ 695101 w 1052290"/>
              <a:gd name="connsiteY4" fmla="*/ 714376 h 714376"/>
              <a:gd name="connsiteX5" fmla="*/ 244992 w 1052290"/>
              <a:gd name="connsiteY5" fmla="*/ 714376 h 71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2290" h="714376">
                <a:moveTo>
                  <a:pt x="0" y="0"/>
                </a:moveTo>
                <a:lnTo>
                  <a:pt x="695102" y="0"/>
                </a:lnTo>
                <a:cubicBezTo>
                  <a:pt x="892371" y="0"/>
                  <a:pt x="1052290" y="159919"/>
                  <a:pt x="1052290" y="357188"/>
                </a:cubicBezTo>
                <a:lnTo>
                  <a:pt x="1052289" y="357188"/>
                </a:lnTo>
                <a:cubicBezTo>
                  <a:pt x="1052289" y="554457"/>
                  <a:pt x="892370" y="714376"/>
                  <a:pt x="695101" y="714376"/>
                </a:cubicBezTo>
                <a:lnTo>
                  <a:pt x="244992" y="714376"/>
                </a:lnTo>
                <a:close/>
              </a:path>
            </a:pathLst>
          </a:custGeom>
          <a:solidFill>
            <a:srgbClr val="E779A3"/>
          </a:solidFill>
        </p:spPr>
        <p:txBody>
          <a:bodyPr rot="0" spcFirstLastPara="0" vertOverflow="overflow" horzOverflow="overflow" vert="horz" wrap="square" lIns="180000" tIns="45720" rIns="91440" bIns="45720" numCol="1" spcCol="0" rtlCol="0" fromWordArt="0" anchor="ctr" anchorCtr="0" forceAA="0" compatLnSpc="1">
            <a:normAutofit/>
          </a:bodyPr>
          <a:lstStyle/>
          <a:p>
            <a:pPr algn="ctr"/>
            <a:r>
              <a:rPr lang="en-US" altLang="zh-CN" sz="2800" b="1" dirty="0">
                <a:solidFill>
                  <a:srgbClr val="FFFFFF"/>
                </a:solidFill>
              </a:rPr>
              <a:t>01</a:t>
            </a:r>
            <a:endParaRPr lang="zh-CN" altLang="en-US" sz="2800" b="1" dirty="0" err="1">
              <a:solidFill>
                <a:srgbClr val="FFFFFF"/>
              </a:solidFill>
            </a:endParaRPr>
          </a:p>
        </p:txBody>
      </p:sp>
      <p:sp>
        <p:nvSpPr>
          <p:cNvPr id="21" name="任意多边形 20"/>
          <p:cNvSpPr/>
          <p:nvPr>
            <p:custDataLst>
              <p:tags r:id="rId3"/>
            </p:custDataLst>
          </p:nvPr>
        </p:nvSpPr>
        <p:spPr>
          <a:xfrm>
            <a:off x="4923823" y="3751539"/>
            <a:ext cx="1097115" cy="714376"/>
          </a:xfrm>
          <a:custGeom>
            <a:avLst/>
            <a:gdLst>
              <a:gd name="connsiteX0" fmla="*/ 0 w 1097115"/>
              <a:gd name="connsiteY0" fmla="*/ 0 h 714376"/>
              <a:gd name="connsiteX1" fmla="*/ 739927 w 1097115"/>
              <a:gd name="connsiteY1" fmla="*/ 0 h 714376"/>
              <a:gd name="connsiteX2" fmla="*/ 1097115 w 1097115"/>
              <a:gd name="connsiteY2" fmla="*/ 357188 h 714376"/>
              <a:gd name="connsiteX3" fmla="*/ 1097114 w 1097115"/>
              <a:gd name="connsiteY3" fmla="*/ 357188 h 714376"/>
              <a:gd name="connsiteX4" fmla="*/ 739926 w 1097115"/>
              <a:gd name="connsiteY4" fmla="*/ 714376 h 714376"/>
              <a:gd name="connsiteX5" fmla="*/ 244992 w 1097115"/>
              <a:gd name="connsiteY5" fmla="*/ 714376 h 71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115" h="714376">
                <a:moveTo>
                  <a:pt x="0" y="0"/>
                </a:moveTo>
                <a:lnTo>
                  <a:pt x="739927" y="0"/>
                </a:lnTo>
                <a:cubicBezTo>
                  <a:pt x="937196" y="0"/>
                  <a:pt x="1097115" y="159919"/>
                  <a:pt x="1097115" y="357188"/>
                </a:cubicBezTo>
                <a:lnTo>
                  <a:pt x="1097114" y="357188"/>
                </a:lnTo>
                <a:cubicBezTo>
                  <a:pt x="1097114" y="554457"/>
                  <a:pt x="937195" y="714376"/>
                  <a:pt x="739926" y="714376"/>
                </a:cubicBezTo>
                <a:lnTo>
                  <a:pt x="244992" y="714376"/>
                </a:lnTo>
                <a:close/>
              </a:path>
            </a:pathLst>
          </a:custGeom>
          <a:solidFill>
            <a:srgbClr val="FFC91D"/>
          </a:solidFill>
        </p:spPr>
        <p:txBody>
          <a:bodyPr rot="0" spcFirstLastPara="0" vertOverflow="overflow" horzOverflow="overflow" vert="horz" wrap="square" lIns="180000" tIns="45720" rIns="91440" bIns="45720" numCol="1" spcCol="0" rtlCol="0" fromWordArt="0" anchor="ctr" anchorCtr="0" forceAA="0" compatLnSpc="1">
            <a:normAutofit/>
          </a:bodyPr>
          <a:lstStyle/>
          <a:p>
            <a:pPr algn="ctr"/>
            <a:r>
              <a:rPr lang="en-US" altLang="zh-CN" sz="2800" b="1" dirty="0">
                <a:solidFill>
                  <a:srgbClr val="FFFFFF"/>
                </a:solidFill>
              </a:rPr>
              <a:t>02</a:t>
            </a:r>
            <a:endParaRPr lang="zh-CN" altLang="en-US" sz="2800" b="1" dirty="0" err="1">
              <a:solidFill>
                <a:srgbClr val="FFFFFF"/>
              </a:solidFill>
            </a:endParaRPr>
          </a:p>
        </p:txBody>
      </p:sp>
      <p:sp>
        <p:nvSpPr>
          <p:cNvPr id="22" name="任意多边形 21"/>
          <p:cNvSpPr/>
          <p:nvPr>
            <p:custDataLst>
              <p:tags r:id="rId4"/>
            </p:custDataLst>
          </p:nvPr>
        </p:nvSpPr>
        <p:spPr>
          <a:xfrm>
            <a:off x="5227612" y="4637364"/>
            <a:ext cx="1141940" cy="714376"/>
          </a:xfrm>
          <a:custGeom>
            <a:avLst/>
            <a:gdLst>
              <a:gd name="connsiteX0" fmla="*/ 0 w 1141940"/>
              <a:gd name="connsiteY0" fmla="*/ 0 h 714376"/>
              <a:gd name="connsiteX1" fmla="*/ 784752 w 1141940"/>
              <a:gd name="connsiteY1" fmla="*/ 0 h 714376"/>
              <a:gd name="connsiteX2" fmla="*/ 1141940 w 1141940"/>
              <a:gd name="connsiteY2" fmla="*/ 357188 h 714376"/>
              <a:gd name="connsiteX3" fmla="*/ 1141939 w 1141940"/>
              <a:gd name="connsiteY3" fmla="*/ 357188 h 714376"/>
              <a:gd name="connsiteX4" fmla="*/ 784751 w 1141940"/>
              <a:gd name="connsiteY4" fmla="*/ 714376 h 714376"/>
              <a:gd name="connsiteX5" fmla="*/ 244993 w 1141940"/>
              <a:gd name="connsiteY5" fmla="*/ 714376 h 71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40" h="714376">
                <a:moveTo>
                  <a:pt x="0" y="0"/>
                </a:moveTo>
                <a:lnTo>
                  <a:pt x="784752" y="0"/>
                </a:lnTo>
                <a:cubicBezTo>
                  <a:pt x="982021" y="0"/>
                  <a:pt x="1141940" y="159919"/>
                  <a:pt x="1141940" y="357188"/>
                </a:cubicBezTo>
                <a:lnTo>
                  <a:pt x="1141939" y="357188"/>
                </a:lnTo>
                <a:cubicBezTo>
                  <a:pt x="1141939" y="554457"/>
                  <a:pt x="982020" y="714376"/>
                  <a:pt x="784751" y="714376"/>
                </a:cubicBezTo>
                <a:lnTo>
                  <a:pt x="244993" y="714376"/>
                </a:lnTo>
                <a:close/>
              </a:path>
            </a:pathLst>
          </a:custGeom>
          <a:solidFill>
            <a:srgbClr val="B7DC50"/>
          </a:solidFill>
        </p:spPr>
        <p:txBody>
          <a:bodyPr rot="0" spcFirstLastPara="0" vertOverflow="overflow" horzOverflow="overflow" vert="horz" wrap="square" lIns="180000" tIns="45720" rIns="91440" bIns="45720" numCol="1" spcCol="0" rtlCol="0" fromWordArt="0" anchor="ctr" anchorCtr="0" forceAA="0" compatLnSpc="1">
            <a:normAutofit/>
          </a:bodyPr>
          <a:lstStyle/>
          <a:p>
            <a:pPr algn="ctr"/>
            <a:r>
              <a:rPr lang="en-US" altLang="zh-CN" sz="2800" b="1" dirty="0">
                <a:solidFill>
                  <a:srgbClr val="FFFFFF"/>
                </a:solidFill>
              </a:rPr>
              <a:t>03</a:t>
            </a:r>
            <a:endParaRPr lang="zh-CN" altLang="en-US" sz="2800" b="1" dirty="0" err="1">
              <a:solidFill>
                <a:srgbClr val="FFFFFF"/>
              </a:solidFill>
            </a:endParaRPr>
          </a:p>
        </p:txBody>
      </p:sp>
      <p:sp>
        <p:nvSpPr>
          <p:cNvPr id="26" name="矩形 25"/>
          <p:cNvSpPr/>
          <p:nvPr>
            <p:custDataLst>
              <p:tags r:id="rId5"/>
            </p:custDataLst>
          </p:nvPr>
        </p:nvSpPr>
        <p:spPr>
          <a:xfrm>
            <a:off x="5672323" y="3015410"/>
            <a:ext cx="4663167" cy="414985"/>
          </a:xfrm>
          <a:prstGeom prst="rect">
            <a:avLst/>
          </a:prstGeom>
        </p:spPr>
        <p:txBody>
          <a:bodyPr wrap="square" anchor="ctr" anchorCtr="0">
            <a:noAutofit/>
          </a:bodyPr>
          <a:lstStyle/>
          <a:p>
            <a:pPr>
              <a:lnSpc>
                <a:spcPct val="130000"/>
              </a:lnSpc>
            </a:pPr>
            <a:r>
              <a:rPr lang="zh-CN" altLang="pt-BR" sz="3200" b="1" kern="0" dirty="0">
                <a:latin typeface="楷体" panose="02010609060101010101" pitchFamily="49" charset="-122"/>
                <a:ea typeface="楷体" panose="02010609060101010101" pitchFamily="49" charset="-122"/>
              </a:rPr>
              <a:t>海量文献怎么查？</a:t>
            </a:r>
          </a:p>
        </p:txBody>
      </p:sp>
      <p:sp>
        <p:nvSpPr>
          <p:cNvPr id="27" name="矩形 26"/>
          <p:cNvSpPr/>
          <p:nvPr>
            <p:custDataLst>
              <p:tags r:id="rId6"/>
            </p:custDataLst>
          </p:nvPr>
        </p:nvSpPr>
        <p:spPr>
          <a:xfrm>
            <a:off x="6020938" y="3901235"/>
            <a:ext cx="4663167" cy="414985"/>
          </a:xfrm>
          <a:prstGeom prst="rect">
            <a:avLst/>
          </a:prstGeom>
        </p:spPr>
        <p:txBody>
          <a:bodyPr wrap="square" anchor="ctr" anchorCtr="0">
            <a:noAutofit/>
          </a:bodyPr>
          <a:lstStyle/>
          <a:p>
            <a:pPr>
              <a:lnSpc>
                <a:spcPct val="130000"/>
              </a:lnSpc>
            </a:pPr>
            <a:r>
              <a:rPr lang="zh-CN" altLang="pt-BR" sz="3200" b="1" kern="0" dirty="0">
                <a:latin typeface="楷体" panose="02010609060101010101" pitchFamily="49" charset="-122"/>
                <a:ea typeface="楷体" panose="02010609060101010101" pitchFamily="49" charset="-122"/>
              </a:rPr>
              <a:t>阅读时笔记怎么做？</a:t>
            </a:r>
          </a:p>
        </p:txBody>
      </p:sp>
      <p:sp>
        <p:nvSpPr>
          <p:cNvPr id="28" name="矩形 27"/>
          <p:cNvSpPr/>
          <p:nvPr>
            <p:custDataLst>
              <p:tags r:id="rId7"/>
            </p:custDataLst>
          </p:nvPr>
        </p:nvSpPr>
        <p:spPr>
          <a:xfrm>
            <a:off x="6369553" y="4787060"/>
            <a:ext cx="4663167" cy="414985"/>
          </a:xfrm>
          <a:prstGeom prst="rect">
            <a:avLst/>
          </a:prstGeom>
        </p:spPr>
        <p:txBody>
          <a:bodyPr wrap="square" anchor="ctr" anchorCtr="0">
            <a:noAutofit/>
          </a:bodyPr>
          <a:lstStyle/>
          <a:p>
            <a:pPr>
              <a:lnSpc>
                <a:spcPct val="130000"/>
              </a:lnSpc>
            </a:pPr>
            <a:r>
              <a:rPr lang="zh-CN" altLang="pt-BR" sz="3200" b="1" kern="0" dirty="0">
                <a:latin typeface="楷体" panose="02010609060101010101" pitchFamily="49" charset="-122"/>
                <a:ea typeface="楷体" panose="02010609060101010101" pitchFamily="49" charset="-122"/>
              </a:rPr>
              <a:t>参考文献怎么管理？</a:t>
            </a:r>
          </a:p>
        </p:txBody>
      </p:sp>
      <p:pic>
        <p:nvPicPr>
          <p:cNvPr id="37" name="图片 36"/>
          <p:cNvPicPr>
            <a:picLocks noChangeAspect="1"/>
          </p:cNvPicPr>
          <p:nvPr>
            <p:custDataLst>
              <p:tags r:id="rId8"/>
            </p:custDataLst>
          </p:nvPr>
        </p:nvPicPr>
        <p:blipFill>
          <a:blip r:embed="rId14"/>
          <a:srcRect l="50449"/>
          <a:stretch>
            <a:fillRect/>
          </a:stretch>
        </p:blipFill>
        <p:spPr>
          <a:xfrm rot="20460000">
            <a:off x="4934632" y="1408727"/>
            <a:ext cx="113775" cy="5400000"/>
          </a:xfrm>
          <a:custGeom>
            <a:avLst/>
            <a:gdLst>
              <a:gd name="connsiteX0" fmla="*/ 0 w 4806245"/>
              <a:gd name="connsiteY0" fmla="*/ 0 h 9705673"/>
              <a:gd name="connsiteX1" fmla="*/ 4806245 w 4806245"/>
              <a:gd name="connsiteY1" fmla="*/ 0 h 9705673"/>
              <a:gd name="connsiteX2" fmla="*/ 4806245 w 4806245"/>
              <a:gd name="connsiteY2" fmla="*/ 9705673 h 9705673"/>
              <a:gd name="connsiteX3" fmla="*/ 0 w 4806245"/>
              <a:gd name="connsiteY3" fmla="*/ 9705673 h 9705673"/>
            </a:gdLst>
            <a:ahLst/>
            <a:cxnLst>
              <a:cxn ang="0">
                <a:pos x="connsiteX0" y="connsiteY0"/>
              </a:cxn>
              <a:cxn ang="0">
                <a:pos x="connsiteX1" y="connsiteY1"/>
              </a:cxn>
              <a:cxn ang="0">
                <a:pos x="connsiteX2" y="connsiteY2"/>
              </a:cxn>
              <a:cxn ang="0">
                <a:pos x="connsiteX3" y="connsiteY3"/>
              </a:cxn>
            </a:cxnLst>
            <a:rect l="l" t="t" r="r" b="b"/>
            <a:pathLst>
              <a:path w="4806245" h="9705673">
                <a:moveTo>
                  <a:pt x="0" y="0"/>
                </a:moveTo>
                <a:lnTo>
                  <a:pt x="4806245" y="0"/>
                </a:lnTo>
                <a:lnTo>
                  <a:pt x="4806245" y="9705673"/>
                </a:lnTo>
                <a:lnTo>
                  <a:pt x="0" y="9705673"/>
                </a:lnTo>
                <a:close/>
              </a:path>
            </a:pathLst>
          </a:custGeom>
        </p:spPr>
      </p:pic>
      <p:sp>
        <p:nvSpPr>
          <p:cNvPr id="16" name="文本框 15"/>
          <p:cNvSpPr txBox="1"/>
          <p:nvPr/>
        </p:nvSpPr>
        <p:spPr>
          <a:xfrm>
            <a:off x="16510" y="68580"/>
            <a:ext cx="3949065" cy="125412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a:solidFill>
                  <a:schemeClr val="bg1"/>
                </a:solidFill>
                <a:latin typeface="楷体" panose="02010609060101010101" pitchFamily="49" charset="-122"/>
                <a:ea typeface="楷体" panose="02010609060101010101" pitchFamily="49" charset="-122"/>
                <a:sym typeface="+mn-ea"/>
              </a:rPr>
              <a:t>二、文献查阅的全程</a:t>
            </a:r>
          </a:p>
          <a:p>
            <a:pPr lvl="0">
              <a:lnSpc>
                <a:spcPct val="100000"/>
              </a:lnSpc>
              <a:spcBef>
                <a:spcPct val="0"/>
              </a:spcBef>
              <a:spcAft>
                <a:spcPct val="35000"/>
              </a:spcAft>
            </a:pPr>
            <a:endParaRPr lang="zh-CN" altLang="en-US" sz="3200" b="1" dirty="0">
              <a:solidFill>
                <a:schemeClr val="bg1"/>
              </a:solidFill>
              <a:latin typeface="楷体" panose="02010609060101010101" pitchFamily="49" charset="-122"/>
              <a:ea typeface="楷体" panose="02010609060101010101" pitchFamily="49" charset="-122"/>
              <a:sym typeface="+mn-ea"/>
            </a:endParaRP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761788" y="826971"/>
            <a:ext cx="2811404" cy="3969609"/>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just">
              <a:lnSpc>
                <a:spcPct val="150000"/>
              </a:lnSpc>
              <a:buFont typeface="+mj-lt"/>
              <a:buNone/>
            </a:pPr>
            <a:endParaRPr lang="en-US" altLang="zh-CN" sz="2135" b="1" kern="100" dirty="0">
              <a:solidFill>
                <a:schemeClr val="tx1"/>
              </a:solidFill>
              <a:latin typeface="楷体" panose="02010609060101010101" pitchFamily="49" charset="-122"/>
              <a:ea typeface="楷体" panose="02010609060101010101" pitchFamily="49" charset="-122"/>
              <a:cs typeface="Times New Roman" panose="02020603050405020304" pitchFamily="18" charset="0"/>
            </a:endParaRPr>
          </a:p>
          <a:p>
            <a:pPr algn="just">
              <a:lnSpc>
                <a:spcPct val="150000"/>
              </a:lnSpc>
              <a:buFont typeface="+mj-lt"/>
              <a:buAutoNum type="arabicPeriod"/>
            </a:pPr>
            <a:r>
              <a:rPr lang="zh-CN" altLang="en-US" sz="2135" b="1" kern="100" dirty="0">
                <a:solidFill>
                  <a:srgbClr val="C00000"/>
                </a:solidFill>
                <a:latin typeface="楷体" panose="02010609060101010101" pitchFamily="49" charset="-122"/>
                <a:ea typeface="楷体" panose="02010609060101010101" pitchFamily="49" charset="-122"/>
                <a:cs typeface="Times New Roman" panose="02020603050405020304" pitchFamily="18" charset="0"/>
              </a:rPr>
              <a:t>抽取关键词</a:t>
            </a:r>
            <a:endParaRPr lang="en-US" altLang="zh-CN" sz="2135" b="1" kern="100" dirty="0">
              <a:solidFill>
                <a:srgbClr val="C00000"/>
              </a:solidFill>
              <a:latin typeface="楷体" panose="02010609060101010101" pitchFamily="49" charset="-122"/>
              <a:ea typeface="楷体" panose="02010609060101010101" pitchFamily="49"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构造检索式</a:t>
            </a:r>
            <a:endParaRPr lang="en-US" altLang="zh-CN"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筛选检索结果</a:t>
            </a:r>
            <a:endParaRPr lang="en-US" altLang="zh-CN"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索取原始文献</a:t>
            </a:r>
            <a:endParaRPr lang="en-US" altLang="zh-CN"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调整检索策略</a:t>
            </a:r>
          </a:p>
        </p:txBody>
      </p:sp>
      <p:sp>
        <p:nvSpPr>
          <p:cNvPr id="14" name="矩形 13"/>
          <p:cNvSpPr/>
          <p:nvPr/>
        </p:nvSpPr>
        <p:spPr>
          <a:xfrm>
            <a:off x="4401956" y="1390831"/>
            <a:ext cx="3619500" cy="460375"/>
          </a:xfrm>
          <a:prstGeom prst="rect">
            <a:avLst/>
          </a:prstGeom>
        </p:spPr>
        <p:txBody>
          <a:bodyPr wrap="none">
            <a:spAutoFit/>
            <a:scene3d>
              <a:camera prst="orthographicFront"/>
              <a:lightRig rig="threePt" dir="t"/>
            </a:scene3d>
          </a:bodyPr>
          <a:lstStyle/>
          <a:p>
            <a:r>
              <a:rPr lang="zh-CN" altLang="en-US" sz="2400" b="1" dirty="0">
                <a:solidFill>
                  <a:schemeClr val="accent1"/>
                </a:solidFill>
                <a:effectLst/>
                <a:latin typeface="楷体" panose="02010609060101010101" pitchFamily="49" charset="-122"/>
                <a:ea typeface="楷体" panose="02010609060101010101" pitchFamily="49" charset="-122"/>
                <a:cs typeface="楷体" panose="02010609060101010101" pitchFamily="49" charset="-122"/>
              </a:rPr>
              <a:t>想研究 5G移动通信  方向</a:t>
            </a:r>
          </a:p>
        </p:txBody>
      </p:sp>
      <p:sp>
        <p:nvSpPr>
          <p:cNvPr id="15" name="文本框 14"/>
          <p:cNvSpPr txBox="1"/>
          <p:nvPr/>
        </p:nvSpPr>
        <p:spPr>
          <a:xfrm>
            <a:off x="4582290" y="3766730"/>
            <a:ext cx="6731240" cy="1337945"/>
          </a:xfrm>
          <a:prstGeom prst="rect">
            <a:avLst/>
          </a:prstGeom>
          <a:noFill/>
        </p:spPr>
        <p:txBody>
          <a:bodyPr wrap="square" rtlCol="0">
            <a:spAutoFit/>
          </a:bodyPr>
          <a:lstStyle/>
          <a:p>
            <a:pPr marL="381000" indent="-381000">
              <a:lnSpc>
                <a:spcPct val="150000"/>
              </a:lnSpc>
              <a:buFont typeface="Wingdings" panose="05000000000000000000" pitchFamily="2" charset="2"/>
              <a:buChar char="p"/>
            </a:pPr>
            <a:r>
              <a:rPr lang="zh-CN" altLang="en-US" b="1" dirty="0">
                <a:solidFill>
                  <a:prstClr val="black"/>
                </a:solidFill>
                <a:latin typeface="楷体" panose="02010609060101010101" pitchFamily="49" charset="-122"/>
                <a:ea typeface="楷体" panose="02010609060101010101" pitchFamily="49" charset="-122"/>
                <a:sym typeface="+mn-ea"/>
              </a:rPr>
              <a:t>输入 移动通信 检索</a:t>
            </a:r>
            <a:r>
              <a:rPr lang="zh-CN" altLang="en-US" b="1" kern="100" dirty="0">
                <a:latin typeface="楷体" panose="02010609060101010101" pitchFamily="49" charset="-122"/>
                <a:ea typeface="楷体" panose="02010609060101010101" pitchFamily="49" charset="-122"/>
                <a:cs typeface="楷体" panose="02010609060101010101" pitchFamily="49" charset="-122"/>
              </a:rPr>
              <a:t>（主题词检索</a:t>
            </a:r>
            <a:r>
              <a:rPr lang="en-US" altLang="zh-CN" b="1" kern="100" dirty="0">
                <a:latin typeface="楷体" panose="02010609060101010101" pitchFamily="49" charset="-122"/>
                <a:ea typeface="楷体" panose="02010609060101010101" pitchFamily="49" charset="-122"/>
                <a:cs typeface="楷体" panose="02010609060101010101" pitchFamily="49" charset="-122"/>
              </a:rPr>
              <a:t>)</a:t>
            </a:r>
            <a:endParaRPr lang="zh-CN" altLang="en-US" b="1" kern="100" dirty="0">
              <a:latin typeface="楷体" panose="02010609060101010101" pitchFamily="49" charset="-122"/>
              <a:ea typeface="楷体" panose="02010609060101010101" pitchFamily="49" charset="-122"/>
              <a:cs typeface="楷体" panose="02010609060101010101" pitchFamily="49" charset="-122"/>
            </a:endParaRPr>
          </a:p>
          <a:p>
            <a:pPr marL="381000" indent="-381000">
              <a:lnSpc>
                <a:spcPct val="150000"/>
              </a:lnSpc>
              <a:buFont typeface="Wingdings" panose="05000000000000000000" pitchFamily="2" charset="2"/>
              <a:buChar char="p"/>
            </a:pPr>
            <a:r>
              <a:rPr lang="zh-CN" altLang="en-US" b="1" noProof="0" dirty="0">
                <a:ln>
                  <a:noFill/>
                </a:ln>
                <a:solidFill>
                  <a:prstClr val="black"/>
                </a:solidFill>
                <a:effectLst/>
                <a:uLnTx/>
                <a:uFillTx/>
                <a:latin typeface="楷体" panose="02010609060101010101" pitchFamily="49" charset="-122"/>
                <a:ea typeface="楷体" panose="02010609060101010101" pitchFamily="49" charset="-122"/>
                <a:sym typeface="+mn-ea"/>
              </a:rPr>
              <a:t>查看上位术语或下位术语</a:t>
            </a:r>
          </a:p>
          <a:p>
            <a:pPr marL="381000" indent="-381000">
              <a:lnSpc>
                <a:spcPct val="150000"/>
              </a:lnSpc>
              <a:buFont typeface="Wingdings" panose="05000000000000000000" pitchFamily="2" charset="2"/>
              <a:buChar char="p"/>
            </a:pPr>
            <a:r>
              <a:rPr lang="zh-CN" altLang="en-US" b="1" dirty="0">
                <a:solidFill>
                  <a:prstClr val="black"/>
                </a:solidFill>
                <a:latin typeface="楷体" panose="02010609060101010101" pitchFamily="49" charset="-122"/>
                <a:ea typeface="楷体" panose="02010609060101010101" pitchFamily="49" charset="-122"/>
                <a:sym typeface="+mn-ea"/>
              </a:rPr>
              <a:t>查看规范英文术语</a:t>
            </a:r>
            <a:endParaRPr lang="zh-CN" altLang="en-US" b="1" kern="100" dirty="0">
              <a:latin typeface="楷体" panose="02010609060101010101" pitchFamily="49" charset="-122"/>
              <a:ea typeface="楷体" panose="02010609060101010101" pitchFamily="49" charset="-122"/>
              <a:cs typeface="楷体" panose="02010609060101010101" pitchFamily="49" charset="-122"/>
            </a:endParaRPr>
          </a:p>
        </p:txBody>
      </p:sp>
      <p:sp>
        <p:nvSpPr>
          <p:cNvPr id="21" name="矩形 20"/>
          <p:cNvSpPr/>
          <p:nvPr/>
        </p:nvSpPr>
        <p:spPr>
          <a:xfrm>
            <a:off x="4502193" y="2215451"/>
            <a:ext cx="3674110" cy="368300"/>
          </a:xfrm>
          <a:prstGeom prst="rect">
            <a:avLst/>
          </a:prstGeom>
        </p:spPr>
        <p:txBody>
          <a:bodyPr wrap="none">
            <a:spAutoFit/>
          </a:bodyPr>
          <a:lstStyle/>
          <a:p>
            <a:pPr algn="l"/>
            <a:r>
              <a:rPr lang="zh-CN" altLang="en-US" b="1" dirty="0">
                <a:solidFill>
                  <a:srgbClr val="C00000"/>
                </a:solidFill>
                <a:latin typeface="楷体" panose="02010609060101010101" pitchFamily="49" charset="-122"/>
                <a:ea typeface="楷体" panose="02010609060101010101" pitchFamily="49" charset="-122"/>
                <a:sym typeface="+mn-ea"/>
              </a:rPr>
              <a:t>首先想到的检索词：</a:t>
            </a:r>
            <a:r>
              <a:rPr lang="zh-CN" altLang="en-US" b="1" dirty="0">
                <a:solidFill>
                  <a:srgbClr val="C00000"/>
                </a:solidFill>
                <a:latin typeface="楷体" panose="02010609060101010101" pitchFamily="49" charset="-122"/>
                <a:ea typeface="楷体" panose="02010609060101010101" pitchFamily="49" charset="-122"/>
              </a:rPr>
              <a:t>5G   </a:t>
            </a:r>
            <a:r>
              <a:rPr lang="zh-CN" altLang="en-US" b="1" dirty="0">
                <a:solidFill>
                  <a:srgbClr val="C00000"/>
                </a:solidFill>
                <a:latin typeface="楷体" panose="02010609060101010101" pitchFamily="49" charset="-122"/>
                <a:ea typeface="楷体" panose="02010609060101010101" pitchFamily="49" charset="-122"/>
                <a:sym typeface="+mn-ea"/>
              </a:rPr>
              <a:t>移动通信</a:t>
            </a:r>
            <a:endParaRPr lang="zh-CN" altLang="en-US" b="1" dirty="0">
              <a:solidFill>
                <a:srgbClr val="C00000"/>
              </a:solidFill>
              <a:latin typeface="楷体" panose="02010609060101010101" pitchFamily="49" charset="-122"/>
              <a:ea typeface="楷体" panose="02010609060101010101" pitchFamily="49" charset="-122"/>
            </a:endParaRPr>
          </a:p>
        </p:txBody>
      </p:sp>
      <p:sp>
        <p:nvSpPr>
          <p:cNvPr id="23" name="矩形 22"/>
          <p:cNvSpPr/>
          <p:nvPr/>
        </p:nvSpPr>
        <p:spPr>
          <a:xfrm>
            <a:off x="4530226" y="3187246"/>
            <a:ext cx="3230880" cy="460375"/>
          </a:xfrm>
          <a:prstGeom prst="rect">
            <a:avLst/>
          </a:prstGeom>
        </p:spPr>
        <p:txBody>
          <a:bodyPr wrap="none">
            <a:spAutoFit/>
            <a:scene3d>
              <a:camera prst="orthographicFront"/>
              <a:lightRig rig="threePt" dir="t"/>
            </a:scene3d>
          </a:bodyPr>
          <a:lstStyle/>
          <a:p>
            <a:r>
              <a:rPr lang="zh-CN" altLang="en-US" sz="2400" b="1" dirty="0">
                <a:solidFill>
                  <a:schemeClr val="accent1"/>
                </a:solidFill>
                <a:effectLst/>
                <a:latin typeface="楷体" panose="02010609060101010101" pitchFamily="49" charset="-122"/>
                <a:ea typeface="楷体" panose="02010609060101010101" pitchFamily="49" charset="-122"/>
                <a:cs typeface="楷体" panose="02010609060101010101" pitchFamily="49" charset="-122"/>
              </a:rPr>
              <a:t>还想抽取更多关键词？</a:t>
            </a:r>
          </a:p>
        </p:txBody>
      </p:sp>
      <p:pic>
        <p:nvPicPr>
          <p:cNvPr id="24" name="图片 23" descr="C:\Users\Administrator\Desktop\111.png111"/>
          <p:cNvPicPr>
            <a:picLocks noChangeAspect="1"/>
          </p:cNvPicPr>
          <p:nvPr/>
        </p:nvPicPr>
        <p:blipFill>
          <a:blip r:embed="rId4"/>
          <a:srcRect/>
          <a:stretch>
            <a:fillRect/>
          </a:stretch>
        </p:blipFill>
        <p:spPr>
          <a:xfrm>
            <a:off x="3179445" y="2223453"/>
            <a:ext cx="8404225" cy="3820795"/>
          </a:xfrm>
          <a:prstGeom prst="rect">
            <a:avLst/>
          </a:prstGeom>
        </p:spPr>
      </p:pic>
      <p:pic>
        <p:nvPicPr>
          <p:cNvPr id="25" name="图片 24" descr="C:\Users\Administrator\Desktop\111.png111"/>
          <p:cNvPicPr>
            <a:picLocks noChangeAspect="1"/>
          </p:cNvPicPr>
          <p:nvPr/>
        </p:nvPicPr>
        <p:blipFill>
          <a:blip r:embed="rId5"/>
          <a:srcRect/>
          <a:stretch>
            <a:fillRect/>
          </a:stretch>
        </p:blipFill>
        <p:spPr>
          <a:xfrm>
            <a:off x="3176905" y="2232025"/>
            <a:ext cx="8870315" cy="4133850"/>
          </a:xfrm>
          <a:prstGeom prst="rect">
            <a:avLst/>
          </a:prstGeom>
        </p:spPr>
      </p:pic>
      <p:pic>
        <p:nvPicPr>
          <p:cNvPr id="26" name="图片 25" descr="C:\Users\Administrator\Desktop\111.png111"/>
          <p:cNvPicPr>
            <a:picLocks noChangeAspect="1"/>
          </p:cNvPicPr>
          <p:nvPr/>
        </p:nvPicPr>
        <p:blipFill>
          <a:blip r:embed="rId6"/>
          <a:srcRect/>
          <a:stretch>
            <a:fillRect/>
          </a:stretch>
        </p:blipFill>
        <p:spPr>
          <a:xfrm>
            <a:off x="4657408" y="2117090"/>
            <a:ext cx="7252970" cy="4478020"/>
          </a:xfrm>
          <a:prstGeom prst="rect">
            <a:avLst/>
          </a:prstGeom>
        </p:spPr>
      </p:pic>
      <p:sp>
        <p:nvSpPr>
          <p:cNvPr id="16" name="文本框 15"/>
          <p:cNvSpPr txBox="1"/>
          <p:nvPr/>
        </p:nvSpPr>
        <p:spPr>
          <a:xfrm>
            <a:off x="16510" y="68580"/>
            <a:ext cx="3949065" cy="125412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a:solidFill>
                  <a:schemeClr val="bg1"/>
                </a:solidFill>
                <a:latin typeface="楷体" panose="02010609060101010101" pitchFamily="49" charset="-122"/>
                <a:ea typeface="楷体" panose="02010609060101010101" pitchFamily="49" charset="-122"/>
                <a:sym typeface="+mn-ea"/>
              </a:rPr>
              <a:t>二、文献查阅的全程</a:t>
            </a:r>
          </a:p>
          <a:p>
            <a:pPr lvl="0">
              <a:lnSpc>
                <a:spcPct val="100000"/>
              </a:lnSpc>
              <a:spcBef>
                <a:spcPct val="0"/>
              </a:spcBef>
              <a:spcAft>
                <a:spcPct val="35000"/>
              </a:spcAft>
            </a:pPr>
            <a:endParaRPr lang="zh-CN" altLang="en-US" sz="3200" b="1" dirty="0">
              <a:solidFill>
                <a:schemeClr val="bg1"/>
              </a:solidFill>
              <a:latin typeface="楷体" panose="02010609060101010101" pitchFamily="49" charset="-122"/>
              <a:ea typeface="楷体" panose="02010609060101010101" pitchFamily="49" charset="-122"/>
              <a:sym typeface="+mn-ea"/>
            </a:endParaRPr>
          </a:p>
        </p:txBody>
      </p:sp>
      <p:sp>
        <p:nvSpPr>
          <p:cNvPr id="2" name="五边形 1"/>
          <p:cNvSpPr/>
          <p:nvPr/>
        </p:nvSpPr>
        <p:spPr>
          <a:xfrm>
            <a:off x="762000" y="652145"/>
            <a:ext cx="3415030" cy="611505"/>
          </a:xfrm>
          <a:prstGeom prst="homePlate">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r>
              <a:rPr lang="en-US" altLang="zh-CN" sz="2400" b="1">
                <a:solidFill>
                  <a:schemeClr val="tx1"/>
                </a:solidFill>
                <a:latin typeface="楷体" panose="02010609060101010101" pitchFamily="49" charset="-122"/>
                <a:ea typeface="楷体" panose="02010609060101010101" pitchFamily="49" charset="-122"/>
                <a:sym typeface="+mn-ea"/>
              </a:rPr>
              <a:t>1.</a:t>
            </a:r>
            <a:r>
              <a:rPr lang="zh-CN" altLang="pt-BR" sz="2400" b="1" kern="0" dirty="0">
                <a:latin typeface="楷体" panose="02010609060101010101" pitchFamily="49" charset="-122"/>
                <a:ea typeface="楷体" panose="02010609060101010101" pitchFamily="49" charset="-122"/>
                <a:sym typeface="+mn-ea"/>
              </a:rPr>
              <a:t>海量文献怎么查？</a:t>
            </a:r>
            <a:endPar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312421" y="1449251"/>
            <a:ext cx="3619500" cy="460375"/>
          </a:xfrm>
          <a:prstGeom prst="rect">
            <a:avLst/>
          </a:prstGeom>
        </p:spPr>
        <p:txBody>
          <a:bodyPr wrap="none">
            <a:spAutoFit/>
            <a:scene3d>
              <a:camera prst="orthographicFront"/>
              <a:lightRig rig="threePt" dir="t"/>
            </a:scene3d>
          </a:bodyPr>
          <a:lstStyle/>
          <a:p>
            <a:r>
              <a:rPr lang="zh-CN" altLang="en-US" sz="2400" b="1" dirty="0">
                <a:solidFill>
                  <a:schemeClr val="accent1"/>
                </a:solidFill>
                <a:effectLst/>
                <a:latin typeface="楷体" panose="02010609060101010101" pitchFamily="49" charset="-122"/>
                <a:ea typeface="楷体" panose="02010609060101010101" pitchFamily="49" charset="-122"/>
                <a:cs typeface="楷体" panose="02010609060101010101" pitchFamily="49" charset="-122"/>
              </a:rPr>
              <a:t>想研究 5G移动通信  方向</a:t>
            </a:r>
          </a:p>
        </p:txBody>
      </p:sp>
      <p:sp>
        <p:nvSpPr>
          <p:cNvPr id="10" name="Rectangle 3"/>
          <p:cNvSpPr txBox="1">
            <a:spLocks noChangeArrowheads="1"/>
          </p:cNvSpPr>
          <p:nvPr/>
        </p:nvSpPr>
        <p:spPr>
          <a:xfrm>
            <a:off x="762135" y="1448925"/>
            <a:ext cx="2811404" cy="3969609"/>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just">
              <a:lnSpc>
                <a:spcPct val="150000"/>
              </a:lnSpc>
              <a:buFont typeface="+mj-lt"/>
              <a:buAutoNum type="arabicPeriod"/>
            </a:pPr>
            <a:r>
              <a:rPr lang="zh-CN" altLang="en-US"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抽取关键词</a:t>
            </a:r>
            <a:endParaRPr lang="en-US" altLang="zh-CN" sz="2135" b="1" kern="100" dirty="0">
              <a:solidFill>
                <a:srgbClr val="173F7E"/>
              </a:solidFill>
              <a:latin typeface="楷体" panose="02010609060101010101" pitchFamily="49" charset="-122"/>
              <a:ea typeface="楷体" panose="02010609060101010101" pitchFamily="49" charset="-122"/>
              <a:cs typeface="Times New Roman" panose="02020603050405020304" pitchFamily="18" charset="0"/>
            </a:endParaRPr>
          </a:p>
          <a:p>
            <a:pPr algn="just">
              <a:lnSpc>
                <a:spcPct val="150000"/>
              </a:lnSpc>
              <a:buFont typeface="+mj-lt"/>
              <a:buAutoNum type="arabicPeriod"/>
            </a:pPr>
            <a:r>
              <a:rPr lang="zh-CN" altLang="en-US" sz="2135" b="1" kern="100" dirty="0">
                <a:solidFill>
                  <a:srgbClr val="C00000"/>
                </a:solidFill>
                <a:latin typeface="楷体" panose="02010609060101010101" pitchFamily="49" charset="-122"/>
                <a:ea typeface="楷体" panose="02010609060101010101" pitchFamily="49" charset="-122"/>
                <a:cs typeface="Times New Roman" panose="02020603050405020304" pitchFamily="18" charset="0"/>
              </a:rPr>
              <a:t>构造检索式</a:t>
            </a:r>
            <a:endParaRPr lang="en-US" altLang="zh-CN" sz="2135" b="1" kern="100" dirty="0">
              <a:solidFill>
                <a:srgbClr val="C00000"/>
              </a:solidFill>
              <a:latin typeface="楷体" panose="02010609060101010101" pitchFamily="49" charset="-122"/>
              <a:ea typeface="楷体" panose="02010609060101010101" pitchFamily="49"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筛选检索结果</a:t>
            </a:r>
            <a:endParaRPr lang="en-US" altLang="zh-CN"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索取原始文献</a:t>
            </a:r>
            <a:endParaRPr lang="en-US" altLang="zh-CN"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调整检索策略</a:t>
            </a:r>
          </a:p>
        </p:txBody>
      </p:sp>
      <p:sp>
        <p:nvSpPr>
          <p:cNvPr id="11" name="矩形 10"/>
          <p:cNvSpPr/>
          <p:nvPr/>
        </p:nvSpPr>
        <p:spPr>
          <a:xfrm>
            <a:off x="4312257" y="1940940"/>
            <a:ext cx="6976272" cy="645160"/>
          </a:xfrm>
          <a:prstGeom prst="rect">
            <a:avLst/>
          </a:prstGeom>
        </p:spPr>
        <p:txBody>
          <a:bodyPr wrap="square">
            <a:spAutoFit/>
          </a:bodyPr>
          <a:lstStyle/>
          <a:p>
            <a:pPr>
              <a:lnSpc>
                <a:spcPct val="150000"/>
              </a:lnSpc>
            </a:pPr>
            <a:r>
              <a:rPr lang="zh-CN" altLang="en-US" sz="2400" b="1" kern="100" dirty="0">
                <a:solidFill>
                  <a:srgbClr val="C00000"/>
                </a:solidFill>
                <a:latin typeface="楷体" panose="02010609060101010101" pitchFamily="49" charset="-122"/>
                <a:ea typeface="楷体" panose="02010609060101010101" pitchFamily="49" charset="-122"/>
                <a:cs typeface="Times New Roman" panose="02020603050405020304" pitchFamily="18" charset="0"/>
              </a:rPr>
              <a:t>怎么构建检索式？</a:t>
            </a:r>
          </a:p>
        </p:txBody>
      </p:sp>
      <p:sp>
        <p:nvSpPr>
          <p:cNvPr id="2" name="Rectangle 3"/>
          <p:cNvSpPr txBox="1">
            <a:spLocks noChangeArrowheads="1"/>
          </p:cNvSpPr>
          <p:nvPr/>
        </p:nvSpPr>
        <p:spPr>
          <a:xfrm>
            <a:off x="4312285" y="2675255"/>
            <a:ext cx="4987925" cy="3213735"/>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marR="0" lvl="0" indent="0" algn="just" defTabSz="457200" rtl="0" eaLnBrk="1" fontAlgn="auto" latinLnBrk="0" hangingPunct="1">
              <a:lnSpc>
                <a:spcPts val="4000"/>
              </a:lnSpc>
              <a:spcBef>
                <a:spcPct val="20000"/>
              </a:spcBef>
              <a:spcAft>
                <a:spcPts val="0"/>
              </a:spcAft>
              <a:buClrTx/>
              <a:buSzTx/>
              <a:buFont typeface="Arial" panose="020B0604020202020204" pitchFamily="34" charset="0"/>
              <a:buNone/>
              <a:defRPr/>
            </a:pPr>
            <a:r>
              <a:rPr lang="zh-CN" altLang="zh-CN" sz="1800" b="1" noProof="0" dirty="0">
                <a:ln>
                  <a:noFill/>
                </a:ln>
                <a:solidFill>
                  <a:schemeClr val="tx1"/>
                </a:solidFill>
                <a:effectLst/>
                <a:uLnTx/>
                <a:uFillTx/>
                <a:latin typeface="楷体" panose="02010609060101010101" pitchFamily="49" charset="-122"/>
                <a:ea typeface="楷体" panose="02010609060101010101" pitchFamily="49" charset="-122"/>
                <a:sym typeface="+mn-ea"/>
              </a:rPr>
              <a:t>信息检索的基本方法</a:t>
            </a:r>
            <a:endParaRPr kumimoji="0" lang="zh-CN" altLang="zh-CN" sz="1800" b="1" i="0" u="none" strike="noStrike" kern="100" cap="none" spc="0" normalizeH="0" baseline="0" noProof="0" dirty="0">
              <a:ln>
                <a:noFill/>
              </a:ln>
              <a:solidFill>
                <a:srgbClr val="DB7936"/>
              </a:solidFill>
              <a:effectLst/>
              <a:uLnTx/>
              <a:uFillTx/>
              <a:latin typeface="楷体" panose="02010609060101010101" pitchFamily="49" charset="-122"/>
              <a:ea typeface="楷体" panose="02010609060101010101" pitchFamily="49" charset="-122"/>
              <a:cs typeface="Times New Roman" panose="02020603050405020304" pitchFamily="18" charset="0"/>
            </a:endParaRPr>
          </a:p>
          <a:p>
            <a:pPr marL="342900" marR="0" lvl="0" indent="-342900" algn="just" defTabSz="457200" rtl="0" eaLnBrk="1" fontAlgn="auto" latinLnBrk="0" hangingPunct="1">
              <a:lnSpc>
                <a:spcPts val="4000"/>
              </a:lnSpc>
              <a:spcBef>
                <a:spcPct val="20000"/>
              </a:spcBef>
              <a:spcAft>
                <a:spcPts val="0"/>
              </a:spcAft>
              <a:buClrTx/>
              <a:buSzTx/>
              <a:buFont typeface="Arial" panose="020B0604020202020204" pitchFamily="34" charset="0"/>
              <a:buChar char="•"/>
              <a:defRPr/>
            </a:pPr>
            <a:r>
              <a:rPr kumimoji="0" lang="zh-CN" altLang="zh-CN" sz="2000" b="1" i="0" u="none" strike="noStrike" kern="100" cap="none" spc="0" normalizeH="0" baseline="0" noProof="0" dirty="0">
                <a:ln>
                  <a:noFill/>
                </a:ln>
                <a:solidFill>
                  <a:srgbClr val="DB7936"/>
                </a:solidFill>
                <a:effectLst/>
                <a:uLnTx/>
                <a:uFillTx/>
                <a:latin typeface="楷体" panose="02010609060101010101" pitchFamily="49" charset="-122"/>
                <a:ea typeface="楷体" panose="02010609060101010101" pitchFamily="49" charset="-122"/>
                <a:cs typeface="Times New Roman" panose="02020603050405020304" pitchFamily="18" charset="0"/>
              </a:rPr>
              <a:t>布尔逻辑检索</a:t>
            </a:r>
          </a:p>
          <a:p>
            <a:pPr marL="342900" marR="0" lvl="0" indent="-342900" algn="just" defTabSz="457200" rtl="0" eaLnBrk="1" fontAlgn="auto" latinLnBrk="0" hangingPunct="1">
              <a:lnSpc>
                <a:spcPts val="4000"/>
              </a:lnSpc>
              <a:spcBef>
                <a:spcPct val="20000"/>
              </a:spcBef>
              <a:spcAft>
                <a:spcPts val="0"/>
              </a:spcAft>
              <a:buClrTx/>
              <a:buSzTx/>
              <a:buFont typeface="Arial" panose="020B0604020202020204" pitchFamily="34" charset="0"/>
              <a:buChar char="•"/>
              <a:defRPr/>
            </a:pPr>
            <a:r>
              <a:rPr kumimoji="0" lang="zh-CN" altLang="zh-CN" sz="2000" b="1" i="0" u="none" strike="noStrike" kern="100" cap="none" spc="0" normalizeH="0" baseline="0" noProof="0" dirty="0">
                <a:ln>
                  <a:noFill/>
                </a:ln>
                <a:solidFill>
                  <a:srgbClr val="DB7936"/>
                </a:solidFill>
                <a:effectLst/>
                <a:uLnTx/>
                <a:uFillTx/>
                <a:latin typeface="楷体" panose="02010609060101010101" pitchFamily="49" charset="-122"/>
                <a:ea typeface="楷体" panose="02010609060101010101" pitchFamily="49" charset="-122"/>
                <a:cs typeface="Times New Roman" panose="02020603050405020304" pitchFamily="18" charset="0"/>
              </a:rPr>
              <a:t>短语检索</a:t>
            </a:r>
            <a:endParaRPr kumimoji="0" lang="en-US" altLang="zh-CN" sz="2000" b="1" i="0" u="none" strike="noStrike" kern="100" cap="none" spc="0" normalizeH="0" baseline="0" noProof="0" dirty="0">
              <a:ln>
                <a:noFill/>
              </a:ln>
              <a:solidFill>
                <a:srgbClr val="DB7936"/>
              </a:solidFill>
              <a:effectLst/>
              <a:uLnTx/>
              <a:uFillTx/>
              <a:latin typeface="楷体" panose="02010609060101010101" pitchFamily="49" charset="-122"/>
              <a:ea typeface="楷体" panose="02010609060101010101" pitchFamily="49" charset="-122"/>
              <a:cs typeface="Times New Roman" panose="02020603050405020304" pitchFamily="18" charset="0"/>
            </a:endParaRPr>
          </a:p>
          <a:p>
            <a:pPr marL="342900" marR="0" lvl="0" indent="-342900" algn="just" defTabSz="457200" rtl="0" eaLnBrk="1" fontAlgn="auto" latinLnBrk="0" hangingPunct="1">
              <a:lnSpc>
                <a:spcPts val="4000"/>
              </a:lnSpc>
              <a:spcBef>
                <a:spcPct val="20000"/>
              </a:spcBef>
              <a:spcAft>
                <a:spcPts val="0"/>
              </a:spcAft>
              <a:buClrTx/>
              <a:buSzTx/>
              <a:buFont typeface="Arial" panose="020B0604020202020204" pitchFamily="34" charset="0"/>
              <a:buChar char="•"/>
              <a:defRPr/>
            </a:pPr>
            <a:r>
              <a:rPr kumimoji="0" lang="zh-CN" altLang="zh-CN" sz="2000" b="1" i="0" u="none" strike="noStrike" kern="100" cap="none" spc="0" normalizeH="0" baseline="0" noProof="0" dirty="0">
                <a:ln>
                  <a:noFill/>
                </a:ln>
                <a:solidFill>
                  <a:srgbClr val="DB7936"/>
                </a:solidFill>
                <a:effectLst/>
                <a:uLnTx/>
                <a:uFillTx/>
                <a:latin typeface="楷体" panose="02010609060101010101" pitchFamily="49" charset="-122"/>
                <a:ea typeface="楷体" panose="02010609060101010101" pitchFamily="49" charset="-122"/>
                <a:cs typeface="Times New Roman" panose="02020603050405020304" pitchFamily="18" charset="0"/>
              </a:rPr>
              <a:t>字段限制检索</a:t>
            </a:r>
          </a:p>
          <a:p>
            <a:pPr marL="342900" marR="0" lvl="0" indent="-342900" algn="just" defTabSz="457200" rtl="0" eaLnBrk="1" fontAlgn="auto" latinLnBrk="0" hangingPunct="1">
              <a:lnSpc>
                <a:spcPts val="4000"/>
              </a:lnSpc>
              <a:spcBef>
                <a:spcPct val="20000"/>
              </a:spcBef>
              <a:spcAft>
                <a:spcPts val="0"/>
              </a:spcAft>
              <a:buClrTx/>
              <a:buSzTx/>
              <a:buFont typeface="Arial" panose="020B0604020202020204" pitchFamily="34" charset="0"/>
              <a:buChar char="•"/>
              <a:defRPr/>
            </a:pPr>
            <a:r>
              <a:rPr kumimoji="0" lang="zh-CN" altLang="zh-CN" sz="2000" b="1" i="0" u="none" strike="noStrike" kern="100" cap="none" spc="0" normalizeH="0" baseline="0" noProof="0" dirty="0">
                <a:ln>
                  <a:noFill/>
                </a:ln>
                <a:solidFill>
                  <a:srgbClr val="DB7936"/>
                </a:solidFill>
                <a:effectLst/>
                <a:uLnTx/>
                <a:uFillTx/>
                <a:latin typeface="楷体" panose="02010609060101010101" pitchFamily="49" charset="-122"/>
                <a:ea typeface="楷体" panose="02010609060101010101" pitchFamily="49" charset="-122"/>
                <a:cs typeface="Times New Roman" panose="02020603050405020304" pitchFamily="18" charset="0"/>
              </a:rPr>
              <a:t>多种检索方法的综合运用</a:t>
            </a:r>
          </a:p>
        </p:txBody>
      </p:sp>
      <p:sp>
        <p:nvSpPr>
          <p:cNvPr id="16" name="文本框 15"/>
          <p:cNvSpPr txBox="1"/>
          <p:nvPr/>
        </p:nvSpPr>
        <p:spPr>
          <a:xfrm>
            <a:off x="16510" y="68580"/>
            <a:ext cx="3949065" cy="125412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a:solidFill>
                  <a:schemeClr val="bg1"/>
                </a:solidFill>
                <a:latin typeface="楷体" panose="02010609060101010101" pitchFamily="49" charset="-122"/>
                <a:ea typeface="楷体" panose="02010609060101010101" pitchFamily="49" charset="-122"/>
                <a:sym typeface="+mn-ea"/>
              </a:rPr>
              <a:t>二、文献查阅的全程</a:t>
            </a:r>
          </a:p>
          <a:p>
            <a:pPr lvl="0">
              <a:lnSpc>
                <a:spcPct val="100000"/>
              </a:lnSpc>
              <a:spcBef>
                <a:spcPct val="0"/>
              </a:spcBef>
              <a:spcAft>
                <a:spcPct val="35000"/>
              </a:spcAft>
            </a:pPr>
            <a:endParaRPr lang="zh-CN" altLang="en-US" sz="3200" b="1" dirty="0">
              <a:solidFill>
                <a:schemeClr val="bg1"/>
              </a:solidFill>
              <a:latin typeface="楷体" panose="02010609060101010101" pitchFamily="49" charset="-122"/>
              <a:ea typeface="楷体" panose="02010609060101010101" pitchFamily="49" charset="-122"/>
              <a:sym typeface="+mn-ea"/>
            </a:endParaRPr>
          </a:p>
        </p:txBody>
      </p:sp>
      <p:sp>
        <p:nvSpPr>
          <p:cNvPr id="3" name="五边形 2"/>
          <p:cNvSpPr/>
          <p:nvPr/>
        </p:nvSpPr>
        <p:spPr>
          <a:xfrm>
            <a:off x="762000" y="652145"/>
            <a:ext cx="3415030" cy="611505"/>
          </a:xfrm>
          <a:prstGeom prst="homePlate">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r>
              <a:rPr lang="en-US" altLang="zh-CN" sz="2400" b="1">
                <a:solidFill>
                  <a:schemeClr val="tx1"/>
                </a:solidFill>
                <a:latin typeface="楷体" panose="02010609060101010101" pitchFamily="49" charset="-122"/>
                <a:ea typeface="楷体" panose="02010609060101010101" pitchFamily="49" charset="-122"/>
                <a:sym typeface="+mn-ea"/>
              </a:rPr>
              <a:t>1.</a:t>
            </a:r>
            <a:r>
              <a:rPr lang="zh-CN" altLang="pt-BR" sz="2400" b="1" kern="0" dirty="0">
                <a:latin typeface="楷体" panose="02010609060101010101" pitchFamily="49" charset="-122"/>
                <a:ea typeface="楷体" panose="02010609060101010101" pitchFamily="49" charset="-122"/>
                <a:sym typeface="+mn-ea"/>
              </a:rPr>
              <a:t>海量文献怎么查？</a:t>
            </a:r>
            <a:endPar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pic>
        <p:nvPicPr>
          <p:cNvPr id="8" name="图片 7"/>
          <p:cNvPicPr>
            <a:picLocks noChangeAspect="1"/>
          </p:cNvPicPr>
          <p:nvPr/>
        </p:nvPicPr>
        <p:blipFill>
          <a:blip r:embed="rId4"/>
          <a:stretch>
            <a:fillRect/>
          </a:stretch>
        </p:blipFill>
        <p:spPr>
          <a:xfrm>
            <a:off x="2931795" y="2085340"/>
            <a:ext cx="9274810" cy="4736465"/>
          </a:xfrm>
          <a:prstGeom prst="rect">
            <a:avLst/>
          </a:prstGeom>
        </p:spPr>
      </p:pic>
      <p:pic>
        <p:nvPicPr>
          <p:cNvPr id="9" name="图片 8"/>
          <p:cNvPicPr>
            <a:picLocks noChangeAspect="1"/>
          </p:cNvPicPr>
          <p:nvPr/>
        </p:nvPicPr>
        <p:blipFill>
          <a:blip r:embed="rId5"/>
          <a:stretch>
            <a:fillRect/>
          </a:stretch>
        </p:blipFill>
        <p:spPr>
          <a:xfrm>
            <a:off x="2931795" y="2085340"/>
            <a:ext cx="9340215" cy="4691380"/>
          </a:xfrm>
          <a:prstGeom prst="rect">
            <a:avLst/>
          </a:prstGeom>
        </p:spPr>
      </p:pic>
      <p:pic>
        <p:nvPicPr>
          <p:cNvPr id="12" name="图片 11"/>
          <p:cNvPicPr>
            <a:picLocks noChangeAspect="1"/>
          </p:cNvPicPr>
          <p:nvPr/>
        </p:nvPicPr>
        <p:blipFill>
          <a:blip r:embed="rId6"/>
          <a:stretch>
            <a:fillRect/>
          </a:stretch>
        </p:blipFill>
        <p:spPr>
          <a:xfrm>
            <a:off x="2955290" y="2013585"/>
            <a:ext cx="9202420" cy="4708525"/>
          </a:xfrm>
          <a:prstGeom prst="rect">
            <a:avLst/>
          </a:prstGeom>
        </p:spPr>
      </p:pic>
      <p:pic>
        <p:nvPicPr>
          <p:cNvPr id="19" name="图片 18"/>
          <p:cNvPicPr>
            <a:picLocks noChangeAspect="1"/>
          </p:cNvPicPr>
          <p:nvPr/>
        </p:nvPicPr>
        <p:blipFill>
          <a:blip r:embed="rId7"/>
          <a:stretch>
            <a:fillRect/>
          </a:stretch>
        </p:blipFill>
        <p:spPr>
          <a:xfrm>
            <a:off x="2931795" y="2013585"/>
            <a:ext cx="9285605" cy="4707890"/>
          </a:xfrm>
          <a:prstGeom prst="rect">
            <a:avLst/>
          </a:prstGeom>
        </p:spPr>
      </p:pic>
      <p:pic>
        <p:nvPicPr>
          <p:cNvPr id="20" name="图片 19"/>
          <p:cNvPicPr>
            <a:picLocks noChangeAspect="1"/>
          </p:cNvPicPr>
          <p:nvPr/>
        </p:nvPicPr>
        <p:blipFill>
          <a:blip r:embed="rId8"/>
          <a:stretch>
            <a:fillRect/>
          </a:stretch>
        </p:blipFill>
        <p:spPr>
          <a:xfrm>
            <a:off x="2955290" y="2013585"/>
            <a:ext cx="9236710" cy="4730115"/>
          </a:xfrm>
          <a:prstGeom prst="rect">
            <a:avLst/>
          </a:prstGeom>
        </p:spPr>
      </p:pic>
      <p:pic>
        <p:nvPicPr>
          <p:cNvPr id="21" name="图片 20"/>
          <p:cNvPicPr>
            <a:picLocks noChangeAspect="1"/>
          </p:cNvPicPr>
          <p:nvPr/>
        </p:nvPicPr>
        <p:blipFill>
          <a:blip r:embed="rId9"/>
          <a:stretch>
            <a:fillRect/>
          </a:stretch>
        </p:blipFill>
        <p:spPr>
          <a:xfrm>
            <a:off x="2955290" y="2013585"/>
            <a:ext cx="9373235" cy="4708525"/>
          </a:xfrm>
          <a:prstGeom prst="rect">
            <a:avLst/>
          </a:prstGeom>
        </p:spPr>
      </p:pic>
      <p:pic>
        <p:nvPicPr>
          <p:cNvPr id="22" name="图片 21"/>
          <p:cNvPicPr>
            <a:picLocks noChangeAspect="1"/>
          </p:cNvPicPr>
          <p:nvPr/>
        </p:nvPicPr>
        <p:blipFill>
          <a:blip r:embed="rId10"/>
          <a:stretch>
            <a:fillRect/>
          </a:stretch>
        </p:blipFill>
        <p:spPr>
          <a:xfrm>
            <a:off x="2955290" y="2013585"/>
            <a:ext cx="9201785" cy="470408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stretch>
            <a:fillRect/>
          </a:stretch>
        </p:blipFill>
        <p:spPr>
          <a:xfrm>
            <a:off x="199239" y="2570384"/>
            <a:ext cx="6400121" cy="3080027"/>
          </a:xfrm>
          <a:prstGeom prst="rect">
            <a:avLst/>
          </a:prstGeom>
        </p:spPr>
      </p:pic>
      <p:sp>
        <p:nvSpPr>
          <p:cNvPr id="9" name="矩形 8"/>
          <p:cNvSpPr/>
          <p:nvPr/>
        </p:nvSpPr>
        <p:spPr>
          <a:xfrm>
            <a:off x="3821575" y="1285828"/>
            <a:ext cx="4698722" cy="574709"/>
          </a:xfrm>
          <a:prstGeom prst="rect">
            <a:avLst/>
          </a:prstGeom>
        </p:spPr>
        <p:txBody>
          <a:bodyPr wrap="none">
            <a:spAutoFit/>
          </a:bodyPr>
          <a:lstStyle/>
          <a:p>
            <a:pPr marL="0" marR="0" lvl="0" indent="0" algn="just" defTabSz="914400" rtl="0" eaLnBrk="1" fontAlgn="auto" latinLnBrk="0" hangingPunct="1">
              <a:lnSpc>
                <a:spcPts val="4000"/>
              </a:lnSpc>
              <a:spcBef>
                <a:spcPts val="0"/>
              </a:spcBef>
              <a:spcAft>
                <a:spcPts val="0"/>
              </a:spcAft>
              <a:buClrTx/>
              <a:buSzTx/>
              <a:buFontTx/>
              <a:buNone/>
              <a:defRPr/>
            </a:pPr>
            <a:r>
              <a:rPr kumimoji="0" lang="zh-CN" altLang="zh-CN" sz="3200" b="1" i="0" u="none" strike="noStrike" kern="100" normalizeH="0" baseline="0" noProof="0" dirty="0">
                <a:ln w="0"/>
                <a:solidFill>
                  <a:schemeClr val="accent1"/>
                </a:solidFill>
                <a:uLnTx/>
                <a:uFillTx/>
                <a:latin typeface="楷体" panose="02010609060101010101" pitchFamily="49" charset="-122"/>
                <a:ea typeface="楷体" panose="02010609060101010101" pitchFamily="49" charset="-122"/>
                <a:cs typeface="Times New Roman" panose="02020603050405020304" pitchFamily="18" charset="0"/>
              </a:rPr>
              <a:t>多种检索方法的综合运用</a:t>
            </a:r>
          </a:p>
        </p:txBody>
      </p:sp>
      <p:sp>
        <p:nvSpPr>
          <p:cNvPr id="105" name="AutoShape 3"/>
          <p:cNvSpPr>
            <a:spLocks noChangeArrowheads="1"/>
          </p:cNvSpPr>
          <p:nvPr/>
        </p:nvSpPr>
        <p:spPr bwMode="auto">
          <a:xfrm>
            <a:off x="762000" y="2267585"/>
            <a:ext cx="1604645" cy="447675"/>
          </a:xfrm>
          <a:prstGeom prst="wedgeRectCallout">
            <a:avLst>
              <a:gd name="adj1" fmla="val 92990"/>
              <a:gd name="adj2" fmla="val 67864"/>
            </a:avLst>
          </a:prstGeom>
          <a:solidFill>
            <a:schemeClr val="accent2"/>
          </a:solidFill>
          <a:ln w="38100">
            <a:noFill/>
            <a:miter lim="800000"/>
          </a:ln>
          <a:effectLst>
            <a:outerShdw dist="28398" dir="3806097" algn="ctr" rotWithShape="0">
              <a:srgbClr val="243F60">
                <a:alpha val="50000"/>
              </a:srgbClr>
            </a:outerShdw>
          </a:effectLst>
        </p:spPr>
        <p:txBody>
          <a:bodyPr/>
          <a:lstStyle/>
          <a:p>
            <a:pPr algn="ctr">
              <a:defRPr/>
            </a:pPr>
            <a:r>
              <a:rPr lang="zh-CN" altLang="en-US" b="1" dirty="0">
                <a:solidFill>
                  <a:schemeClr val="tx1"/>
                </a:solidFill>
                <a:latin typeface="楷体" panose="02010609060101010101" pitchFamily="49" charset="-122"/>
                <a:ea typeface="楷体" panose="02010609060101010101" pitchFamily="49" charset="-122"/>
              </a:rPr>
              <a:t>一框式检索</a:t>
            </a:r>
          </a:p>
        </p:txBody>
      </p:sp>
      <p:sp>
        <p:nvSpPr>
          <p:cNvPr id="5" name="AutoShape 3"/>
          <p:cNvSpPr>
            <a:spLocks noChangeArrowheads="1"/>
          </p:cNvSpPr>
          <p:nvPr/>
        </p:nvSpPr>
        <p:spPr bwMode="auto">
          <a:xfrm>
            <a:off x="6064340" y="2127777"/>
            <a:ext cx="1159510" cy="473710"/>
          </a:xfrm>
          <a:prstGeom prst="wedgeRectCallout">
            <a:avLst>
              <a:gd name="adj1" fmla="val -66163"/>
              <a:gd name="adj2" fmla="val 105384"/>
            </a:avLst>
          </a:prstGeom>
          <a:gradFill>
            <a:gsLst>
              <a:gs pos="0">
                <a:srgbClr val="FECF40"/>
              </a:gs>
              <a:gs pos="100000">
                <a:srgbClr val="846C21"/>
              </a:gs>
            </a:gsLst>
            <a:lin scaled="0"/>
          </a:gradFill>
          <a:ln w="38100">
            <a:noFill/>
            <a:miter lim="800000"/>
          </a:ln>
          <a:effectLst>
            <a:outerShdw dist="28398" dir="3806097" algn="ctr" rotWithShape="0">
              <a:srgbClr val="243F60">
                <a:alpha val="50000"/>
              </a:srgbClr>
            </a:outerShdw>
          </a:effectLst>
        </p:spPr>
        <p:txBody>
          <a:bodyPr/>
          <a:lstStyle/>
          <a:p>
            <a:pPr algn="ctr">
              <a:defRPr/>
            </a:pPr>
            <a:r>
              <a:rPr lang="zh-CN" altLang="en-US" b="1" dirty="0">
                <a:solidFill>
                  <a:schemeClr val="tx1"/>
                </a:solidFill>
                <a:latin typeface="楷体" panose="02010609060101010101" pitchFamily="49" charset="-122"/>
                <a:ea typeface="楷体" panose="02010609060101010101" pitchFamily="49" charset="-122"/>
              </a:rPr>
              <a:t>专业检索</a:t>
            </a:r>
          </a:p>
        </p:txBody>
      </p:sp>
      <p:pic>
        <p:nvPicPr>
          <p:cNvPr id="6" name="图片 5"/>
          <p:cNvPicPr>
            <a:picLocks noChangeAspect="1"/>
          </p:cNvPicPr>
          <p:nvPr/>
        </p:nvPicPr>
        <p:blipFill>
          <a:blip r:embed="rId5"/>
          <a:stretch>
            <a:fillRect/>
          </a:stretch>
        </p:blipFill>
        <p:spPr>
          <a:xfrm>
            <a:off x="4334510" y="2868295"/>
            <a:ext cx="7263765" cy="3764915"/>
          </a:xfrm>
          <a:prstGeom prst="rect">
            <a:avLst/>
          </a:prstGeom>
        </p:spPr>
      </p:pic>
      <p:sp>
        <p:nvSpPr>
          <p:cNvPr id="2" name="AutoShape 3"/>
          <p:cNvSpPr>
            <a:spLocks noChangeArrowheads="1"/>
          </p:cNvSpPr>
          <p:nvPr/>
        </p:nvSpPr>
        <p:spPr bwMode="auto">
          <a:xfrm>
            <a:off x="3422922" y="3299461"/>
            <a:ext cx="1159510" cy="473710"/>
          </a:xfrm>
          <a:prstGeom prst="wedgeRectCallout">
            <a:avLst>
              <a:gd name="adj1" fmla="val 60327"/>
              <a:gd name="adj2" fmla="val -113673"/>
            </a:avLst>
          </a:prstGeom>
          <a:solidFill>
            <a:srgbClr val="00B050"/>
          </a:solidFill>
          <a:ln w="38100">
            <a:noFill/>
            <a:miter lim="800000"/>
          </a:ln>
          <a:effectLst>
            <a:outerShdw dist="28398" dir="3806097" algn="ctr" rotWithShape="0">
              <a:srgbClr val="243F60">
                <a:alpha val="50000"/>
              </a:srgbClr>
            </a:outerShdw>
          </a:effectLst>
        </p:spPr>
        <p:txBody>
          <a:bodyPr/>
          <a:lstStyle/>
          <a:p>
            <a:pPr algn="ctr">
              <a:defRPr/>
            </a:pPr>
            <a:r>
              <a:rPr lang="zh-CN" altLang="en-US" b="1" dirty="0">
                <a:solidFill>
                  <a:schemeClr val="tx1"/>
                </a:solidFill>
                <a:latin typeface="楷体" panose="02010609060101010101" pitchFamily="49" charset="-122"/>
                <a:ea typeface="楷体" panose="02010609060101010101" pitchFamily="49" charset="-122"/>
              </a:rPr>
              <a:t>高级检索</a:t>
            </a:r>
          </a:p>
        </p:txBody>
      </p:sp>
      <p:sp>
        <p:nvSpPr>
          <p:cNvPr id="7" name="AutoShape 3"/>
          <p:cNvSpPr>
            <a:spLocks noChangeArrowheads="1"/>
          </p:cNvSpPr>
          <p:nvPr/>
        </p:nvSpPr>
        <p:spPr bwMode="auto">
          <a:xfrm>
            <a:off x="7729220" y="2254885"/>
            <a:ext cx="1595120" cy="460375"/>
          </a:xfrm>
          <a:prstGeom prst="wedgeRectCallout">
            <a:avLst>
              <a:gd name="adj1" fmla="val -66163"/>
              <a:gd name="adj2" fmla="val 105384"/>
            </a:avLst>
          </a:prstGeom>
          <a:solidFill>
            <a:schemeClr val="accent5">
              <a:lumMod val="20000"/>
              <a:lumOff val="80000"/>
            </a:schemeClr>
          </a:solidFill>
          <a:ln w="38100">
            <a:noFill/>
            <a:miter lim="800000"/>
          </a:ln>
          <a:effectLst>
            <a:outerShdw dist="28398" dir="3806097" algn="ctr" rotWithShape="0">
              <a:srgbClr val="243F60">
                <a:alpha val="50000"/>
              </a:srgbClr>
            </a:outerShdw>
          </a:effectLst>
        </p:spPr>
        <p:txBody>
          <a:bodyPr/>
          <a:lstStyle/>
          <a:p>
            <a:pPr algn="ctr">
              <a:defRPr/>
            </a:pPr>
            <a:r>
              <a:rPr lang="zh-CN" altLang="en-US" b="1" dirty="0">
                <a:solidFill>
                  <a:schemeClr val="tx1"/>
                </a:solidFill>
                <a:latin typeface="楷体" panose="02010609060101010101" pitchFamily="49" charset="-122"/>
                <a:ea typeface="楷体" panose="02010609060101010101" pitchFamily="49" charset="-122"/>
              </a:rPr>
              <a:t>作者发文检索</a:t>
            </a:r>
          </a:p>
        </p:txBody>
      </p:sp>
      <p:sp>
        <p:nvSpPr>
          <p:cNvPr id="16" name="文本框 15"/>
          <p:cNvSpPr txBox="1"/>
          <p:nvPr/>
        </p:nvSpPr>
        <p:spPr>
          <a:xfrm>
            <a:off x="16510" y="68580"/>
            <a:ext cx="3949065" cy="125412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a:solidFill>
                  <a:schemeClr val="bg1"/>
                </a:solidFill>
                <a:latin typeface="楷体" panose="02010609060101010101" pitchFamily="49" charset="-122"/>
                <a:ea typeface="楷体" panose="02010609060101010101" pitchFamily="49" charset="-122"/>
                <a:sym typeface="+mn-ea"/>
              </a:rPr>
              <a:t>二、文献查阅的全程</a:t>
            </a:r>
          </a:p>
          <a:p>
            <a:pPr lvl="0">
              <a:lnSpc>
                <a:spcPct val="100000"/>
              </a:lnSpc>
              <a:spcBef>
                <a:spcPct val="0"/>
              </a:spcBef>
              <a:spcAft>
                <a:spcPct val="35000"/>
              </a:spcAft>
            </a:pPr>
            <a:endParaRPr lang="zh-CN" altLang="en-US" sz="3200" b="1" dirty="0">
              <a:solidFill>
                <a:schemeClr val="bg1"/>
              </a:solidFill>
              <a:latin typeface="楷体" panose="02010609060101010101" pitchFamily="49" charset="-122"/>
              <a:ea typeface="楷体" panose="02010609060101010101" pitchFamily="49" charset="-122"/>
              <a:sym typeface="+mn-ea"/>
            </a:endParaRPr>
          </a:p>
        </p:txBody>
      </p:sp>
      <p:sp>
        <p:nvSpPr>
          <p:cNvPr id="8" name="五边形 7"/>
          <p:cNvSpPr/>
          <p:nvPr/>
        </p:nvSpPr>
        <p:spPr>
          <a:xfrm>
            <a:off x="762000" y="652145"/>
            <a:ext cx="3415030" cy="611505"/>
          </a:xfrm>
          <a:prstGeom prst="homePlate">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r>
              <a:rPr lang="en-US" altLang="zh-CN" sz="2400" b="1">
                <a:solidFill>
                  <a:schemeClr val="tx1"/>
                </a:solidFill>
                <a:latin typeface="楷体" panose="02010609060101010101" pitchFamily="49" charset="-122"/>
                <a:ea typeface="楷体" panose="02010609060101010101" pitchFamily="49" charset="-122"/>
                <a:sym typeface="+mn-ea"/>
              </a:rPr>
              <a:t>1.</a:t>
            </a:r>
            <a:r>
              <a:rPr lang="zh-CN" altLang="pt-BR" sz="2400" b="1" kern="0" dirty="0">
                <a:latin typeface="楷体" panose="02010609060101010101" pitchFamily="49" charset="-122"/>
                <a:ea typeface="楷体" panose="02010609060101010101" pitchFamily="49" charset="-122"/>
                <a:sym typeface="+mn-ea"/>
              </a:rPr>
              <a:t>海量文献怎么查？</a:t>
            </a:r>
            <a:endPar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anim calcmode="lin" valueType="num">
                                      <p:cBhvr additive="base">
                                        <p:cTn id="7" dur="500" fill="hold"/>
                                        <p:tgtEl>
                                          <p:spTgt spid="105"/>
                                        </p:tgtEl>
                                        <p:attrNameLst>
                                          <p:attrName>ppt_x</p:attrName>
                                        </p:attrNameLst>
                                      </p:cBhvr>
                                      <p:tavLst>
                                        <p:tav tm="0">
                                          <p:val>
                                            <p:strVal val="#ppt_x"/>
                                          </p:val>
                                        </p:tav>
                                        <p:tav tm="100000">
                                          <p:val>
                                            <p:strVal val="#ppt_x"/>
                                          </p:val>
                                        </p:tav>
                                      </p:tavLst>
                                    </p:anim>
                                    <p:anim calcmode="lin" valueType="num">
                                      <p:cBhvr additive="base">
                                        <p:cTn id="8" dur="500" fill="hold"/>
                                        <p:tgtEl>
                                          <p:spTgt spid="10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bldLvl="0" animBg="1"/>
      <p:bldP spid="105" grpId="1" animBg="1"/>
      <p:bldP spid="5" grpId="0" bldLvl="0" animBg="1"/>
      <p:bldP spid="5" grpId="1" animBg="1"/>
      <p:bldP spid="2" grpId="0" bldLvl="0" animBg="1"/>
      <p:bldP spid="2" grpId="1" animBg="1"/>
      <p:bldP spid="7" grpId="0" bldLvl="0" animBg="1"/>
      <p:bldP spid="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3821575" y="1285828"/>
            <a:ext cx="4698722" cy="574709"/>
          </a:xfrm>
          <a:prstGeom prst="rect">
            <a:avLst/>
          </a:prstGeom>
        </p:spPr>
        <p:txBody>
          <a:bodyPr wrap="none">
            <a:spAutoFit/>
          </a:bodyPr>
          <a:lstStyle/>
          <a:p>
            <a:pPr marL="0" marR="0" lvl="0" indent="0" algn="just" defTabSz="914400" rtl="0" eaLnBrk="1" fontAlgn="auto" latinLnBrk="0" hangingPunct="1">
              <a:lnSpc>
                <a:spcPts val="4000"/>
              </a:lnSpc>
              <a:spcBef>
                <a:spcPts val="0"/>
              </a:spcBef>
              <a:spcAft>
                <a:spcPts val="0"/>
              </a:spcAft>
              <a:buClrTx/>
              <a:buSzTx/>
              <a:buFontTx/>
              <a:buNone/>
              <a:defRPr/>
            </a:pPr>
            <a:r>
              <a:rPr kumimoji="0" lang="zh-CN" altLang="zh-CN" sz="3200" b="1" i="0" u="none" strike="noStrike" kern="100" normalizeH="0" baseline="0" noProof="0" dirty="0">
                <a:ln w="0"/>
                <a:solidFill>
                  <a:schemeClr val="accent1"/>
                </a:solidFill>
                <a:uLnTx/>
                <a:uFillTx/>
                <a:latin typeface="楷体" panose="02010609060101010101" pitchFamily="49" charset="-122"/>
                <a:ea typeface="楷体" panose="02010609060101010101" pitchFamily="49" charset="-122"/>
                <a:cs typeface="Times New Roman" panose="02020603050405020304" pitchFamily="18" charset="0"/>
              </a:rPr>
              <a:t>多种检索方法的综合运用</a:t>
            </a:r>
          </a:p>
        </p:txBody>
      </p:sp>
      <p:sp>
        <p:nvSpPr>
          <p:cNvPr id="16" name="文本框 15"/>
          <p:cNvSpPr txBox="1"/>
          <p:nvPr/>
        </p:nvSpPr>
        <p:spPr>
          <a:xfrm>
            <a:off x="16510" y="68580"/>
            <a:ext cx="3949065" cy="125412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a:solidFill>
                  <a:schemeClr val="bg1"/>
                </a:solidFill>
                <a:latin typeface="楷体" panose="02010609060101010101" pitchFamily="49" charset="-122"/>
                <a:ea typeface="楷体" panose="02010609060101010101" pitchFamily="49" charset="-122"/>
                <a:sym typeface="+mn-ea"/>
              </a:rPr>
              <a:t>二、文献查阅的全程</a:t>
            </a:r>
          </a:p>
          <a:p>
            <a:pPr lvl="0">
              <a:lnSpc>
                <a:spcPct val="100000"/>
              </a:lnSpc>
              <a:spcBef>
                <a:spcPct val="0"/>
              </a:spcBef>
              <a:spcAft>
                <a:spcPct val="35000"/>
              </a:spcAft>
            </a:pPr>
            <a:endParaRPr lang="zh-CN" altLang="en-US" sz="3200" b="1" dirty="0">
              <a:solidFill>
                <a:schemeClr val="bg1"/>
              </a:solidFill>
              <a:latin typeface="楷体" panose="02010609060101010101" pitchFamily="49" charset="-122"/>
              <a:ea typeface="楷体" panose="02010609060101010101" pitchFamily="49" charset="-122"/>
              <a:sym typeface="+mn-ea"/>
            </a:endParaRPr>
          </a:p>
        </p:txBody>
      </p:sp>
      <p:sp>
        <p:nvSpPr>
          <p:cNvPr id="3" name="五边形 2"/>
          <p:cNvSpPr/>
          <p:nvPr/>
        </p:nvSpPr>
        <p:spPr>
          <a:xfrm>
            <a:off x="762000" y="652145"/>
            <a:ext cx="3415030" cy="611505"/>
          </a:xfrm>
          <a:prstGeom prst="homePlate">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r>
              <a:rPr lang="en-US" altLang="zh-CN" sz="2400" b="1">
                <a:solidFill>
                  <a:schemeClr val="tx1"/>
                </a:solidFill>
                <a:latin typeface="楷体" panose="02010609060101010101" pitchFamily="49" charset="-122"/>
                <a:ea typeface="楷体" panose="02010609060101010101" pitchFamily="49" charset="-122"/>
                <a:sym typeface="+mn-ea"/>
              </a:rPr>
              <a:t>1.</a:t>
            </a:r>
            <a:r>
              <a:rPr lang="zh-CN" altLang="pt-BR" sz="2400" b="1" kern="0" dirty="0">
                <a:latin typeface="楷体" panose="02010609060101010101" pitchFamily="49" charset="-122"/>
                <a:ea typeface="楷体" panose="02010609060101010101" pitchFamily="49" charset="-122"/>
                <a:sym typeface="+mn-ea"/>
              </a:rPr>
              <a:t>海量文献怎么查？</a:t>
            </a:r>
            <a:endPar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pic>
        <p:nvPicPr>
          <p:cNvPr id="5" name="图片 4"/>
          <p:cNvPicPr>
            <a:picLocks noChangeAspect="1"/>
          </p:cNvPicPr>
          <p:nvPr/>
        </p:nvPicPr>
        <p:blipFill>
          <a:blip r:embed="rId3"/>
          <a:stretch>
            <a:fillRect/>
          </a:stretch>
        </p:blipFill>
        <p:spPr>
          <a:xfrm>
            <a:off x="132080" y="1945005"/>
            <a:ext cx="5708650" cy="2618740"/>
          </a:xfrm>
          <a:prstGeom prst="rect">
            <a:avLst/>
          </a:prstGeom>
        </p:spPr>
      </p:pic>
      <p:sp>
        <p:nvSpPr>
          <p:cNvPr id="23" name="文本框 22"/>
          <p:cNvSpPr txBox="1"/>
          <p:nvPr/>
        </p:nvSpPr>
        <p:spPr>
          <a:xfrm>
            <a:off x="894080" y="4262755"/>
            <a:ext cx="3773170" cy="1845310"/>
          </a:xfrm>
          <a:prstGeom prst="rect">
            <a:avLst/>
          </a:prstGeom>
          <a:noFill/>
        </p:spPr>
        <p:txBody>
          <a:bodyPr wrap="square" rtlCol="0">
            <a:spAutoFit/>
          </a:bodyPr>
          <a:lstStyle/>
          <a:p>
            <a:pPr marL="285750" indent="-285750" algn="ctr">
              <a:lnSpc>
                <a:spcPct val="250000"/>
              </a:lnSpc>
              <a:buFont typeface="Wingdings" panose="05000000000000000000" pitchFamily="2" charset="2"/>
              <a:buChar char="n"/>
            </a:pPr>
            <a:r>
              <a:rPr lang="zh-CN" altLang="en-US" sz="2400" b="1" dirty="0">
                <a:solidFill>
                  <a:srgbClr val="FF0000"/>
                </a:solidFill>
                <a:latin typeface="楷体" panose="02010609060101010101" pitchFamily="49" charset="-122"/>
                <a:ea typeface="楷体" panose="02010609060101010101" pitchFamily="49" charset="-122"/>
                <a:sym typeface="+mn-ea"/>
              </a:rPr>
              <a:t>基本检索</a:t>
            </a:r>
            <a:endParaRPr lang="en-US" altLang="zh-CN" dirty="0">
              <a:solidFill>
                <a:srgbClr val="000000"/>
              </a:solidFill>
              <a:latin typeface="楷体" panose="02010609060101010101" pitchFamily="49" charset="-122"/>
              <a:ea typeface="楷体" panose="02010609060101010101" pitchFamily="49" charset="-122"/>
            </a:endParaRPr>
          </a:p>
          <a:p>
            <a:pPr algn="ctr" fontAlgn="auto">
              <a:lnSpc>
                <a:spcPct val="150000"/>
              </a:lnSpc>
            </a:pPr>
            <a:r>
              <a:rPr lang="en-US" altLang="zh-CN" b="1" dirty="0">
                <a:solidFill>
                  <a:srgbClr val="000000"/>
                </a:solidFill>
                <a:latin typeface="楷体" panose="02010609060101010101" pitchFamily="49" charset="-122"/>
                <a:ea typeface="楷体" panose="02010609060101010101" pitchFamily="49" charset="-122"/>
              </a:rPr>
              <a:t>11</a:t>
            </a:r>
            <a:r>
              <a:rPr lang="zh-CN" altLang="en-US" b="1" dirty="0">
                <a:solidFill>
                  <a:srgbClr val="000000"/>
                </a:solidFill>
                <a:latin typeface="楷体" panose="02010609060101010101" pitchFamily="49" charset="-122"/>
                <a:ea typeface="楷体" panose="02010609060101010101" pitchFamily="49" charset="-122"/>
              </a:rPr>
              <a:t>种资源统一检索</a:t>
            </a:r>
            <a:r>
              <a:rPr lang="en-US" altLang="zh-CN" b="1" dirty="0">
                <a:solidFill>
                  <a:srgbClr val="000000"/>
                </a:solidFill>
                <a:latin typeface="楷体" panose="02010609060101010101" pitchFamily="49" charset="-122"/>
                <a:ea typeface="楷体" panose="02010609060101010101" pitchFamily="49" charset="-122"/>
              </a:rPr>
              <a:t>(</a:t>
            </a:r>
            <a:r>
              <a:rPr lang="zh-CN" altLang="en-US" b="1" dirty="0">
                <a:solidFill>
                  <a:srgbClr val="000000"/>
                </a:solidFill>
                <a:latin typeface="楷体" panose="02010609060101010101" pitchFamily="49" charset="-122"/>
                <a:ea typeface="楷体" panose="02010609060101010101" pitchFamily="49" charset="-122"/>
              </a:rPr>
              <a:t>新增图书资源）</a:t>
            </a:r>
            <a:endParaRPr lang="en-US" altLang="zh-CN" b="1" dirty="0">
              <a:solidFill>
                <a:srgbClr val="000000"/>
              </a:solidFill>
              <a:latin typeface="楷体" panose="02010609060101010101" pitchFamily="49" charset="-122"/>
              <a:ea typeface="楷体" panose="02010609060101010101" pitchFamily="49" charset="-122"/>
            </a:endParaRPr>
          </a:p>
          <a:p>
            <a:pPr algn="ctr" fontAlgn="auto">
              <a:lnSpc>
                <a:spcPct val="150000"/>
              </a:lnSpc>
            </a:pPr>
            <a:r>
              <a:rPr lang="zh-CN" altLang="en-US" b="1" dirty="0">
                <a:solidFill>
                  <a:srgbClr val="000000"/>
                </a:solidFill>
                <a:latin typeface="楷体" panose="02010609060101010101" pitchFamily="49" charset="-122"/>
                <a:ea typeface="楷体" panose="02010609060101010101" pitchFamily="49" charset="-122"/>
              </a:rPr>
              <a:t>中英文统一检索</a:t>
            </a:r>
            <a:endParaRPr lang="en-US" altLang="zh-CN" b="1" dirty="0">
              <a:solidFill>
                <a:srgbClr val="000000"/>
              </a:solidFill>
              <a:latin typeface="楷体" panose="02010609060101010101" pitchFamily="49" charset="-122"/>
              <a:ea typeface="楷体" panose="02010609060101010101" pitchFamily="49" charset="-122"/>
            </a:endParaRPr>
          </a:p>
        </p:txBody>
      </p:sp>
      <p:pic>
        <p:nvPicPr>
          <p:cNvPr id="6" name="图片 5"/>
          <p:cNvPicPr>
            <a:picLocks noChangeAspect="1"/>
          </p:cNvPicPr>
          <p:nvPr/>
        </p:nvPicPr>
        <p:blipFill>
          <a:blip r:embed="rId4"/>
          <a:stretch>
            <a:fillRect/>
          </a:stretch>
        </p:blipFill>
        <p:spPr>
          <a:xfrm>
            <a:off x="5272405" y="2045970"/>
            <a:ext cx="6847840" cy="3571240"/>
          </a:xfrm>
          <a:prstGeom prst="rect">
            <a:avLst/>
          </a:prstGeom>
        </p:spPr>
      </p:pic>
      <p:sp>
        <p:nvSpPr>
          <p:cNvPr id="17" name="矩形 16"/>
          <p:cNvSpPr/>
          <p:nvPr/>
        </p:nvSpPr>
        <p:spPr>
          <a:xfrm>
            <a:off x="5431155" y="4737735"/>
            <a:ext cx="2380615" cy="360680"/>
          </a:xfrm>
          <a:prstGeom prst="rect">
            <a:avLst/>
          </a:prstGeom>
          <a:no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b="1">
              <a:latin typeface="楷体" panose="02010609060101010101" pitchFamily="49" charset="-122"/>
              <a:ea typeface="楷体" panose="02010609060101010101" pitchFamily="49" charset="-122"/>
            </a:endParaRPr>
          </a:p>
        </p:txBody>
      </p:sp>
      <p:sp>
        <p:nvSpPr>
          <p:cNvPr id="11" name="AutoShape 3"/>
          <p:cNvSpPr>
            <a:spLocks noChangeArrowheads="1"/>
          </p:cNvSpPr>
          <p:nvPr/>
        </p:nvSpPr>
        <p:spPr bwMode="auto">
          <a:xfrm>
            <a:off x="7058025" y="4248785"/>
            <a:ext cx="1747520" cy="314960"/>
          </a:xfrm>
          <a:prstGeom prst="wedgeRectCallout">
            <a:avLst>
              <a:gd name="adj1" fmla="val -49527"/>
              <a:gd name="adj2" fmla="val 115120"/>
            </a:avLst>
          </a:prstGeom>
          <a:solidFill>
            <a:srgbClr val="00B0F0"/>
          </a:solidFill>
          <a:ln w="38100">
            <a:noFill/>
            <a:miter lim="800000"/>
          </a:ln>
          <a:effectLst>
            <a:outerShdw dist="28398" dir="3806097" algn="ctr" rotWithShape="0">
              <a:srgbClr val="243F60">
                <a:alpha val="50000"/>
              </a:srgbClr>
            </a:outerShdw>
          </a:effectLst>
        </p:spPr>
        <p:txBody>
          <a:bodyPr/>
          <a:lstStyle/>
          <a:p>
            <a:pPr algn="ctr">
              <a:defRPr/>
            </a:pPr>
            <a:r>
              <a:rPr lang="zh-CN" altLang="en-US" sz="1400" b="1" dirty="0">
                <a:solidFill>
                  <a:schemeClr val="tx1"/>
                </a:solidFill>
                <a:latin typeface="楷体" panose="02010609060101010101" pitchFamily="49" charset="-122"/>
                <a:ea typeface="楷体" panose="02010609060101010101" pitchFamily="49" charset="-122"/>
                <a:cs typeface="仿宋" panose="02010609060101010101" charset="-122"/>
              </a:rPr>
              <a:t>时间范围限定检索</a:t>
            </a:r>
          </a:p>
        </p:txBody>
      </p:sp>
      <p:sp>
        <p:nvSpPr>
          <p:cNvPr id="15" name="矩形 14"/>
          <p:cNvSpPr/>
          <p:nvPr/>
        </p:nvSpPr>
        <p:spPr>
          <a:xfrm>
            <a:off x="11207115" y="3476625"/>
            <a:ext cx="812165" cy="345440"/>
          </a:xfrm>
          <a:prstGeom prst="rect">
            <a:avLst/>
          </a:prstGeom>
          <a:noFill/>
          <a:ln w="28575">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b="1">
              <a:latin typeface="楷体" panose="02010609060101010101" pitchFamily="49" charset="-122"/>
              <a:ea typeface="楷体" panose="02010609060101010101" pitchFamily="49" charset="-122"/>
            </a:endParaRPr>
          </a:p>
        </p:txBody>
      </p:sp>
      <p:sp>
        <p:nvSpPr>
          <p:cNvPr id="14" name="矩形 13"/>
          <p:cNvSpPr/>
          <p:nvPr/>
        </p:nvSpPr>
        <p:spPr>
          <a:xfrm>
            <a:off x="8068310" y="4737735"/>
            <a:ext cx="2793365" cy="325120"/>
          </a:xfrm>
          <a:prstGeom prst="rect">
            <a:avLst/>
          </a:prstGeom>
          <a:no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b="1">
              <a:latin typeface="楷体" panose="02010609060101010101" pitchFamily="49" charset="-122"/>
              <a:ea typeface="楷体" panose="02010609060101010101" pitchFamily="49" charset="-122"/>
            </a:endParaRPr>
          </a:p>
        </p:txBody>
      </p:sp>
      <p:sp>
        <p:nvSpPr>
          <p:cNvPr id="18" name="Rectangle 8"/>
          <p:cNvSpPr>
            <a:spLocks noChangeArrowheads="1"/>
          </p:cNvSpPr>
          <p:nvPr/>
        </p:nvSpPr>
        <p:spPr bwMode="auto">
          <a:xfrm>
            <a:off x="4500880" y="5388610"/>
            <a:ext cx="7518400" cy="994409"/>
          </a:xfrm>
          <a:prstGeom prst="wedgeRectCallout">
            <a:avLst>
              <a:gd name="adj1" fmla="val 4256"/>
              <a:gd name="adj2" fmla="val -95849"/>
            </a:avLst>
          </a:prstGeom>
          <a:solidFill>
            <a:schemeClr val="accent5">
              <a:lumMod val="20000"/>
              <a:lumOff val="80000"/>
            </a:schemeClr>
          </a:solidFill>
          <a:ln>
            <a:solidFill>
              <a:srgbClr val="7030A0"/>
            </a:solidFill>
          </a:ln>
        </p:spPr>
        <p:style>
          <a:lnRef idx="1">
            <a:schemeClr val="accent4"/>
          </a:lnRef>
          <a:fillRef idx="3">
            <a:schemeClr val="accent4"/>
          </a:fillRef>
          <a:effectRef idx="2">
            <a:schemeClr val="accent4"/>
          </a:effectRef>
          <a:fontRef idx="minor">
            <a:schemeClr val="lt1"/>
          </a:fontRef>
        </p:style>
        <p:txBody>
          <a:bodyPr wrap="square" lIns="72000" tIns="72000" rIns="72000" bIns="72000">
            <a:spAutoFit/>
            <a:flatTx/>
          </a:bodyPr>
          <a:lstStyle/>
          <a:p>
            <a:pPr>
              <a:lnSpc>
                <a:spcPct val="125000"/>
              </a:lnSpc>
              <a:spcBef>
                <a:spcPct val="20000"/>
              </a:spcBef>
              <a:defRPr/>
            </a:pPr>
            <a:r>
              <a:rPr lang="zh-CN" altLang="en-US" sz="1400" b="1" dirty="0">
                <a:solidFill>
                  <a:schemeClr val="tx1"/>
                </a:solidFill>
                <a:latin typeface="楷体" panose="02010609060101010101" pitchFamily="49" charset="-122"/>
                <a:ea typeface="楷体" panose="02010609060101010101" pitchFamily="49" charset="-122"/>
                <a:cs typeface="仿宋" panose="02010609060101010101" charset="-122"/>
              </a:rPr>
              <a:t>中英文扩展：基于中英文主题词典及机器翻译技术，为您拓展英文关键词检索，帮助您获得更加全面的检索结果；</a:t>
            </a:r>
            <a:endParaRPr lang="en-US" altLang="zh-CN" sz="1400" b="1" dirty="0">
              <a:solidFill>
                <a:schemeClr val="tx1"/>
              </a:solidFill>
              <a:latin typeface="楷体" panose="02010609060101010101" pitchFamily="49" charset="-122"/>
              <a:ea typeface="楷体" panose="02010609060101010101" pitchFamily="49" charset="-122"/>
              <a:cs typeface="仿宋" panose="02010609060101010101" charset="-122"/>
            </a:endParaRPr>
          </a:p>
          <a:p>
            <a:pPr>
              <a:lnSpc>
                <a:spcPct val="125000"/>
              </a:lnSpc>
              <a:spcBef>
                <a:spcPct val="20000"/>
              </a:spcBef>
              <a:defRPr/>
            </a:pPr>
            <a:r>
              <a:rPr lang="zh-CN" altLang="en-US" sz="1400" b="1" dirty="0">
                <a:solidFill>
                  <a:schemeClr val="tx1"/>
                </a:solidFill>
                <a:latin typeface="楷体" panose="02010609060101010101" pitchFamily="49" charset="-122"/>
                <a:ea typeface="楷体" panose="02010609060101010101" pitchFamily="49" charset="-122"/>
                <a:cs typeface="仿宋" panose="02010609060101010101" charset="-122"/>
              </a:rPr>
              <a:t>主题词扩展：基于超级主题词表，为您扩展同义词下位词检索帮助您获得更加全面的检索结果。</a:t>
            </a:r>
          </a:p>
        </p:txBody>
      </p:sp>
      <p:sp>
        <p:nvSpPr>
          <p:cNvPr id="19" name="文本框 18"/>
          <p:cNvSpPr txBox="1"/>
          <p:nvPr/>
        </p:nvSpPr>
        <p:spPr>
          <a:xfrm>
            <a:off x="9902825" y="1070610"/>
            <a:ext cx="1388110" cy="783590"/>
          </a:xfrm>
          <a:prstGeom prst="rect">
            <a:avLst/>
          </a:prstGeom>
          <a:noFill/>
        </p:spPr>
        <p:txBody>
          <a:bodyPr wrap="none" rtlCol="0" anchor="t">
            <a:spAutoFit/>
          </a:bodyPr>
          <a:lstStyle/>
          <a:p>
            <a:pPr marL="285750" indent="-285750">
              <a:lnSpc>
                <a:spcPct val="250000"/>
              </a:lnSpc>
              <a:buFont typeface="Wingdings" panose="05000000000000000000" pitchFamily="2" charset="2"/>
              <a:buChar char="n"/>
            </a:pPr>
            <a:r>
              <a:rPr lang="zh-CN" altLang="en-US" sz="2400" b="1" dirty="0">
                <a:solidFill>
                  <a:srgbClr val="FF0000"/>
                </a:solidFill>
                <a:latin typeface="楷体" panose="02010609060101010101" pitchFamily="49" charset="-122"/>
                <a:ea typeface="楷体" panose="02010609060101010101" pitchFamily="49" charset="-122"/>
                <a:sym typeface="+mn-ea"/>
              </a:rPr>
              <a:t>高级检索</a:t>
            </a:r>
            <a:endParaRPr lang="zh-CN" altLang="en-US" sz="2400" b="1" dirty="0">
              <a:solidFill>
                <a:srgbClr val="FF0000"/>
              </a:solidFill>
              <a:latin typeface="楷体" panose="02010609060101010101" pitchFamily="49" charset="-122"/>
              <a:ea typeface="楷体" panose="02010609060101010101" pitchFamily="49" charset="-122"/>
            </a:endParaRPr>
          </a:p>
        </p:txBody>
      </p:sp>
      <p:sp>
        <p:nvSpPr>
          <p:cNvPr id="20" name="矩形 19"/>
          <p:cNvSpPr/>
          <p:nvPr/>
        </p:nvSpPr>
        <p:spPr>
          <a:xfrm>
            <a:off x="6336030" y="2712720"/>
            <a:ext cx="5683250" cy="431800"/>
          </a:xfrm>
          <a:prstGeom prst="rect">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b="1">
              <a:latin typeface="楷体" panose="02010609060101010101" pitchFamily="49" charset="-122"/>
              <a:ea typeface="楷体" panose="02010609060101010101" pitchFamily="49" charset="-122"/>
            </a:endParaRPr>
          </a:p>
        </p:txBody>
      </p:sp>
      <p:sp>
        <p:nvSpPr>
          <p:cNvPr id="21" name="AutoShape 3"/>
          <p:cNvSpPr>
            <a:spLocks noChangeArrowheads="1"/>
          </p:cNvSpPr>
          <p:nvPr/>
        </p:nvSpPr>
        <p:spPr bwMode="auto">
          <a:xfrm>
            <a:off x="10729595" y="2129790"/>
            <a:ext cx="1080135" cy="506095"/>
          </a:xfrm>
          <a:prstGeom prst="wedgeRectCallout">
            <a:avLst>
              <a:gd name="adj1" fmla="val -83568"/>
              <a:gd name="adj2" fmla="val 78732"/>
            </a:avLst>
          </a:prstGeom>
          <a:solidFill>
            <a:srgbClr val="FFC000"/>
          </a:solidFill>
          <a:ln w="38100">
            <a:noFill/>
            <a:miter lim="800000"/>
          </a:ln>
          <a:effectLst>
            <a:outerShdw dist="28398" dir="3806097" algn="ctr" rotWithShape="0">
              <a:srgbClr val="243F60">
                <a:alpha val="50000"/>
              </a:srgbClr>
            </a:outerShdw>
          </a:effectLst>
        </p:spPr>
        <p:txBody>
          <a:bodyPr/>
          <a:lstStyle/>
          <a:p>
            <a:pPr algn="ctr">
              <a:defRPr/>
            </a:pPr>
            <a:r>
              <a:rPr lang="zh-CN" altLang="en-US" sz="1400" b="1" dirty="0">
                <a:solidFill>
                  <a:schemeClr val="tx1"/>
                </a:solidFill>
                <a:latin typeface="楷体" panose="02010609060101010101" pitchFamily="49" charset="-122"/>
                <a:ea typeface="楷体" panose="02010609060101010101" pitchFamily="49" charset="-122"/>
                <a:cs typeface="仿宋" panose="02010609060101010101" charset="-122"/>
              </a:rPr>
              <a:t>九种文献类型可勾选</a:t>
            </a:r>
          </a:p>
        </p:txBody>
      </p:sp>
      <p:sp>
        <p:nvSpPr>
          <p:cNvPr id="22" name="AutoShape 3"/>
          <p:cNvSpPr>
            <a:spLocks noChangeArrowheads="1"/>
          </p:cNvSpPr>
          <p:nvPr/>
        </p:nvSpPr>
        <p:spPr bwMode="auto">
          <a:xfrm>
            <a:off x="5410200" y="2993390"/>
            <a:ext cx="1889760" cy="497840"/>
          </a:xfrm>
          <a:prstGeom prst="wedgeRectCallout">
            <a:avLst>
              <a:gd name="adj1" fmla="val -15826"/>
              <a:gd name="adj2" fmla="val 116581"/>
            </a:avLst>
          </a:prstGeom>
          <a:solidFill>
            <a:srgbClr val="CF8BA2"/>
          </a:solidFill>
          <a:ln w="38100">
            <a:noFill/>
            <a:miter lim="800000"/>
          </a:ln>
          <a:effectLst>
            <a:outerShdw dist="28398" dir="3806097" algn="ctr" rotWithShape="0">
              <a:srgbClr val="243F60">
                <a:alpha val="50000"/>
              </a:srgbClr>
            </a:outerShdw>
          </a:effectLst>
        </p:spPr>
        <p:txBody>
          <a:bodyPr/>
          <a:lstStyle/>
          <a:p>
            <a:pPr algn="ctr">
              <a:defRPr/>
            </a:pPr>
            <a:r>
              <a:rPr lang="zh-CN" altLang="en-US" sz="1400" b="1" dirty="0">
                <a:solidFill>
                  <a:schemeClr val="tx1"/>
                </a:solidFill>
                <a:latin typeface="楷体" panose="02010609060101010101" pitchFamily="49" charset="-122"/>
                <a:ea typeface="楷体" panose="02010609060101010101" pitchFamily="49" charset="-122"/>
                <a:cs typeface="仿宋" panose="02010609060101010101" charset="-122"/>
              </a:rPr>
              <a:t>与、或、非 三种逻辑检索可选</a:t>
            </a:r>
          </a:p>
        </p:txBody>
      </p:sp>
      <p:sp>
        <p:nvSpPr>
          <p:cNvPr id="24" name="矩形 23"/>
          <p:cNvSpPr/>
          <p:nvPr/>
        </p:nvSpPr>
        <p:spPr>
          <a:xfrm>
            <a:off x="5993130" y="3863975"/>
            <a:ext cx="490220" cy="252095"/>
          </a:xfrm>
          <a:prstGeom prst="rect">
            <a:avLst/>
          </a:prstGeom>
          <a:noFill/>
          <a:ln w="28575">
            <a:solidFill>
              <a:srgbClr val="9E87C4"/>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b="1">
              <a:latin typeface="楷体" panose="02010609060101010101" pitchFamily="49" charset="-122"/>
              <a:ea typeface="楷体" panose="02010609060101010101" pitchFamily="49" charset="-122"/>
            </a:endParaRPr>
          </a:p>
        </p:txBody>
      </p:sp>
      <p:sp>
        <p:nvSpPr>
          <p:cNvPr id="25" name="AutoShape 3"/>
          <p:cNvSpPr>
            <a:spLocks noChangeArrowheads="1"/>
          </p:cNvSpPr>
          <p:nvPr/>
        </p:nvSpPr>
        <p:spPr bwMode="auto">
          <a:xfrm>
            <a:off x="9927590" y="3484245"/>
            <a:ext cx="1051560" cy="474980"/>
          </a:xfrm>
          <a:prstGeom prst="wedgeRectCallout">
            <a:avLst>
              <a:gd name="adj1" fmla="val 73067"/>
              <a:gd name="adj2" fmla="val -10427"/>
            </a:avLst>
          </a:prstGeom>
          <a:solidFill>
            <a:srgbClr val="92D050"/>
          </a:solidFill>
          <a:ln w="38100">
            <a:noFill/>
            <a:miter lim="800000"/>
          </a:ln>
          <a:effectLst>
            <a:outerShdw dist="28398" dir="3806097" algn="ctr" rotWithShape="0">
              <a:srgbClr val="243F60">
                <a:alpha val="50000"/>
              </a:srgbClr>
            </a:outerShdw>
          </a:effectLst>
        </p:spPr>
        <p:txBody>
          <a:bodyPr/>
          <a:lstStyle/>
          <a:p>
            <a:pPr algn="ctr">
              <a:defRPr/>
            </a:pPr>
            <a:r>
              <a:rPr lang="zh-CN" altLang="en-US" sz="1400" b="1" dirty="0">
                <a:solidFill>
                  <a:schemeClr val="tx1"/>
                </a:solidFill>
                <a:latin typeface="楷体" panose="02010609060101010101" pitchFamily="49" charset="-122"/>
                <a:ea typeface="楷体" panose="02010609060101010101" pitchFamily="49" charset="-122"/>
                <a:cs typeface="仿宋" panose="02010609060101010101" charset="-122"/>
              </a:rPr>
              <a:t>精准检索</a:t>
            </a:r>
          </a:p>
          <a:p>
            <a:pPr algn="ctr">
              <a:defRPr/>
            </a:pPr>
            <a:r>
              <a:rPr lang="zh-CN" altLang="en-US" sz="1400" b="1" dirty="0">
                <a:solidFill>
                  <a:schemeClr val="tx1"/>
                </a:solidFill>
                <a:latin typeface="楷体" panose="02010609060101010101" pitchFamily="49" charset="-122"/>
                <a:ea typeface="楷体" panose="02010609060101010101" pitchFamily="49" charset="-122"/>
                <a:cs typeface="仿宋" panose="02010609060101010101" charset="-122"/>
              </a:rPr>
              <a:t>模糊检索</a:t>
            </a:r>
            <a:endParaRPr lang="zh-CN" altLang="en-US" b="1" dirty="0">
              <a:solidFill>
                <a:schemeClr val="tx1"/>
              </a:solidFill>
              <a:latin typeface="楷体" panose="02010609060101010101" pitchFamily="49" charset="-122"/>
              <a:ea typeface="楷体" panose="02010609060101010101" pitchFamily="49" charset="-122"/>
            </a:endParaRPr>
          </a:p>
        </p:txBody>
      </p:sp>
      <p:sp>
        <p:nvSpPr>
          <p:cNvPr id="26" name="矩形 25"/>
          <p:cNvSpPr/>
          <p:nvPr/>
        </p:nvSpPr>
        <p:spPr>
          <a:xfrm>
            <a:off x="11207115" y="3484245"/>
            <a:ext cx="812165" cy="345440"/>
          </a:xfrm>
          <a:prstGeom prst="rect">
            <a:avLst/>
          </a:prstGeom>
          <a:noFill/>
          <a:ln w="28575">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b="1">
              <a:latin typeface="楷体" panose="02010609060101010101" pitchFamily="49" charset="-122"/>
              <a:ea typeface="楷体" panose="02010609060101010101" pitchFamily="49"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1" grpId="0" bldLvl="0" animBg="1"/>
      <p:bldP spid="14" grpId="0" animBg="1"/>
      <p:bldP spid="18" grpId="0" bldLvl="0" animBg="1"/>
      <p:bldP spid="20" grpId="0" bldLvl="0" animBg="1"/>
      <p:bldP spid="21" grpId="0" bldLvl="0" animBg="1"/>
      <p:bldP spid="22" grpId="0" bldLvl="0" animBg="1"/>
      <p:bldP spid="24" grpId="0" bldLvl="0" animBg="1"/>
      <p:bldP spid="25" grpId="0" bldLvl="0" animBg="1"/>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3821575" y="1327738"/>
            <a:ext cx="4698722" cy="574709"/>
          </a:xfrm>
          <a:prstGeom prst="rect">
            <a:avLst/>
          </a:prstGeom>
        </p:spPr>
        <p:txBody>
          <a:bodyPr wrap="none">
            <a:spAutoFit/>
          </a:bodyPr>
          <a:lstStyle/>
          <a:p>
            <a:pPr marL="0" marR="0" lvl="0" indent="0" algn="just" defTabSz="914400" rtl="0" eaLnBrk="1" fontAlgn="auto" latinLnBrk="0" hangingPunct="1">
              <a:lnSpc>
                <a:spcPts val="4000"/>
              </a:lnSpc>
              <a:spcBef>
                <a:spcPts val="0"/>
              </a:spcBef>
              <a:spcAft>
                <a:spcPts val="0"/>
              </a:spcAft>
              <a:buClrTx/>
              <a:buSzTx/>
              <a:buFontTx/>
              <a:buNone/>
              <a:defRPr/>
            </a:pPr>
            <a:r>
              <a:rPr kumimoji="0" lang="zh-CN" altLang="zh-CN" sz="3200" b="1" i="0" u="none" strike="noStrike" kern="100" normalizeH="0" baseline="0" noProof="0" dirty="0">
                <a:ln w="0"/>
                <a:solidFill>
                  <a:schemeClr val="accent1"/>
                </a:solidFill>
                <a:uLnTx/>
                <a:uFillTx/>
                <a:latin typeface="楷体" panose="02010609060101010101" pitchFamily="49" charset="-122"/>
                <a:ea typeface="楷体" panose="02010609060101010101" pitchFamily="49" charset="-122"/>
                <a:cs typeface="Times New Roman" panose="02020603050405020304" pitchFamily="18" charset="0"/>
              </a:rPr>
              <a:t>多种检索方法的综合运用</a:t>
            </a:r>
          </a:p>
        </p:txBody>
      </p:sp>
      <p:pic>
        <p:nvPicPr>
          <p:cNvPr id="6" name="图片 5"/>
          <p:cNvPicPr>
            <a:picLocks noChangeAspect="1"/>
          </p:cNvPicPr>
          <p:nvPr/>
        </p:nvPicPr>
        <p:blipFill>
          <a:blip r:embed="rId3"/>
          <a:stretch>
            <a:fillRect/>
          </a:stretch>
        </p:blipFill>
        <p:spPr>
          <a:xfrm>
            <a:off x="111760" y="2342515"/>
            <a:ext cx="6017895" cy="3185160"/>
          </a:xfrm>
          <a:prstGeom prst="rect">
            <a:avLst/>
          </a:prstGeom>
        </p:spPr>
      </p:pic>
      <p:pic>
        <p:nvPicPr>
          <p:cNvPr id="10" name="图片 9"/>
          <p:cNvPicPr>
            <a:picLocks noChangeAspect="1"/>
          </p:cNvPicPr>
          <p:nvPr/>
        </p:nvPicPr>
        <p:blipFill>
          <a:blip r:embed="rId4"/>
          <a:stretch>
            <a:fillRect/>
          </a:stretch>
        </p:blipFill>
        <p:spPr>
          <a:xfrm>
            <a:off x="3557905" y="5107305"/>
            <a:ext cx="2995930" cy="1381125"/>
          </a:xfrm>
          <a:prstGeom prst="rect">
            <a:avLst/>
          </a:prstGeom>
        </p:spPr>
      </p:pic>
      <p:sp>
        <p:nvSpPr>
          <p:cNvPr id="11" name="矩形 10"/>
          <p:cNvSpPr/>
          <p:nvPr/>
        </p:nvSpPr>
        <p:spPr>
          <a:xfrm>
            <a:off x="4687570" y="3964940"/>
            <a:ext cx="736600" cy="193675"/>
          </a:xfrm>
          <a:prstGeom prst="rect">
            <a:avLst/>
          </a:prstGeom>
          <a:noFill/>
          <a:ln w="28575">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b="1">
              <a:latin typeface="楷体" panose="02010609060101010101" pitchFamily="49" charset="-122"/>
              <a:ea typeface="楷体" panose="02010609060101010101" pitchFamily="49" charset="-122"/>
            </a:endParaRPr>
          </a:p>
        </p:txBody>
      </p:sp>
      <p:sp>
        <p:nvSpPr>
          <p:cNvPr id="23" name="文本框 22"/>
          <p:cNvSpPr txBox="1"/>
          <p:nvPr/>
        </p:nvSpPr>
        <p:spPr>
          <a:xfrm>
            <a:off x="960755" y="5120640"/>
            <a:ext cx="2347595" cy="1014730"/>
          </a:xfrm>
          <a:prstGeom prst="rect">
            <a:avLst/>
          </a:prstGeom>
          <a:noFill/>
        </p:spPr>
        <p:txBody>
          <a:bodyPr wrap="square" rtlCol="0">
            <a:spAutoFit/>
          </a:bodyPr>
          <a:lstStyle/>
          <a:p>
            <a:pPr marL="285750" indent="-285750">
              <a:lnSpc>
                <a:spcPct val="250000"/>
              </a:lnSpc>
              <a:buFont typeface="Wingdings" panose="05000000000000000000" pitchFamily="2" charset="2"/>
              <a:buChar char="n"/>
            </a:pPr>
            <a:r>
              <a:rPr lang="zh-CN" altLang="en-US" sz="2400" b="1" dirty="0">
                <a:solidFill>
                  <a:srgbClr val="FF0000"/>
                </a:solidFill>
                <a:latin typeface="楷体" panose="02010609060101010101" pitchFamily="49" charset="-122"/>
                <a:ea typeface="楷体" panose="02010609060101010101" pitchFamily="49" charset="-122"/>
                <a:sym typeface="+mn-ea"/>
              </a:rPr>
              <a:t>专业检索</a:t>
            </a:r>
            <a:endParaRPr lang="en-US" altLang="zh-CN" dirty="0">
              <a:solidFill>
                <a:srgbClr val="000000"/>
              </a:solidFill>
              <a:latin typeface="楷体" panose="02010609060101010101" pitchFamily="49" charset="-122"/>
              <a:ea typeface="楷体" panose="02010609060101010101" pitchFamily="49" charset="-122"/>
            </a:endParaRPr>
          </a:p>
        </p:txBody>
      </p:sp>
      <p:sp>
        <p:nvSpPr>
          <p:cNvPr id="25" name="矩形 24"/>
          <p:cNvSpPr/>
          <p:nvPr/>
        </p:nvSpPr>
        <p:spPr>
          <a:xfrm>
            <a:off x="905510" y="5855335"/>
            <a:ext cx="2332355" cy="922020"/>
          </a:xfrm>
          <a:prstGeom prst="rect">
            <a:avLst/>
          </a:prstGeom>
        </p:spPr>
        <p:txBody>
          <a:bodyPr wrap="square">
            <a:spAutoFit/>
          </a:bodyPr>
          <a:lstStyle/>
          <a:p>
            <a:pPr algn="l">
              <a:lnSpc>
                <a:spcPct val="150000"/>
              </a:lnSpc>
              <a:buClrTx/>
              <a:buSzTx/>
              <a:buNone/>
            </a:pPr>
            <a:r>
              <a:rPr lang="en-US" altLang="zh-CN" b="1" dirty="0">
                <a:solidFill>
                  <a:srgbClr val="000000"/>
                </a:solidFill>
                <a:latin typeface="楷体" panose="02010609060101010101" pitchFamily="49" charset="-122"/>
                <a:ea typeface="楷体" panose="02010609060101010101" pitchFamily="49" charset="-122"/>
                <a:sym typeface="+mn-ea"/>
              </a:rPr>
              <a:t>构建复杂检索式检索</a:t>
            </a:r>
            <a:r>
              <a:rPr lang="zh-CN" altLang="en-US" b="1" dirty="0">
                <a:solidFill>
                  <a:srgbClr val="000000"/>
                </a:solidFill>
                <a:latin typeface="楷体" panose="02010609060101010101" pitchFamily="49" charset="-122"/>
                <a:ea typeface="楷体" panose="02010609060101010101" pitchFamily="49" charset="-122"/>
                <a:sym typeface="+mn-ea"/>
              </a:rPr>
              <a:t>检索</a:t>
            </a:r>
            <a:r>
              <a:rPr lang="en-US" altLang="zh-CN" b="1" dirty="0">
                <a:solidFill>
                  <a:srgbClr val="000000"/>
                </a:solidFill>
                <a:latin typeface="楷体" panose="02010609060101010101" pitchFamily="49" charset="-122"/>
                <a:ea typeface="楷体" panose="02010609060101010101" pitchFamily="49" charset="-122"/>
                <a:sym typeface="+mn-ea"/>
              </a:rPr>
              <a:t>结果更精准！</a:t>
            </a:r>
            <a:endParaRPr lang="en-US" altLang="zh-CN" sz="1800" b="1" dirty="0">
              <a:solidFill>
                <a:srgbClr val="000000"/>
              </a:solidFill>
              <a:latin typeface="楷体" panose="02010609060101010101" pitchFamily="49" charset="-122"/>
              <a:ea typeface="楷体" panose="02010609060101010101" pitchFamily="49" charset="-122"/>
            </a:endParaRPr>
          </a:p>
        </p:txBody>
      </p:sp>
      <p:sp>
        <p:nvSpPr>
          <p:cNvPr id="16" name="文本框 15"/>
          <p:cNvSpPr txBox="1"/>
          <p:nvPr/>
        </p:nvSpPr>
        <p:spPr>
          <a:xfrm>
            <a:off x="16510" y="68580"/>
            <a:ext cx="3949065" cy="125412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a:solidFill>
                  <a:schemeClr val="bg1"/>
                </a:solidFill>
                <a:latin typeface="楷体" panose="02010609060101010101" pitchFamily="49" charset="-122"/>
                <a:ea typeface="楷体" panose="02010609060101010101" pitchFamily="49" charset="-122"/>
                <a:sym typeface="+mn-ea"/>
              </a:rPr>
              <a:t>二、文献查阅的全程</a:t>
            </a:r>
          </a:p>
          <a:p>
            <a:pPr lvl="0">
              <a:lnSpc>
                <a:spcPct val="100000"/>
              </a:lnSpc>
              <a:spcBef>
                <a:spcPct val="0"/>
              </a:spcBef>
              <a:spcAft>
                <a:spcPct val="35000"/>
              </a:spcAft>
            </a:pPr>
            <a:endParaRPr lang="zh-CN" altLang="en-US" sz="3200" b="1" dirty="0">
              <a:solidFill>
                <a:schemeClr val="bg1"/>
              </a:solidFill>
              <a:latin typeface="楷体" panose="02010609060101010101" pitchFamily="49" charset="-122"/>
              <a:ea typeface="楷体" panose="02010609060101010101" pitchFamily="49" charset="-122"/>
              <a:sym typeface="+mn-ea"/>
            </a:endParaRPr>
          </a:p>
        </p:txBody>
      </p:sp>
      <p:sp>
        <p:nvSpPr>
          <p:cNvPr id="2" name="五边形 1"/>
          <p:cNvSpPr/>
          <p:nvPr/>
        </p:nvSpPr>
        <p:spPr>
          <a:xfrm>
            <a:off x="762000" y="652145"/>
            <a:ext cx="3415030" cy="611505"/>
          </a:xfrm>
          <a:prstGeom prst="homePlate">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r>
              <a:rPr lang="en-US" altLang="zh-CN" sz="2400" b="1">
                <a:solidFill>
                  <a:schemeClr val="tx1"/>
                </a:solidFill>
                <a:latin typeface="楷体" panose="02010609060101010101" pitchFamily="49" charset="-122"/>
                <a:ea typeface="楷体" panose="02010609060101010101" pitchFamily="49" charset="-122"/>
                <a:sym typeface="+mn-ea"/>
              </a:rPr>
              <a:t>1.</a:t>
            </a:r>
            <a:r>
              <a:rPr lang="zh-CN" altLang="pt-BR" sz="2400" b="1" kern="0" dirty="0">
                <a:latin typeface="楷体" panose="02010609060101010101" pitchFamily="49" charset="-122"/>
                <a:ea typeface="楷体" panose="02010609060101010101" pitchFamily="49" charset="-122"/>
                <a:sym typeface="+mn-ea"/>
              </a:rPr>
              <a:t>海量文献怎么查？</a:t>
            </a:r>
            <a:endPar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pic>
        <p:nvPicPr>
          <p:cNvPr id="3" name="图片 2"/>
          <p:cNvPicPr>
            <a:picLocks noChangeAspect="1"/>
          </p:cNvPicPr>
          <p:nvPr/>
        </p:nvPicPr>
        <p:blipFill>
          <a:blip r:embed="rId5"/>
          <a:stretch>
            <a:fillRect/>
          </a:stretch>
        </p:blipFill>
        <p:spPr>
          <a:xfrm>
            <a:off x="6303645" y="2166620"/>
            <a:ext cx="5520055" cy="2954020"/>
          </a:xfrm>
          <a:prstGeom prst="rect">
            <a:avLst/>
          </a:prstGeom>
        </p:spPr>
      </p:pic>
      <p:sp>
        <p:nvSpPr>
          <p:cNvPr id="18" name="AutoShape 3"/>
          <p:cNvSpPr>
            <a:spLocks noChangeArrowheads="1"/>
          </p:cNvSpPr>
          <p:nvPr/>
        </p:nvSpPr>
        <p:spPr bwMode="auto">
          <a:xfrm>
            <a:off x="4836160" y="4575175"/>
            <a:ext cx="1717675" cy="473710"/>
          </a:xfrm>
          <a:prstGeom prst="wedgeRectCallout">
            <a:avLst>
              <a:gd name="adj1" fmla="val -70443"/>
              <a:gd name="adj2" fmla="val 70241"/>
            </a:avLst>
          </a:prstGeom>
          <a:solidFill>
            <a:srgbClr val="92D050"/>
          </a:solidFill>
          <a:ln w="38100">
            <a:noFill/>
            <a:miter lim="800000"/>
          </a:ln>
          <a:effectLst>
            <a:outerShdw dist="28398" dir="3806097" algn="ctr" rotWithShape="0">
              <a:srgbClr val="243F60">
                <a:alpha val="50000"/>
              </a:srgbClr>
            </a:outerShdw>
          </a:effectLst>
        </p:spPr>
        <p:txBody>
          <a:bodyPr/>
          <a:lstStyle/>
          <a:p>
            <a:pPr algn="ctr">
              <a:defRPr/>
            </a:pPr>
            <a:r>
              <a:rPr lang="zh-CN" altLang="en-US" sz="1400" b="1" dirty="0">
                <a:latin typeface="楷体" panose="02010609060101010101" pitchFamily="49" charset="-122"/>
                <a:ea typeface="楷体" panose="02010609060101010101" pitchFamily="49" charset="-122"/>
                <a:cs typeface="仿宋" panose="02010609060101010101" charset="-122"/>
              </a:rPr>
              <a:t>可检索字段及检索逻辑</a:t>
            </a:r>
          </a:p>
        </p:txBody>
      </p:sp>
      <p:sp>
        <p:nvSpPr>
          <p:cNvPr id="5" name="矩形 4"/>
          <p:cNvSpPr/>
          <p:nvPr/>
        </p:nvSpPr>
        <p:spPr>
          <a:xfrm>
            <a:off x="6883400" y="2662555"/>
            <a:ext cx="2921635" cy="431800"/>
          </a:xfrm>
          <a:prstGeom prst="rect">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b="1">
              <a:latin typeface="楷体" panose="02010609060101010101" pitchFamily="49" charset="-122"/>
              <a:ea typeface="楷体" panose="02010609060101010101" pitchFamily="49" charset="-122"/>
            </a:endParaRPr>
          </a:p>
        </p:txBody>
      </p:sp>
      <p:sp>
        <p:nvSpPr>
          <p:cNvPr id="7" name="AutoShape 3"/>
          <p:cNvSpPr>
            <a:spLocks noChangeArrowheads="1"/>
          </p:cNvSpPr>
          <p:nvPr/>
        </p:nvSpPr>
        <p:spPr bwMode="auto">
          <a:xfrm>
            <a:off x="9713595" y="2662555"/>
            <a:ext cx="1875155" cy="356235"/>
          </a:xfrm>
          <a:prstGeom prst="wedgeRectCallout">
            <a:avLst>
              <a:gd name="adj1" fmla="val -63714"/>
              <a:gd name="adj2" fmla="val 48395"/>
            </a:avLst>
          </a:prstGeom>
          <a:solidFill>
            <a:srgbClr val="FFC000"/>
          </a:solidFill>
          <a:ln w="38100">
            <a:noFill/>
            <a:miter lim="800000"/>
          </a:ln>
          <a:effectLst>
            <a:outerShdw dist="28398" dir="3806097" algn="ctr" rotWithShape="0">
              <a:srgbClr val="243F60">
                <a:alpha val="50000"/>
              </a:srgbClr>
            </a:outerShdw>
          </a:effectLst>
        </p:spPr>
        <p:txBody>
          <a:bodyPr/>
          <a:lstStyle/>
          <a:p>
            <a:pPr algn="ctr">
              <a:buClrTx/>
              <a:buSzTx/>
              <a:buFontTx/>
              <a:defRPr/>
            </a:pPr>
            <a:r>
              <a:rPr lang="zh-CN" altLang="en-US" sz="1400" b="1" dirty="0">
                <a:latin typeface="楷体" panose="02010609060101010101" pitchFamily="49" charset="-122"/>
                <a:ea typeface="楷体" panose="02010609060101010101" pitchFamily="49" charset="-122"/>
                <a:cs typeface="仿宋" panose="02010609060101010101" charset="-122"/>
              </a:rPr>
              <a:t>五种文献类型可勾选</a:t>
            </a:r>
          </a:p>
        </p:txBody>
      </p:sp>
      <p:sp>
        <p:nvSpPr>
          <p:cNvPr id="8" name="文本框 7"/>
          <p:cNvSpPr txBox="1"/>
          <p:nvPr/>
        </p:nvSpPr>
        <p:spPr>
          <a:xfrm>
            <a:off x="7994015" y="4690110"/>
            <a:ext cx="2365375" cy="1014730"/>
          </a:xfrm>
          <a:prstGeom prst="rect">
            <a:avLst/>
          </a:prstGeom>
          <a:noFill/>
        </p:spPr>
        <p:txBody>
          <a:bodyPr wrap="square" rtlCol="0">
            <a:spAutoFit/>
          </a:bodyPr>
          <a:lstStyle/>
          <a:p>
            <a:pPr marL="285750" indent="-285750">
              <a:lnSpc>
                <a:spcPct val="250000"/>
              </a:lnSpc>
              <a:buFont typeface="Wingdings" panose="05000000000000000000" pitchFamily="2" charset="2"/>
              <a:buChar char="n"/>
            </a:pPr>
            <a:r>
              <a:rPr lang="zh-CN" altLang="en-US" sz="2400" b="1" dirty="0">
                <a:solidFill>
                  <a:srgbClr val="FF0000"/>
                </a:solidFill>
                <a:latin typeface="楷体" panose="02010609060101010101" pitchFamily="49" charset="-122"/>
                <a:ea typeface="楷体" panose="02010609060101010101" pitchFamily="49" charset="-122"/>
                <a:sym typeface="+mn-ea"/>
              </a:rPr>
              <a:t>作者发文检索</a:t>
            </a:r>
          </a:p>
        </p:txBody>
      </p:sp>
      <p:sp>
        <p:nvSpPr>
          <p:cNvPr id="12" name="矩形 11"/>
          <p:cNvSpPr/>
          <p:nvPr/>
        </p:nvSpPr>
        <p:spPr>
          <a:xfrm>
            <a:off x="7776845" y="5657850"/>
            <a:ext cx="3319780" cy="922020"/>
          </a:xfrm>
          <a:prstGeom prst="rect">
            <a:avLst/>
          </a:prstGeom>
        </p:spPr>
        <p:txBody>
          <a:bodyPr wrap="square">
            <a:spAutoFit/>
          </a:bodyPr>
          <a:lstStyle/>
          <a:p>
            <a:pPr algn="l">
              <a:lnSpc>
                <a:spcPct val="150000"/>
              </a:lnSpc>
              <a:buClrTx/>
              <a:buSzTx/>
              <a:buNone/>
            </a:pPr>
            <a:r>
              <a:rPr lang="en-US" altLang="zh-CN" b="1" dirty="0">
                <a:solidFill>
                  <a:srgbClr val="000000"/>
                </a:solidFill>
                <a:latin typeface="楷体" panose="02010609060101010101" pitchFamily="49" charset="-122"/>
                <a:ea typeface="楷体" panose="02010609060101010101" pitchFamily="49" charset="-122"/>
                <a:sym typeface="+mn-ea"/>
              </a:rPr>
              <a:t>通过人名实体识别，帮助用户准确定位学者发表的论文</a:t>
            </a:r>
            <a:r>
              <a:rPr lang="zh-CN" altLang="en-US" b="1" dirty="0">
                <a:solidFill>
                  <a:srgbClr val="000000"/>
                </a:solidFill>
                <a:latin typeface="楷体" panose="02010609060101010101" pitchFamily="49" charset="-122"/>
                <a:ea typeface="楷体" panose="02010609060101010101" pitchFamily="49" charset="-122"/>
                <a:sym typeface="+mn-ea"/>
              </a:rPr>
              <a:t>。</a:t>
            </a:r>
            <a:r>
              <a:rPr lang="en-US" altLang="zh-CN" b="1" dirty="0">
                <a:solidFill>
                  <a:srgbClr val="000000"/>
                </a:solidFill>
                <a:latin typeface="楷体" panose="02010609060101010101" pitchFamily="49" charset="-122"/>
                <a:ea typeface="楷体" panose="02010609060101010101" pitchFamily="49" charset="-122"/>
                <a:sym typeface="+mn-ea"/>
              </a:rPr>
              <a:t> </a:t>
            </a:r>
            <a:endParaRPr lang="en-US" altLang="zh-CN" sz="1800" b="1" dirty="0">
              <a:solidFill>
                <a:srgbClr val="000000"/>
              </a:solidFill>
              <a:latin typeface="楷体" panose="02010609060101010101" pitchFamily="49" charset="-122"/>
              <a:ea typeface="楷体" panose="02010609060101010101" pitchFamily="49"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8" grpId="0" animBg="1"/>
      <p:bldP spid="18" grpId="1" animBg="1"/>
      <p:bldP spid="5" grpId="0" animBg="1"/>
      <p:bldP spid="5" grpId="1" animBg="1"/>
      <p:bldP spid="7" grpId="0" animBg="1"/>
      <p:bldP spid="7"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075" name="矩形 4"/>
          <p:cNvSpPr/>
          <p:nvPr/>
        </p:nvSpPr>
        <p:spPr>
          <a:xfrm>
            <a:off x="744855" y="2542858"/>
            <a:ext cx="4967288" cy="2491740"/>
          </a:xfrm>
          <a:prstGeom prst="rect">
            <a:avLst/>
          </a:prstGeom>
          <a:noFill/>
          <a:ln w="9525">
            <a:noFill/>
          </a:ln>
        </p:spPr>
        <p:txBody>
          <a:bodyPr>
            <a:spAutoFit/>
            <a:scene3d>
              <a:camera prst="orthographicFront"/>
              <a:lightRig rig="threePt" dir="t"/>
            </a:scene3d>
          </a:bodyPr>
          <a:lstStyle/>
          <a:p>
            <a:pPr>
              <a:lnSpc>
                <a:spcPct val="150000"/>
              </a:lnSpc>
            </a:pPr>
            <a:r>
              <a:rPr lang="en-US" altLang="zh-CN" sz="2400" b="1"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    </a:t>
            </a:r>
            <a:r>
              <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rPr>
              <a:t>万方数据股份有限公司是国内较早以信息服务为核心的股份制高新技术企业，是在互联网领域，集信息资源产品、信息增值服务和信息处理方案为一体的综合信息服务商。</a:t>
            </a:r>
            <a:endParaRPr lang="zh-CN" altLang="en-US" sz="2400" b="1" dirty="0">
              <a:solidFill>
                <a:schemeClr val="tx1"/>
              </a:solidFill>
              <a:effectLst/>
              <a:latin typeface="楷体" panose="02010609060101010101" pitchFamily="49" charset="-122"/>
              <a:ea typeface="楷体" panose="02010609060101010101" pitchFamily="49" charset="-122"/>
              <a:cs typeface="楷体" panose="02010609060101010101" pitchFamily="49" charset="-122"/>
            </a:endParaRPr>
          </a:p>
        </p:txBody>
      </p:sp>
      <p:sp>
        <p:nvSpPr>
          <p:cNvPr id="63" name="TextBox 2"/>
          <p:cNvSpPr txBox="1"/>
          <p:nvPr>
            <p:custDataLst>
              <p:tags r:id="rId2"/>
            </p:custDataLst>
          </p:nvPr>
        </p:nvSpPr>
        <p:spPr>
          <a:xfrm>
            <a:off x="5595620" y="0"/>
            <a:ext cx="2155190" cy="1076325"/>
          </a:xfrm>
          <a:prstGeom prst="rect">
            <a:avLst/>
          </a:prstGeom>
          <a:noFill/>
        </p:spPr>
        <p:txBody>
          <a:bodyPr wrap="square" rtlCol="0">
            <a:spAutoFit/>
          </a:bodyPr>
          <a:lstStyle/>
          <a:p>
            <a:pPr>
              <a:defRPr/>
            </a:pPr>
            <a:r>
              <a:rPr lang="zh-CN" altLang="en-US" sz="3200" b="1" dirty="0">
                <a:solidFill>
                  <a:schemeClr val="bg1"/>
                </a:solidFill>
                <a:latin typeface="楷体" panose="02010609060101010101" pitchFamily="49" charset="-122"/>
                <a:ea typeface="楷体" panose="02010609060101010101" pitchFamily="49" charset="-122"/>
                <a:sym typeface="+mn-ea"/>
              </a:rPr>
              <a:t>公司介绍</a:t>
            </a:r>
            <a:endParaRPr lang="ko-KR" altLang="en-US" sz="3200" b="1" dirty="0">
              <a:solidFill>
                <a:schemeClr val="bg1"/>
              </a:solidFill>
              <a:latin typeface="楷体" panose="02010609060101010101" pitchFamily="49" charset="-122"/>
              <a:ea typeface="楷体" panose="02010609060101010101" pitchFamily="49" charset="-122"/>
            </a:endParaRPr>
          </a:p>
          <a:p>
            <a:pPr>
              <a:defRPr/>
            </a:pPr>
            <a:endParaRPr lang="ko-KR" altLang="en-US" sz="3200" b="1" spc="150" dirty="0">
              <a:solidFill>
                <a:schemeClr val="bg1"/>
              </a:solidFill>
              <a:latin typeface="楷体" panose="02010609060101010101" pitchFamily="49" charset="-122"/>
              <a:ea typeface="楷体" panose="02010609060101010101" pitchFamily="49" charset="-122"/>
              <a:cs typeface="Gen Jyuu GothicL Medium" panose="020B0302020203020207" pitchFamily="34" charset="-128"/>
              <a:sym typeface="+mn-lt"/>
            </a:endParaRPr>
          </a:p>
        </p:txBody>
      </p:sp>
      <p:pic>
        <p:nvPicPr>
          <p:cNvPr id="4098" name="Picture 8" descr="D:\lj2010工作规划\2010药企业务\药企客户培训资料\封面.jpg"/>
          <p:cNvPicPr>
            <a:picLocks noChangeAspect="1"/>
          </p:cNvPicPr>
          <p:nvPr>
            <p:custDataLst>
              <p:tags r:id="rId3"/>
            </p:custDataLst>
          </p:nvPr>
        </p:nvPicPr>
        <p:blipFill>
          <a:blip r:embed="rId6"/>
          <a:srcRect t="15150"/>
          <a:stretch>
            <a:fillRect/>
          </a:stretch>
        </p:blipFill>
        <p:spPr>
          <a:xfrm>
            <a:off x="6475730" y="1427480"/>
            <a:ext cx="4251325" cy="5261610"/>
          </a:xfrm>
          <a:prstGeom prst="rect">
            <a:avLst/>
          </a:prstGeom>
          <a:noFill/>
          <a:ln w="9525">
            <a:no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7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40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P spid="6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312421" y="1449251"/>
            <a:ext cx="3619500" cy="460375"/>
          </a:xfrm>
          <a:prstGeom prst="rect">
            <a:avLst/>
          </a:prstGeom>
        </p:spPr>
        <p:txBody>
          <a:bodyPr wrap="none">
            <a:spAutoFit/>
            <a:scene3d>
              <a:camera prst="orthographicFront"/>
              <a:lightRig rig="threePt" dir="t"/>
            </a:scene3d>
          </a:bodyPr>
          <a:lstStyle/>
          <a:p>
            <a:r>
              <a:rPr lang="zh-CN" altLang="en-US" sz="2400" b="1" dirty="0">
                <a:solidFill>
                  <a:schemeClr val="accent1"/>
                </a:solidFill>
                <a:effectLst/>
                <a:latin typeface="楷体" panose="02010609060101010101" pitchFamily="49" charset="-122"/>
                <a:ea typeface="楷体" panose="02010609060101010101" pitchFamily="49" charset="-122"/>
                <a:cs typeface="楷体" panose="02010609060101010101" pitchFamily="49" charset="-122"/>
              </a:rPr>
              <a:t>想研究 5G移动通信  方向</a:t>
            </a:r>
          </a:p>
        </p:txBody>
      </p:sp>
      <p:sp>
        <p:nvSpPr>
          <p:cNvPr id="10" name="Rectangle 3"/>
          <p:cNvSpPr txBox="1">
            <a:spLocks noChangeArrowheads="1"/>
          </p:cNvSpPr>
          <p:nvPr/>
        </p:nvSpPr>
        <p:spPr>
          <a:xfrm>
            <a:off x="762135" y="1473055"/>
            <a:ext cx="2811404" cy="3969609"/>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just">
              <a:lnSpc>
                <a:spcPct val="150000"/>
              </a:lnSpc>
              <a:buFont typeface="+mj-lt"/>
              <a:buAutoNum type="arabicPeriod"/>
            </a:pPr>
            <a:r>
              <a:rPr lang="zh-CN" altLang="en-US"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抽取关键词</a:t>
            </a:r>
            <a:endParaRPr lang="en-US" altLang="zh-CN" sz="2135" b="1" kern="100" dirty="0">
              <a:solidFill>
                <a:srgbClr val="173F7E"/>
              </a:solidFill>
              <a:latin typeface="楷体" panose="02010609060101010101" pitchFamily="49" charset="-122"/>
              <a:ea typeface="楷体" panose="02010609060101010101" pitchFamily="49" charset="-122"/>
              <a:cs typeface="Times New Roman" panose="02020603050405020304" pitchFamily="18" charset="0"/>
            </a:endParaRPr>
          </a:p>
          <a:p>
            <a:pPr algn="just">
              <a:lnSpc>
                <a:spcPct val="150000"/>
              </a:lnSpc>
              <a:buFont typeface="+mj-lt"/>
              <a:buAutoNum type="arabicPeriod"/>
            </a:pPr>
            <a:r>
              <a:rPr lang="zh-CN" altLang="en-US" sz="2135" b="1" kern="100" dirty="0">
                <a:solidFill>
                  <a:srgbClr val="C00000"/>
                </a:solidFill>
                <a:latin typeface="楷体" panose="02010609060101010101" pitchFamily="49" charset="-122"/>
                <a:ea typeface="楷体" panose="02010609060101010101" pitchFamily="49" charset="-122"/>
                <a:cs typeface="Times New Roman" panose="02020603050405020304" pitchFamily="18" charset="0"/>
              </a:rPr>
              <a:t>构造检索式</a:t>
            </a:r>
            <a:endParaRPr lang="en-US" altLang="zh-CN" sz="2135" b="1" kern="100" dirty="0">
              <a:solidFill>
                <a:srgbClr val="C00000"/>
              </a:solidFill>
              <a:latin typeface="楷体" panose="02010609060101010101" pitchFamily="49" charset="-122"/>
              <a:ea typeface="楷体" panose="02010609060101010101" pitchFamily="49"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筛选检索结果</a:t>
            </a:r>
            <a:endParaRPr lang="en-US" altLang="zh-CN"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索取原始文献</a:t>
            </a:r>
            <a:endParaRPr lang="en-US" altLang="zh-CN"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调整检索策略</a:t>
            </a:r>
          </a:p>
        </p:txBody>
      </p:sp>
      <p:sp>
        <p:nvSpPr>
          <p:cNvPr id="11" name="矩形 10"/>
          <p:cNvSpPr/>
          <p:nvPr/>
        </p:nvSpPr>
        <p:spPr>
          <a:xfrm>
            <a:off x="4312257" y="2375280"/>
            <a:ext cx="6976272" cy="645160"/>
          </a:xfrm>
          <a:prstGeom prst="rect">
            <a:avLst/>
          </a:prstGeom>
        </p:spPr>
        <p:txBody>
          <a:bodyPr wrap="square">
            <a:spAutoFit/>
            <a:scene3d>
              <a:camera prst="orthographicFront"/>
              <a:lightRig rig="threePt" dir="t"/>
            </a:scene3d>
          </a:bodyPr>
          <a:lstStyle/>
          <a:p>
            <a:pPr>
              <a:lnSpc>
                <a:spcPct val="150000"/>
              </a:lnSpc>
            </a:pPr>
            <a:r>
              <a:rPr lang="zh-CN" altLang="en-US" sz="2400"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检索式：5G </a:t>
            </a:r>
            <a:r>
              <a:rPr lang="en-US" altLang="zh-CN" sz="2400"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a:t>
            </a:r>
            <a:r>
              <a:rPr lang="zh-CN" altLang="en-US" sz="2400"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移动通信</a:t>
            </a:r>
            <a:r>
              <a:rPr lang="en-US" altLang="zh-CN" sz="2400"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a:t>
            </a:r>
          </a:p>
        </p:txBody>
      </p:sp>
      <p:sp>
        <p:nvSpPr>
          <p:cNvPr id="12" name="矩形 11"/>
          <p:cNvSpPr/>
          <p:nvPr/>
        </p:nvSpPr>
        <p:spPr>
          <a:xfrm>
            <a:off x="4312257" y="3337508"/>
            <a:ext cx="7390118" cy="1753235"/>
          </a:xfrm>
          <a:prstGeom prst="rect">
            <a:avLst/>
          </a:prstGeom>
        </p:spPr>
        <p:txBody>
          <a:bodyPr wrap="square">
            <a:spAutoFit/>
          </a:bodyPr>
          <a:lstStyle/>
          <a:p>
            <a:pPr lvl="0">
              <a:lnSpc>
                <a:spcPct val="150000"/>
              </a:lnSpc>
            </a:pPr>
            <a:r>
              <a:rPr lang="zh-CN" altLang="en-US" sz="2400" b="1" kern="100" dirty="0">
                <a:solidFill>
                  <a:srgbClr val="C00000"/>
                </a:solidFill>
                <a:latin typeface="楷体" panose="02010609060101010101" pitchFamily="49" charset="-122"/>
                <a:ea typeface="楷体" panose="02010609060101010101" pitchFamily="49" charset="-122"/>
                <a:cs typeface="楷体" panose="02010609060101010101" pitchFamily="49" charset="-122"/>
              </a:rPr>
              <a:t>常用检索策略：</a:t>
            </a:r>
            <a:endParaRPr lang="en-US" altLang="zh-CN" sz="2400" b="1" kern="100" dirty="0">
              <a:solidFill>
                <a:srgbClr val="C00000"/>
              </a:solidFill>
              <a:latin typeface="楷体" panose="02010609060101010101" pitchFamily="49" charset="-122"/>
              <a:ea typeface="楷体" panose="02010609060101010101" pitchFamily="49" charset="-122"/>
              <a:cs typeface="楷体" panose="02010609060101010101" pitchFamily="49" charset="-122"/>
            </a:endParaRPr>
          </a:p>
          <a:p>
            <a:pPr lvl="0">
              <a:lnSpc>
                <a:spcPct val="150000"/>
              </a:lnSpc>
            </a:pPr>
            <a:r>
              <a:rPr lang="zh-CN" altLang="en-US" sz="2400" b="1" kern="100" dirty="0">
                <a:solidFill>
                  <a:srgbClr val="C00000"/>
                </a:solidFill>
                <a:latin typeface="楷体" panose="02010609060101010101" pitchFamily="49" charset="-122"/>
                <a:ea typeface="楷体" panose="02010609060101010101" pitchFamily="49" charset="-122"/>
                <a:cs typeface="楷体" panose="02010609060101010101" pitchFamily="49" charset="-122"/>
              </a:rPr>
              <a:t>精确检索：</a:t>
            </a:r>
            <a:r>
              <a:rPr lang="zh-CN" altLang="en-US" sz="2400" b="1" kern="100" dirty="0">
                <a:latin typeface="楷体" panose="02010609060101010101" pitchFamily="49" charset="-122"/>
                <a:ea typeface="楷体" panose="02010609060101010101" pitchFamily="49" charset="-122"/>
                <a:cs typeface="楷体" panose="02010609060101010101" pitchFamily="49" charset="-122"/>
              </a:rPr>
              <a:t>5G移动通信</a:t>
            </a:r>
            <a:r>
              <a:rPr lang="zh-CN" altLang="en-US" sz="2400" b="1" kern="100" dirty="0">
                <a:solidFill>
                  <a:srgbClr val="C00000"/>
                </a:solidFill>
                <a:latin typeface="楷体" panose="02010609060101010101" pitchFamily="49" charset="-122"/>
                <a:ea typeface="楷体" panose="02010609060101010101" pitchFamily="49" charset="-122"/>
                <a:cs typeface="楷体" panose="02010609060101010101" pitchFamily="49" charset="-122"/>
              </a:rPr>
              <a:t>作为一个整体去查找</a:t>
            </a:r>
            <a:endParaRPr lang="en-US" altLang="zh-CN" sz="2400" b="1" kern="100" dirty="0">
              <a:solidFill>
                <a:srgbClr val="C00000"/>
              </a:solidFill>
              <a:latin typeface="楷体" panose="02010609060101010101" pitchFamily="49" charset="-122"/>
              <a:ea typeface="楷体" panose="02010609060101010101" pitchFamily="49" charset="-122"/>
              <a:cs typeface="楷体" panose="02010609060101010101" pitchFamily="49" charset="-122"/>
            </a:endParaRPr>
          </a:p>
          <a:p>
            <a:pPr lvl="0">
              <a:lnSpc>
                <a:spcPct val="150000"/>
              </a:lnSpc>
            </a:pPr>
            <a:r>
              <a:rPr lang="zh-CN" altLang="en-US" sz="2400" b="1" kern="100" dirty="0">
                <a:solidFill>
                  <a:srgbClr val="C00000"/>
                </a:solidFill>
                <a:latin typeface="楷体" panose="02010609060101010101" pitchFamily="49" charset="-122"/>
                <a:ea typeface="楷体" panose="02010609060101010101" pitchFamily="49" charset="-122"/>
                <a:cs typeface="楷体" panose="02010609060101010101" pitchFamily="49" charset="-122"/>
              </a:rPr>
              <a:t>布尔逻辑检索：</a:t>
            </a:r>
            <a:r>
              <a:rPr lang="zh-CN" altLang="en-US" sz="2400" b="1" kern="100" dirty="0">
                <a:latin typeface="楷体" panose="02010609060101010101" pitchFamily="49" charset="-122"/>
                <a:ea typeface="楷体" panose="02010609060101010101" pitchFamily="49" charset="-122"/>
                <a:cs typeface="楷体" panose="02010609060101010101" pitchFamily="49" charset="-122"/>
              </a:rPr>
              <a:t>5G和移动通信</a:t>
            </a:r>
            <a:r>
              <a:rPr lang="zh-CN" altLang="en-US" sz="2400" b="1" kern="100" dirty="0">
                <a:solidFill>
                  <a:srgbClr val="C00000"/>
                </a:solidFill>
                <a:latin typeface="楷体" panose="02010609060101010101" pitchFamily="49" charset="-122"/>
                <a:ea typeface="楷体" panose="02010609060101010101" pitchFamily="49" charset="-122"/>
                <a:cs typeface="楷体" panose="02010609060101010101" pitchFamily="49" charset="-122"/>
              </a:rPr>
              <a:t>用</a:t>
            </a:r>
            <a:r>
              <a:rPr lang="en-US" altLang="zh-CN" sz="2400" b="1" kern="100" dirty="0">
                <a:solidFill>
                  <a:srgbClr val="C00000"/>
                </a:solidFill>
                <a:latin typeface="楷体" panose="02010609060101010101" pitchFamily="49" charset="-122"/>
                <a:ea typeface="楷体" panose="02010609060101010101" pitchFamily="49" charset="-122"/>
                <a:cs typeface="楷体" panose="02010609060101010101" pitchFamily="49" charset="-122"/>
              </a:rPr>
              <a:t>AND</a:t>
            </a:r>
            <a:r>
              <a:rPr lang="zh-CN" altLang="en-US" sz="2400" b="1" kern="100" dirty="0">
                <a:solidFill>
                  <a:srgbClr val="C00000"/>
                </a:solidFill>
                <a:latin typeface="楷体" panose="02010609060101010101" pitchFamily="49" charset="-122"/>
                <a:ea typeface="楷体" panose="02010609060101010101" pitchFamily="49" charset="-122"/>
                <a:cs typeface="楷体" panose="02010609060101010101" pitchFamily="49" charset="-122"/>
              </a:rPr>
              <a:t>（或者空格）</a:t>
            </a:r>
          </a:p>
        </p:txBody>
      </p:sp>
      <p:sp>
        <p:nvSpPr>
          <p:cNvPr id="16" name="文本框 15"/>
          <p:cNvSpPr txBox="1"/>
          <p:nvPr/>
        </p:nvSpPr>
        <p:spPr>
          <a:xfrm>
            <a:off x="16510" y="68580"/>
            <a:ext cx="3949065" cy="125412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a:solidFill>
                  <a:schemeClr val="bg1"/>
                </a:solidFill>
                <a:latin typeface="楷体" panose="02010609060101010101" pitchFamily="49" charset="-122"/>
                <a:ea typeface="楷体" panose="02010609060101010101" pitchFamily="49" charset="-122"/>
                <a:sym typeface="+mn-ea"/>
              </a:rPr>
              <a:t>二、文献查阅的全程</a:t>
            </a:r>
          </a:p>
          <a:p>
            <a:pPr lvl="0">
              <a:lnSpc>
                <a:spcPct val="100000"/>
              </a:lnSpc>
              <a:spcBef>
                <a:spcPct val="0"/>
              </a:spcBef>
              <a:spcAft>
                <a:spcPct val="35000"/>
              </a:spcAft>
            </a:pPr>
            <a:endParaRPr lang="zh-CN" altLang="en-US" sz="3200" b="1" dirty="0">
              <a:solidFill>
                <a:schemeClr val="bg1"/>
              </a:solidFill>
              <a:latin typeface="楷体" panose="02010609060101010101" pitchFamily="49" charset="-122"/>
              <a:ea typeface="楷体" panose="02010609060101010101" pitchFamily="49" charset="-122"/>
              <a:sym typeface="+mn-ea"/>
            </a:endParaRPr>
          </a:p>
        </p:txBody>
      </p:sp>
      <p:sp>
        <p:nvSpPr>
          <p:cNvPr id="2" name="五边形 1"/>
          <p:cNvSpPr/>
          <p:nvPr/>
        </p:nvSpPr>
        <p:spPr>
          <a:xfrm>
            <a:off x="762000" y="652145"/>
            <a:ext cx="3415030" cy="611505"/>
          </a:xfrm>
          <a:prstGeom prst="homePlate">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r>
              <a:rPr lang="en-US" altLang="zh-CN" sz="2400" b="1">
                <a:solidFill>
                  <a:schemeClr val="tx1"/>
                </a:solidFill>
                <a:latin typeface="楷体" panose="02010609060101010101" pitchFamily="49" charset="-122"/>
                <a:ea typeface="楷体" panose="02010609060101010101" pitchFamily="49" charset="-122"/>
                <a:sym typeface="+mn-ea"/>
              </a:rPr>
              <a:t>1.</a:t>
            </a:r>
            <a:r>
              <a:rPr lang="zh-CN" altLang="pt-BR" sz="2400" b="1" kern="0" dirty="0">
                <a:latin typeface="楷体" panose="02010609060101010101" pitchFamily="49" charset="-122"/>
                <a:ea typeface="楷体" panose="02010609060101010101" pitchFamily="49" charset="-122"/>
                <a:sym typeface="+mn-ea"/>
              </a:rPr>
              <a:t>海量文献怎么查？</a:t>
            </a:r>
            <a:endPar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pic>
        <p:nvPicPr>
          <p:cNvPr id="3" name="图片 2"/>
          <p:cNvPicPr>
            <a:picLocks noChangeAspect="1"/>
          </p:cNvPicPr>
          <p:nvPr/>
        </p:nvPicPr>
        <p:blipFill>
          <a:blip r:embed="rId3"/>
          <a:stretch>
            <a:fillRect/>
          </a:stretch>
        </p:blipFill>
        <p:spPr>
          <a:xfrm>
            <a:off x="4050665" y="3272155"/>
            <a:ext cx="7498715" cy="3354705"/>
          </a:xfrm>
          <a:prstGeom prst="rect">
            <a:avLst/>
          </a:prstGeom>
        </p:spPr>
      </p:pic>
      <p:sp>
        <p:nvSpPr>
          <p:cNvPr id="9" name="矩形 8"/>
          <p:cNvSpPr/>
          <p:nvPr/>
        </p:nvSpPr>
        <p:spPr>
          <a:xfrm>
            <a:off x="762000" y="4546600"/>
            <a:ext cx="3015615" cy="1476375"/>
          </a:xfrm>
          <a:prstGeom prst="rect">
            <a:avLst/>
          </a:prstGeom>
        </p:spPr>
        <p:txBody>
          <a:bodyPr wrap="square">
            <a:spAutoFit/>
            <a:scene3d>
              <a:camera prst="orthographicFront"/>
              <a:lightRig rig="threePt" dir="t"/>
            </a:scene3d>
          </a:bodyPr>
          <a:lstStyle/>
          <a:p>
            <a:pPr>
              <a:lnSpc>
                <a:spcPct val="150000"/>
              </a:lnSpc>
            </a:pPr>
            <a:r>
              <a:rPr lang="zh-CN" altLang="en-US" sz="2000" b="1" dirty="0">
                <a:solidFill>
                  <a:schemeClr val="accent1"/>
                </a:solidFill>
                <a:effectLst/>
                <a:latin typeface="楷体" panose="02010609060101010101" pitchFamily="49" charset="-122"/>
                <a:ea typeface="楷体" panose="02010609060101010101" pitchFamily="49" charset="-122"/>
              </a:rPr>
              <a:t>满足用户经常使用搜索引擎的习惯，不用限定字段，即可精准检索和发现</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stretch>
            <a:fillRect/>
          </a:stretch>
        </p:blipFill>
        <p:spPr>
          <a:xfrm>
            <a:off x="3384550" y="1955165"/>
            <a:ext cx="8433435" cy="4388485"/>
          </a:xfrm>
          <a:prstGeom prst="rect">
            <a:avLst/>
          </a:prstGeom>
        </p:spPr>
      </p:pic>
      <p:sp>
        <p:nvSpPr>
          <p:cNvPr id="3" name="Rectangle 3"/>
          <p:cNvSpPr txBox="1">
            <a:spLocks noChangeArrowheads="1"/>
          </p:cNvSpPr>
          <p:nvPr/>
        </p:nvSpPr>
        <p:spPr>
          <a:xfrm>
            <a:off x="762135" y="1444480"/>
            <a:ext cx="2811404" cy="3969609"/>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just">
              <a:lnSpc>
                <a:spcPct val="150000"/>
              </a:lnSpc>
              <a:buFont typeface="+mj-lt"/>
              <a:buAutoNum type="arabicPeriod"/>
            </a:pPr>
            <a:r>
              <a:rPr lang="zh-CN" altLang="en-US"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抽取关键词</a:t>
            </a:r>
            <a:endParaRPr lang="en-US" altLang="zh-CN"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构造检索式</a:t>
            </a:r>
            <a:endParaRPr lang="en-US" altLang="zh-CN" sz="2135" b="1" kern="100" dirty="0">
              <a:solidFill>
                <a:srgbClr val="173F7E"/>
              </a:solidFill>
              <a:latin typeface="楷体" panose="02010609060101010101" pitchFamily="49" charset="-122"/>
              <a:ea typeface="楷体" panose="02010609060101010101" pitchFamily="49" charset="-122"/>
              <a:cs typeface="Times New Roman" panose="02020603050405020304" pitchFamily="18" charset="0"/>
            </a:endParaRPr>
          </a:p>
          <a:p>
            <a:pPr algn="just">
              <a:lnSpc>
                <a:spcPct val="150000"/>
              </a:lnSpc>
              <a:buFont typeface="+mj-lt"/>
              <a:buAutoNum type="arabicPeriod"/>
            </a:pPr>
            <a:r>
              <a:rPr lang="zh-CN" altLang="en-US" sz="2135" b="1" kern="100" dirty="0">
                <a:solidFill>
                  <a:srgbClr val="C00000"/>
                </a:solidFill>
                <a:latin typeface="楷体" panose="02010609060101010101" pitchFamily="49" charset="-122"/>
                <a:ea typeface="楷体" panose="02010609060101010101" pitchFamily="49" charset="-122"/>
                <a:cs typeface="Times New Roman" panose="02020603050405020304" pitchFamily="18" charset="0"/>
              </a:rPr>
              <a:t>筛选检索结果</a:t>
            </a:r>
            <a:endParaRPr lang="en-US" altLang="zh-CN" sz="2135" b="1" kern="100" dirty="0">
              <a:solidFill>
                <a:srgbClr val="C00000"/>
              </a:solidFill>
              <a:latin typeface="楷体" panose="02010609060101010101" pitchFamily="49" charset="-122"/>
              <a:ea typeface="楷体" panose="02010609060101010101" pitchFamily="49"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索取原始文献</a:t>
            </a:r>
            <a:endParaRPr lang="en-US" altLang="zh-CN"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调整检索策略</a:t>
            </a:r>
          </a:p>
        </p:txBody>
      </p:sp>
      <p:sp>
        <p:nvSpPr>
          <p:cNvPr id="6" name="矩形 5"/>
          <p:cNvSpPr/>
          <p:nvPr/>
        </p:nvSpPr>
        <p:spPr>
          <a:xfrm>
            <a:off x="4401956" y="1200966"/>
            <a:ext cx="3705860" cy="460375"/>
          </a:xfrm>
          <a:prstGeom prst="rect">
            <a:avLst/>
          </a:prstGeom>
        </p:spPr>
        <p:txBody>
          <a:bodyPr wrap="none">
            <a:spAutoFit/>
            <a:scene3d>
              <a:camera prst="orthographicFront"/>
              <a:lightRig rig="threePt" dir="t"/>
            </a:scene3d>
          </a:bodyPr>
          <a:lstStyle/>
          <a:p>
            <a:r>
              <a:rPr lang="zh-CN" altLang="en-US" sz="2400" b="1" dirty="0">
                <a:solidFill>
                  <a:schemeClr val="accent1"/>
                </a:solidFill>
                <a:effectLst/>
                <a:latin typeface="楷体" panose="02010609060101010101" pitchFamily="49" charset="-122"/>
                <a:ea typeface="楷体" panose="02010609060101010101" pitchFamily="49" charset="-122"/>
                <a:cs typeface="楷体" panose="02010609060101010101" pitchFamily="49" charset="-122"/>
              </a:rPr>
              <a:t>想研究 5G移动通信  方向</a:t>
            </a:r>
          </a:p>
        </p:txBody>
      </p:sp>
      <p:sp>
        <p:nvSpPr>
          <p:cNvPr id="105" name="AutoShape 3"/>
          <p:cNvSpPr>
            <a:spLocks noChangeArrowheads="1"/>
          </p:cNvSpPr>
          <p:nvPr/>
        </p:nvSpPr>
        <p:spPr bwMode="auto">
          <a:xfrm>
            <a:off x="4163695" y="3538855"/>
            <a:ext cx="1281430" cy="339725"/>
          </a:xfrm>
          <a:prstGeom prst="wedgeRectCallout">
            <a:avLst>
              <a:gd name="adj1" fmla="val -71193"/>
              <a:gd name="adj2" fmla="val -217"/>
            </a:avLst>
          </a:prstGeom>
          <a:solidFill>
            <a:srgbClr val="00B0F0"/>
          </a:solidFill>
          <a:ln w="38100">
            <a:noFill/>
            <a:miter lim="800000"/>
          </a:ln>
          <a:effectLst>
            <a:outerShdw dist="28398" dir="3806097" algn="ctr" rotWithShape="0">
              <a:srgbClr val="243F60">
                <a:alpha val="50000"/>
              </a:srgbClr>
            </a:outerShdw>
          </a:effectLst>
        </p:spPr>
        <p:txBody>
          <a:bodyPr/>
          <a:lstStyle/>
          <a:p>
            <a:pPr algn="ctr">
              <a:defRPr/>
            </a:pPr>
            <a:r>
              <a:rPr lang="zh-CN" altLang="en-US" sz="1400" b="1" dirty="0">
                <a:latin typeface="楷体" panose="02010609060101010101" pitchFamily="49" charset="-122"/>
                <a:ea typeface="楷体" panose="02010609060101010101" pitchFamily="49" charset="-122"/>
                <a:cs typeface="仿宋" panose="02010609060101010101" charset="-122"/>
              </a:rPr>
              <a:t>资源类型分类</a:t>
            </a:r>
          </a:p>
        </p:txBody>
      </p:sp>
      <p:sp>
        <p:nvSpPr>
          <p:cNvPr id="4" name="AutoShape 3"/>
          <p:cNvSpPr>
            <a:spLocks noChangeArrowheads="1"/>
          </p:cNvSpPr>
          <p:nvPr/>
        </p:nvSpPr>
        <p:spPr bwMode="auto">
          <a:xfrm>
            <a:off x="7609840" y="3538855"/>
            <a:ext cx="1480185" cy="340360"/>
          </a:xfrm>
          <a:prstGeom prst="wedgeRectCallout">
            <a:avLst>
              <a:gd name="adj1" fmla="val 76944"/>
              <a:gd name="adj2" fmla="val -42701"/>
            </a:avLst>
          </a:prstGeom>
          <a:solidFill>
            <a:srgbClr val="00B050"/>
          </a:solidFill>
          <a:ln w="38100">
            <a:noFill/>
            <a:miter lim="800000"/>
          </a:ln>
          <a:effectLst>
            <a:outerShdw dist="28398" dir="3806097" algn="ctr" rotWithShape="0">
              <a:srgbClr val="243F60">
                <a:alpha val="50000"/>
              </a:srgbClr>
            </a:outerShdw>
          </a:effectLst>
        </p:spPr>
        <p:txBody>
          <a:bodyPr/>
          <a:lstStyle/>
          <a:p>
            <a:pPr algn="ctr">
              <a:defRPr/>
            </a:pPr>
            <a:r>
              <a:rPr lang="zh-CN" altLang="en-US" sz="1400" b="1" dirty="0">
                <a:latin typeface="楷体" panose="02010609060101010101" pitchFamily="49" charset="-122"/>
                <a:ea typeface="楷体" panose="02010609060101010101" pitchFamily="49" charset="-122"/>
                <a:cs typeface="仿宋" panose="02010609060101010101" charset="-122"/>
              </a:rPr>
              <a:t>检索的总文献量</a:t>
            </a:r>
            <a:endParaRPr lang="zh-CN" b="1" dirty="0">
              <a:solidFill>
                <a:schemeClr val="bg1"/>
              </a:solidFill>
              <a:latin typeface="楷体" panose="02010609060101010101" pitchFamily="49" charset="-122"/>
              <a:ea typeface="楷体" panose="02010609060101010101" pitchFamily="49" charset="-122"/>
            </a:endParaRPr>
          </a:p>
        </p:txBody>
      </p:sp>
      <p:sp>
        <p:nvSpPr>
          <p:cNvPr id="5" name="AutoShape 3"/>
          <p:cNvSpPr>
            <a:spLocks noChangeArrowheads="1"/>
          </p:cNvSpPr>
          <p:nvPr/>
        </p:nvSpPr>
        <p:spPr bwMode="auto">
          <a:xfrm>
            <a:off x="4150360" y="4532630"/>
            <a:ext cx="1268730" cy="278765"/>
          </a:xfrm>
          <a:prstGeom prst="wedgeRectCallout">
            <a:avLst>
              <a:gd name="adj1" fmla="val -71193"/>
              <a:gd name="adj2" fmla="val 44226"/>
            </a:avLst>
          </a:prstGeom>
          <a:solidFill>
            <a:srgbClr val="9E87C4"/>
          </a:solidFill>
          <a:ln w="38100">
            <a:noFill/>
            <a:miter lim="800000"/>
          </a:ln>
          <a:effectLst>
            <a:outerShdw dist="28398" dir="3806097" algn="ctr" rotWithShape="0">
              <a:srgbClr val="243F60">
                <a:alpha val="50000"/>
              </a:srgbClr>
            </a:outerShdw>
          </a:effectLst>
        </p:spPr>
        <p:txBody>
          <a:bodyPr/>
          <a:lstStyle/>
          <a:p>
            <a:pPr algn="ctr">
              <a:buClrTx/>
              <a:buSzTx/>
              <a:buFontTx/>
              <a:defRPr/>
            </a:pPr>
            <a:r>
              <a:rPr lang="zh-CN" altLang="en-US" sz="1400" b="1" dirty="0">
                <a:latin typeface="楷体" panose="02010609060101010101" pitchFamily="49" charset="-122"/>
                <a:ea typeface="楷体" panose="02010609060101010101" pitchFamily="49" charset="-122"/>
                <a:cs typeface="仿宋" panose="02010609060101010101" charset="-122"/>
              </a:rPr>
              <a:t>时间年份分类</a:t>
            </a:r>
          </a:p>
        </p:txBody>
      </p:sp>
      <p:sp>
        <p:nvSpPr>
          <p:cNvPr id="8" name="AutoShape 3"/>
          <p:cNvSpPr>
            <a:spLocks noChangeArrowheads="1"/>
          </p:cNvSpPr>
          <p:nvPr/>
        </p:nvSpPr>
        <p:spPr bwMode="auto">
          <a:xfrm>
            <a:off x="8699500" y="4228465"/>
            <a:ext cx="1363345" cy="304165"/>
          </a:xfrm>
          <a:prstGeom prst="wedgeRectCallout">
            <a:avLst>
              <a:gd name="adj1" fmla="val 76944"/>
              <a:gd name="adj2" fmla="val -42701"/>
            </a:avLst>
          </a:prstGeom>
          <a:solidFill>
            <a:schemeClr val="accent4">
              <a:lumMod val="75000"/>
            </a:schemeClr>
          </a:solidFill>
          <a:ln w="38100">
            <a:noFill/>
            <a:miter lim="800000"/>
          </a:ln>
          <a:effectLst>
            <a:outerShdw dist="28398" dir="3806097" algn="ctr" rotWithShape="0">
              <a:srgbClr val="243F60">
                <a:alpha val="50000"/>
              </a:srgbClr>
            </a:outerShdw>
          </a:effectLst>
        </p:spPr>
        <p:txBody>
          <a:bodyPr/>
          <a:lstStyle/>
          <a:p>
            <a:pPr algn="ctr">
              <a:defRPr/>
            </a:pPr>
            <a:r>
              <a:rPr lang="zh-CN" altLang="en-US" sz="1400" b="1" dirty="0">
                <a:latin typeface="楷体" panose="02010609060101010101" pitchFamily="49" charset="-122"/>
                <a:ea typeface="楷体" panose="02010609060101010101" pitchFamily="49" charset="-122"/>
                <a:cs typeface="仿宋" panose="02010609060101010101" charset="-122"/>
              </a:rPr>
              <a:t>研究趋势展示</a:t>
            </a:r>
          </a:p>
        </p:txBody>
      </p:sp>
      <p:sp>
        <p:nvSpPr>
          <p:cNvPr id="14" name="AutoShape 3"/>
          <p:cNvSpPr>
            <a:spLocks noChangeArrowheads="1"/>
          </p:cNvSpPr>
          <p:nvPr/>
        </p:nvSpPr>
        <p:spPr bwMode="auto">
          <a:xfrm>
            <a:off x="8499475" y="5399405"/>
            <a:ext cx="1736725" cy="297180"/>
          </a:xfrm>
          <a:prstGeom prst="wedgeRectCallout">
            <a:avLst>
              <a:gd name="adj1" fmla="val 67550"/>
              <a:gd name="adj2" fmla="val -56410"/>
            </a:avLst>
          </a:prstGeom>
          <a:solidFill>
            <a:srgbClr val="FF0000"/>
          </a:solidFill>
          <a:ln w="38100">
            <a:noFill/>
            <a:miter lim="800000"/>
          </a:ln>
          <a:effectLst>
            <a:outerShdw dist="28398" dir="3806097" algn="ctr" rotWithShape="0">
              <a:srgbClr val="243F60">
                <a:alpha val="50000"/>
              </a:srgbClr>
            </a:outerShdw>
          </a:effectLst>
        </p:spPr>
        <p:txBody>
          <a:bodyPr/>
          <a:lstStyle/>
          <a:p>
            <a:pPr algn="ctr">
              <a:defRPr/>
            </a:pPr>
            <a:r>
              <a:rPr lang="zh-CN" altLang="en-US" sz="1400" b="1" dirty="0">
                <a:latin typeface="楷体" panose="02010609060101010101" pitchFamily="49" charset="-122"/>
                <a:ea typeface="楷体" panose="02010609060101010101" pitchFamily="49" charset="-122"/>
                <a:cs typeface="仿宋" panose="02010609060101010101" charset="-122"/>
              </a:rPr>
              <a:t>相关热词滚动展示</a:t>
            </a:r>
            <a:endParaRPr lang="zh-CN" b="1" dirty="0">
              <a:solidFill>
                <a:schemeClr val="bg1"/>
              </a:solidFill>
              <a:latin typeface="楷体" panose="02010609060101010101" pitchFamily="49" charset="-122"/>
              <a:ea typeface="楷体" panose="02010609060101010101" pitchFamily="49" charset="-122"/>
            </a:endParaRPr>
          </a:p>
        </p:txBody>
      </p:sp>
      <p:sp>
        <p:nvSpPr>
          <p:cNvPr id="104" name="矩形 103"/>
          <p:cNvSpPr/>
          <p:nvPr/>
        </p:nvSpPr>
        <p:spPr bwMode="auto">
          <a:xfrm>
            <a:off x="4948555" y="2846705"/>
            <a:ext cx="5306060" cy="280670"/>
          </a:xfrm>
          <a:prstGeom prst="rect">
            <a:avLst/>
          </a:prstGeom>
          <a:noFill/>
          <a:ln w="53975">
            <a:solidFill>
              <a:schemeClr val="accent4"/>
            </a:solidFill>
            <a:prstDash val="sysDash"/>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zh-CN" altLang="en-US" b="1">
              <a:latin typeface="楷体" panose="02010609060101010101" pitchFamily="49" charset="-122"/>
              <a:ea typeface="楷体" panose="02010609060101010101" pitchFamily="49" charset="-122"/>
            </a:endParaRPr>
          </a:p>
        </p:txBody>
      </p:sp>
      <p:sp>
        <p:nvSpPr>
          <p:cNvPr id="15" name="AutoShape 3"/>
          <p:cNvSpPr>
            <a:spLocks noChangeArrowheads="1"/>
          </p:cNvSpPr>
          <p:nvPr/>
        </p:nvSpPr>
        <p:spPr bwMode="auto">
          <a:xfrm>
            <a:off x="8326120" y="2164715"/>
            <a:ext cx="1301750" cy="460375"/>
          </a:xfrm>
          <a:prstGeom prst="wedgeRectCallout">
            <a:avLst>
              <a:gd name="adj1" fmla="val -78487"/>
              <a:gd name="adj2" fmla="val 104068"/>
            </a:avLst>
          </a:prstGeom>
          <a:solidFill>
            <a:srgbClr val="FFFF00"/>
          </a:solidFill>
          <a:ln w="38100">
            <a:noFill/>
            <a:miter lim="800000"/>
          </a:ln>
          <a:effectLst>
            <a:outerShdw dist="28398" dir="3806097" algn="ctr" rotWithShape="0">
              <a:srgbClr val="243F60">
                <a:alpha val="50000"/>
              </a:srgbClr>
            </a:outerShdw>
          </a:effectLst>
        </p:spPr>
        <p:txBody>
          <a:bodyPr/>
          <a:lstStyle/>
          <a:p>
            <a:pPr algn="ctr">
              <a:defRPr/>
            </a:pPr>
            <a:r>
              <a:rPr lang="zh-CN" altLang="en-US" sz="1400" b="1" dirty="0">
                <a:latin typeface="楷体" panose="02010609060101010101" pitchFamily="49" charset="-122"/>
                <a:ea typeface="楷体" panose="02010609060101010101" pitchFamily="49" charset="-122"/>
                <a:cs typeface="仿宋" panose="02010609060101010101" charset="-122"/>
              </a:rPr>
              <a:t>结果中检索</a:t>
            </a:r>
          </a:p>
          <a:p>
            <a:pPr algn="ctr">
              <a:defRPr/>
            </a:pPr>
            <a:r>
              <a:rPr lang="zh-CN" altLang="en-US" sz="1400" b="1" dirty="0">
                <a:latin typeface="楷体" panose="02010609060101010101" pitchFamily="49" charset="-122"/>
                <a:ea typeface="楷体" panose="02010609060101010101" pitchFamily="49" charset="-122"/>
                <a:cs typeface="仿宋" panose="02010609060101010101" charset="-122"/>
              </a:rPr>
              <a:t>二次筛选</a:t>
            </a:r>
          </a:p>
        </p:txBody>
      </p:sp>
      <p:sp>
        <p:nvSpPr>
          <p:cNvPr id="16" name="文本框 15"/>
          <p:cNvSpPr txBox="1"/>
          <p:nvPr/>
        </p:nvSpPr>
        <p:spPr>
          <a:xfrm>
            <a:off x="16510" y="68580"/>
            <a:ext cx="3949065" cy="125412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a:solidFill>
                  <a:schemeClr val="bg1"/>
                </a:solidFill>
                <a:latin typeface="楷体" panose="02010609060101010101" pitchFamily="49" charset="-122"/>
                <a:ea typeface="楷体" panose="02010609060101010101" pitchFamily="49" charset="-122"/>
                <a:sym typeface="+mn-ea"/>
              </a:rPr>
              <a:t>二、文献查阅的全程</a:t>
            </a:r>
          </a:p>
          <a:p>
            <a:pPr lvl="0">
              <a:lnSpc>
                <a:spcPct val="100000"/>
              </a:lnSpc>
              <a:spcBef>
                <a:spcPct val="0"/>
              </a:spcBef>
              <a:spcAft>
                <a:spcPct val="35000"/>
              </a:spcAft>
            </a:pPr>
            <a:endParaRPr lang="zh-CN" altLang="en-US" sz="3200" b="1" dirty="0">
              <a:solidFill>
                <a:schemeClr val="bg1"/>
              </a:solidFill>
              <a:latin typeface="楷体" panose="02010609060101010101" pitchFamily="49" charset="-122"/>
              <a:ea typeface="楷体" panose="02010609060101010101" pitchFamily="49" charset="-122"/>
              <a:sym typeface="+mn-ea"/>
            </a:endParaRPr>
          </a:p>
        </p:txBody>
      </p:sp>
      <p:sp>
        <p:nvSpPr>
          <p:cNvPr id="7" name="五边形 6"/>
          <p:cNvSpPr/>
          <p:nvPr/>
        </p:nvSpPr>
        <p:spPr>
          <a:xfrm>
            <a:off x="762000" y="652145"/>
            <a:ext cx="3415030" cy="611505"/>
          </a:xfrm>
          <a:prstGeom prst="homePlate">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r>
              <a:rPr lang="en-US" altLang="zh-CN" sz="2400" b="1">
                <a:solidFill>
                  <a:schemeClr val="tx1"/>
                </a:solidFill>
                <a:latin typeface="楷体" panose="02010609060101010101" pitchFamily="49" charset="-122"/>
                <a:ea typeface="楷体" panose="02010609060101010101" pitchFamily="49" charset="-122"/>
                <a:sym typeface="+mn-ea"/>
              </a:rPr>
              <a:t>1.</a:t>
            </a:r>
            <a:r>
              <a:rPr lang="zh-CN" altLang="pt-BR" sz="2400" b="1" kern="0" dirty="0">
                <a:latin typeface="楷体" panose="02010609060101010101" pitchFamily="49" charset="-122"/>
                <a:ea typeface="楷体" panose="02010609060101010101" pitchFamily="49" charset="-122"/>
                <a:sym typeface="+mn-ea"/>
              </a:rPr>
              <a:t>海量文献怎么查？</a:t>
            </a:r>
            <a:endPar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additive="base">
                                        <p:cTn id="7" dur="500" fill="hold"/>
                                        <p:tgtEl>
                                          <p:spTgt spid="104"/>
                                        </p:tgtEl>
                                        <p:attrNameLst>
                                          <p:attrName>ppt_x</p:attrName>
                                        </p:attrNameLst>
                                      </p:cBhvr>
                                      <p:tavLst>
                                        <p:tav tm="0">
                                          <p:val>
                                            <p:strVal val="#ppt_x"/>
                                          </p:val>
                                        </p:tav>
                                        <p:tav tm="100000">
                                          <p:val>
                                            <p:strVal val="#ppt_x"/>
                                          </p:val>
                                        </p:tav>
                                      </p:tavLst>
                                    </p:anim>
                                    <p:anim calcmode="lin" valueType="num">
                                      <p:cBhvr additive="base">
                                        <p:cTn id="8" dur="500" fill="hold"/>
                                        <p:tgtEl>
                                          <p:spTgt spid="10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5"/>
                                        </p:tgtEl>
                                        <p:attrNameLst>
                                          <p:attrName>style.visibility</p:attrName>
                                        </p:attrNameLst>
                                      </p:cBhvr>
                                      <p:to>
                                        <p:strVal val="visible"/>
                                      </p:to>
                                    </p:set>
                                    <p:anim calcmode="lin" valueType="num">
                                      <p:cBhvr additive="base">
                                        <p:cTn id="11" dur="500" fill="hold"/>
                                        <p:tgtEl>
                                          <p:spTgt spid="105"/>
                                        </p:tgtEl>
                                        <p:attrNameLst>
                                          <p:attrName>ppt_x</p:attrName>
                                        </p:attrNameLst>
                                      </p:cBhvr>
                                      <p:tavLst>
                                        <p:tav tm="0">
                                          <p:val>
                                            <p:strVal val="#ppt_x"/>
                                          </p:val>
                                        </p:tav>
                                        <p:tav tm="100000">
                                          <p:val>
                                            <p:strVal val="#ppt_x"/>
                                          </p:val>
                                        </p:tav>
                                      </p:tavLst>
                                    </p:anim>
                                    <p:anim calcmode="lin" valueType="num">
                                      <p:cBhvr additive="base">
                                        <p:cTn id="12" dur="500" fill="hold"/>
                                        <p:tgtEl>
                                          <p:spTgt spid="10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05" grpId="1" animBg="1"/>
      <p:bldP spid="4" grpId="0" animBg="1"/>
      <p:bldP spid="4" grpId="1" animBg="1"/>
      <p:bldP spid="5" grpId="0" animBg="1"/>
      <p:bldP spid="5" grpId="1" animBg="1"/>
      <p:bldP spid="8" grpId="0" animBg="1"/>
      <p:bldP spid="8" grpId="1" animBg="1"/>
      <p:bldP spid="14" grpId="0" animBg="1"/>
      <p:bldP spid="14" grpId="1" animBg="1"/>
      <p:bldP spid="104" grpId="0" bldLvl="0" animBg="1"/>
      <p:bldP spid="104" grpId="1" animBg="1"/>
      <p:bldP spid="15" grpId="0" animBg="1"/>
      <p:bldP spid="1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4"/>
          <a:stretch>
            <a:fillRect/>
          </a:stretch>
        </p:blipFill>
        <p:spPr>
          <a:xfrm>
            <a:off x="3977640" y="2200275"/>
            <a:ext cx="7048500" cy="3619500"/>
          </a:xfrm>
          <a:prstGeom prst="rect">
            <a:avLst/>
          </a:prstGeom>
        </p:spPr>
      </p:pic>
      <p:sp>
        <p:nvSpPr>
          <p:cNvPr id="10" name="矩形 9"/>
          <p:cNvSpPr/>
          <p:nvPr/>
        </p:nvSpPr>
        <p:spPr>
          <a:xfrm>
            <a:off x="4401956" y="1405436"/>
            <a:ext cx="3619500" cy="460375"/>
          </a:xfrm>
          <a:prstGeom prst="rect">
            <a:avLst/>
          </a:prstGeom>
        </p:spPr>
        <p:txBody>
          <a:bodyPr wrap="none">
            <a:spAutoFit/>
            <a:scene3d>
              <a:camera prst="orthographicFront"/>
              <a:lightRig rig="threePt" dir="t"/>
            </a:scene3d>
          </a:bodyPr>
          <a:lstStyle/>
          <a:p>
            <a:r>
              <a:rPr lang="zh-CN" altLang="en-US" sz="2400" b="1" dirty="0">
                <a:solidFill>
                  <a:schemeClr val="accent1"/>
                </a:solidFill>
                <a:effectLst/>
                <a:latin typeface="楷体" panose="02010609060101010101" pitchFamily="49" charset="-122"/>
                <a:ea typeface="楷体" panose="02010609060101010101" pitchFamily="49" charset="-122"/>
                <a:cs typeface="楷体" panose="02010609060101010101" pitchFamily="49" charset="-122"/>
              </a:rPr>
              <a:t>想研究 5G移动通信  方向</a:t>
            </a:r>
          </a:p>
        </p:txBody>
      </p:sp>
      <p:sp>
        <p:nvSpPr>
          <p:cNvPr id="12" name="Rectangle 3"/>
          <p:cNvSpPr txBox="1">
            <a:spLocks noChangeArrowheads="1"/>
          </p:cNvSpPr>
          <p:nvPr/>
        </p:nvSpPr>
        <p:spPr>
          <a:xfrm>
            <a:off x="762135" y="1444480"/>
            <a:ext cx="2811404" cy="3969609"/>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just">
              <a:lnSpc>
                <a:spcPct val="150000"/>
              </a:lnSpc>
              <a:buFont typeface="+mj-lt"/>
              <a:buAutoNum type="arabicPeriod"/>
            </a:pPr>
            <a:r>
              <a:rPr lang="zh-CN" altLang="en-US"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抽取关键词</a:t>
            </a:r>
            <a:endParaRPr lang="en-US" altLang="zh-CN"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构造检索式</a:t>
            </a:r>
            <a:endParaRPr lang="en-US" altLang="zh-CN"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筛选检索结果</a:t>
            </a:r>
            <a:endParaRPr lang="en-US" altLang="zh-CN" sz="2135" b="1" kern="100" dirty="0">
              <a:solidFill>
                <a:srgbClr val="173F7E"/>
              </a:solidFill>
              <a:latin typeface="楷体" panose="02010609060101010101" pitchFamily="49" charset="-122"/>
              <a:ea typeface="楷体" panose="02010609060101010101" pitchFamily="49" charset="-122"/>
              <a:cs typeface="Times New Roman" panose="02020603050405020304" pitchFamily="18" charset="0"/>
            </a:endParaRPr>
          </a:p>
          <a:p>
            <a:pPr algn="just">
              <a:lnSpc>
                <a:spcPct val="150000"/>
              </a:lnSpc>
              <a:buFont typeface="+mj-lt"/>
              <a:buAutoNum type="arabicPeriod"/>
            </a:pPr>
            <a:r>
              <a:rPr lang="zh-CN" altLang="en-US" sz="2135" b="1" kern="100" dirty="0">
                <a:solidFill>
                  <a:srgbClr val="C00000"/>
                </a:solidFill>
                <a:latin typeface="楷体" panose="02010609060101010101" pitchFamily="49" charset="-122"/>
                <a:ea typeface="楷体" panose="02010609060101010101" pitchFamily="49" charset="-122"/>
                <a:cs typeface="Times New Roman" panose="02020603050405020304" pitchFamily="18" charset="0"/>
              </a:rPr>
              <a:t>索取原始文献</a:t>
            </a:r>
            <a:endParaRPr lang="en-US" altLang="zh-CN" sz="2135" b="1" kern="100" dirty="0">
              <a:solidFill>
                <a:srgbClr val="C00000"/>
              </a:solidFill>
              <a:latin typeface="楷体" panose="02010609060101010101" pitchFamily="49" charset="-122"/>
              <a:ea typeface="楷体" panose="02010609060101010101" pitchFamily="49"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调整检索策略</a:t>
            </a:r>
          </a:p>
        </p:txBody>
      </p:sp>
      <p:pic>
        <p:nvPicPr>
          <p:cNvPr id="13" name="图片 12"/>
          <p:cNvPicPr>
            <a:picLocks noChangeAspect="1"/>
          </p:cNvPicPr>
          <p:nvPr/>
        </p:nvPicPr>
        <p:blipFill>
          <a:blip r:embed="rId5"/>
          <a:stretch>
            <a:fillRect/>
          </a:stretch>
        </p:blipFill>
        <p:spPr>
          <a:xfrm>
            <a:off x="3882390" y="2200275"/>
            <a:ext cx="7886700" cy="3952875"/>
          </a:xfrm>
          <a:prstGeom prst="rect">
            <a:avLst/>
          </a:prstGeom>
        </p:spPr>
      </p:pic>
      <p:pic>
        <p:nvPicPr>
          <p:cNvPr id="14" name="图片 13"/>
          <p:cNvPicPr>
            <a:picLocks noChangeAspect="1"/>
          </p:cNvPicPr>
          <p:nvPr/>
        </p:nvPicPr>
        <p:blipFill>
          <a:blip r:embed="rId6"/>
          <a:stretch>
            <a:fillRect/>
          </a:stretch>
        </p:blipFill>
        <p:spPr>
          <a:xfrm>
            <a:off x="4401820" y="2268855"/>
            <a:ext cx="7355205" cy="4280535"/>
          </a:xfrm>
          <a:prstGeom prst="rect">
            <a:avLst/>
          </a:prstGeom>
        </p:spPr>
      </p:pic>
      <p:sp>
        <p:nvSpPr>
          <p:cNvPr id="16" name="文本框 15"/>
          <p:cNvSpPr txBox="1"/>
          <p:nvPr/>
        </p:nvSpPr>
        <p:spPr>
          <a:xfrm>
            <a:off x="16510" y="68580"/>
            <a:ext cx="3949065" cy="125412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a:solidFill>
                  <a:schemeClr val="bg1"/>
                </a:solidFill>
                <a:latin typeface="楷体" panose="02010609060101010101" pitchFamily="49" charset="-122"/>
                <a:ea typeface="楷体" panose="02010609060101010101" pitchFamily="49" charset="-122"/>
                <a:sym typeface="+mn-ea"/>
              </a:rPr>
              <a:t>二、文献查阅的全程</a:t>
            </a:r>
          </a:p>
          <a:p>
            <a:pPr lvl="0">
              <a:lnSpc>
                <a:spcPct val="100000"/>
              </a:lnSpc>
              <a:spcBef>
                <a:spcPct val="0"/>
              </a:spcBef>
              <a:spcAft>
                <a:spcPct val="35000"/>
              </a:spcAft>
            </a:pPr>
            <a:endParaRPr lang="zh-CN" altLang="en-US" sz="3200" b="1" dirty="0">
              <a:solidFill>
                <a:schemeClr val="bg1"/>
              </a:solidFill>
              <a:latin typeface="楷体" panose="02010609060101010101" pitchFamily="49" charset="-122"/>
              <a:ea typeface="楷体" panose="02010609060101010101" pitchFamily="49" charset="-122"/>
              <a:sym typeface="+mn-ea"/>
            </a:endParaRPr>
          </a:p>
        </p:txBody>
      </p:sp>
      <p:sp>
        <p:nvSpPr>
          <p:cNvPr id="4" name="五边形 3"/>
          <p:cNvSpPr/>
          <p:nvPr/>
        </p:nvSpPr>
        <p:spPr>
          <a:xfrm>
            <a:off x="762000" y="652145"/>
            <a:ext cx="3415030" cy="611505"/>
          </a:xfrm>
          <a:prstGeom prst="homePlate">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r>
              <a:rPr lang="en-US" altLang="zh-CN" sz="2400" b="1">
                <a:solidFill>
                  <a:schemeClr val="tx1"/>
                </a:solidFill>
                <a:latin typeface="楷体" panose="02010609060101010101" pitchFamily="49" charset="-122"/>
                <a:ea typeface="楷体" panose="02010609060101010101" pitchFamily="49" charset="-122"/>
                <a:sym typeface="+mn-ea"/>
              </a:rPr>
              <a:t>1.</a:t>
            </a:r>
            <a:r>
              <a:rPr lang="zh-CN" altLang="pt-BR" sz="2400" b="1" kern="0" dirty="0">
                <a:latin typeface="楷体" panose="02010609060101010101" pitchFamily="49" charset="-122"/>
                <a:ea typeface="楷体" panose="02010609060101010101" pitchFamily="49" charset="-122"/>
                <a:sym typeface="+mn-ea"/>
              </a:rPr>
              <a:t>海量文献怎么查？</a:t>
            </a:r>
            <a:endPar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a:xfrm>
            <a:off x="772930" y="1901045"/>
            <a:ext cx="2811404" cy="3347763"/>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just">
              <a:lnSpc>
                <a:spcPct val="150000"/>
              </a:lnSpc>
              <a:buFont typeface="+mj-lt"/>
              <a:buAutoNum type="arabicPeriod"/>
            </a:pPr>
            <a:r>
              <a:rPr lang="zh-CN" altLang="en-US"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抽取关键词</a:t>
            </a:r>
            <a:endParaRPr lang="en-US" altLang="zh-CN"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构造检索式</a:t>
            </a:r>
            <a:endParaRPr lang="en-US" altLang="zh-CN"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筛选检索结果</a:t>
            </a:r>
            <a:endParaRPr lang="en-US" altLang="zh-CN"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索取原始文献</a:t>
            </a:r>
            <a:endParaRPr lang="en-US" altLang="zh-CN" sz="2135" b="1" kern="100" dirty="0">
              <a:solidFill>
                <a:srgbClr val="173F7E"/>
              </a:solidFill>
              <a:latin typeface="楷体" panose="02010609060101010101" pitchFamily="49" charset="-122"/>
              <a:ea typeface="楷体" panose="02010609060101010101" pitchFamily="49" charset="-122"/>
              <a:cs typeface="Times New Roman" panose="02020603050405020304" pitchFamily="18" charset="0"/>
            </a:endParaRPr>
          </a:p>
          <a:p>
            <a:pPr algn="just">
              <a:lnSpc>
                <a:spcPct val="150000"/>
              </a:lnSpc>
              <a:buFont typeface="+mj-lt"/>
              <a:buAutoNum type="arabicPeriod"/>
            </a:pPr>
            <a:r>
              <a:rPr lang="zh-CN" altLang="en-US" sz="2135" b="1" kern="100" dirty="0">
                <a:solidFill>
                  <a:srgbClr val="C00000"/>
                </a:solidFill>
                <a:latin typeface="楷体" panose="02010609060101010101" pitchFamily="49" charset="-122"/>
                <a:ea typeface="楷体" panose="02010609060101010101" pitchFamily="49" charset="-122"/>
                <a:cs typeface="Times New Roman" panose="02020603050405020304" pitchFamily="18" charset="0"/>
              </a:rPr>
              <a:t>调整检索策略</a:t>
            </a:r>
            <a:endParaRPr lang="en-US" altLang="zh-CN" sz="2135" b="1" kern="100" dirty="0">
              <a:solidFill>
                <a:srgbClr val="C00000"/>
              </a:solidFill>
              <a:latin typeface="楷体" panose="02010609060101010101" pitchFamily="49" charset="-122"/>
              <a:ea typeface="楷体" panose="02010609060101010101" pitchFamily="49" charset="-122"/>
              <a:cs typeface="Times New Roman" panose="02020603050405020304" pitchFamily="18" charset="0"/>
            </a:endParaRPr>
          </a:p>
        </p:txBody>
      </p:sp>
      <p:cxnSp>
        <p:nvCxnSpPr>
          <p:cNvPr id="15" name="连接符: 肘形 34"/>
          <p:cNvCxnSpPr>
            <a:stCxn id="13" idx="2"/>
            <a:endCxn id="13" idx="0"/>
          </p:cNvCxnSpPr>
          <p:nvPr/>
        </p:nvCxnSpPr>
        <p:spPr>
          <a:xfrm rot="5400000" flipH="1">
            <a:off x="504825" y="3575050"/>
            <a:ext cx="3347720" cy="3175"/>
          </a:xfrm>
          <a:prstGeom prst="bentConnector5">
            <a:avLst>
              <a:gd name="adj1" fmla="val -7066"/>
              <a:gd name="adj2" fmla="val 51830000"/>
              <a:gd name="adj3" fmla="val 107160"/>
            </a:avLst>
          </a:prstGeom>
          <a:ln>
            <a:tailEnd type="triangle"/>
          </a:ln>
        </p:spPr>
        <p:style>
          <a:lnRef idx="2">
            <a:schemeClr val="accent1"/>
          </a:lnRef>
          <a:fillRef idx="0">
            <a:schemeClr val="accent1"/>
          </a:fillRef>
          <a:effectRef idx="1">
            <a:schemeClr val="accent1"/>
          </a:effectRef>
          <a:fontRef idx="minor">
            <a:schemeClr val="tx1"/>
          </a:fontRef>
        </p:style>
      </p:cxnSp>
      <p:sp>
        <p:nvSpPr>
          <p:cNvPr id="28" name="矩形 27"/>
          <p:cNvSpPr/>
          <p:nvPr/>
        </p:nvSpPr>
        <p:spPr>
          <a:xfrm>
            <a:off x="4401956" y="1244781"/>
            <a:ext cx="3528695" cy="460375"/>
          </a:xfrm>
          <a:prstGeom prst="rect">
            <a:avLst/>
          </a:prstGeom>
        </p:spPr>
        <p:txBody>
          <a:bodyPr wrap="none">
            <a:spAutoFit/>
            <a:scene3d>
              <a:camera prst="orthographicFront"/>
              <a:lightRig rig="threePt" dir="t"/>
            </a:scene3d>
          </a:bodyPr>
          <a:lstStyle/>
          <a:p>
            <a:r>
              <a:rPr lang="zh-CN" altLang="en-US" sz="2400" b="1" dirty="0">
                <a:solidFill>
                  <a:schemeClr val="accent1"/>
                </a:solidFill>
                <a:effectLst/>
                <a:latin typeface="楷体" panose="02010609060101010101" pitchFamily="49" charset="-122"/>
                <a:ea typeface="楷体" panose="02010609060101010101" pitchFamily="49" charset="-122"/>
                <a:cs typeface="楷体" panose="02010609060101010101" pitchFamily="49" charset="-122"/>
              </a:rPr>
              <a:t>想研究 5G移动通信 方向</a:t>
            </a:r>
          </a:p>
        </p:txBody>
      </p:sp>
      <p:sp>
        <p:nvSpPr>
          <p:cNvPr id="16" name="文本框 15"/>
          <p:cNvSpPr txBox="1"/>
          <p:nvPr/>
        </p:nvSpPr>
        <p:spPr>
          <a:xfrm>
            <a:off x="16510" y="68580"/>
            <a:ext cx="3949065" cy="125412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a:solidFill>
                  <a:schemeClr val="bg1"/>
                </a:solidFill>
                <a:latin typeface="楷体" panose="02010609060101010101" pitchFamily="49" charset="-122"/>
                <a:ea typeface="楷体" panose="02010609060101010101" pitchFamily="49" charset="-122"/>
                <a:sym typeface="+mn-ea"/>
              </a:rPr>
              <a:t>二、文献查阅的全程</a:t>
            </a:r>
          </a:p>
          <a:p>
            <a:pPr lvl="0">
              <a:lnSpc>
                <a:spcPct val="100000"/>
              </a:lnSpc>
              <a:spcBef>
                <a:spcPct val="0"/>
              </a:spcBef>
              <a:spcAft>
                <a:spcPct val="35000"/>
              </a:spcAft>
            </a:pPr>
            <a:endParaRPr lang="zh-CN" altLang="en-US" sz="3200" b="1" dirty="0">
              <a:solidFill>
                <a:schemeClr val="bg1"/>
              </a:solidFill>
              <a:latin typeface="楷体" panose="02010609060101010101" pitchFamily="49" charset="-122"/>
              <a:ea typeface="楷体" panose="02010609060101010101" pitchFamily="49" charset="-122"/>
              <a:sym typeface="+mn-ea"/>
            </a:endParaRPr>
          </a:p>
        </p:txBody>
      </p:sp>
      <p:sp>
        <p:nvSpPr>
          <p:cNvPr id="3" name="五边形 2"/>
          <p:cNvSpPr/>
          <p:nvPr/>
        </p:nvSpPr>
        <p:spPr>
          <a:xfrm>
            <a:off x="762000" y="652145"/>
            <a:ext cx="3415030" cy="611505"/>
          </a:xfrm>
          <a:prstGeom prst="homePlate">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r>
              <a:rPr lang="en-US" altLang="zh-CN" sz="2400" b="1">
                <a:solidFill>
                  <a:schemeClr val="tx1"/>
                </a:solidFill>
                <a:latin typeface="楷体" panose="02010609060101010101" pitchFamily="49" charset="-122"/>
                <a:ea typeface="楷体" panose="02010609060101010101" pitchFamily="49" charset="-122"/>
                <a:sym typeface="+mn-ea"/>
              </a:rPr>
              <a:t>1.</a:t>
            </a:r>
            <a:r>
              <a:rPr lang="zh-CN" altLang="pt-BR" sz="2400" b="1" kern="0" dirty="0">
                <a:latin typeface="楷体" panose="02010609060101010101" pitchFamily="49" charset="-122"/>
                <a:ea typeface="楷体" panose="02010609060101010101" pitchFamily="49" charset="-122"/>
                <a:sym typeface="+mn-ea"/>
              </a:rPr>
              <a:t>海量文献怎么查？</a:t>
            </a:r>
            <a:endPar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10" name="文本框 9"/>
          <p:cNvSpPr txBox="1"/>
          <p:nvPr/>
        </p:nvSpPr>
        <p:spPr>
          <a:xfrm>
            <a:off x="4250446" y="2009899"/>
            <a:ext cx="4754880" cy="460375"/>
          </a:xfrm>
          <a:prstGeom prst="rect">
            <a:avLst/>
          </a:prstGeom>
          <a:noFill/>
        </p:spPr>
        <p:txBody>
          <a:bodyPr wrap="none" lIns="91440" tIns="45720" rIns="91440" bIns="45720">
            <a:spAutoFit/>
            <a:scene3d>
              <a:camera prst="orthographicFront"/>
              <a:lightRig rig="threePt" dir="t"/>
            </a:scene3d>
          </a:bodyPr>
          <a:lstStyle>
            <a:defPPr>
              <a:defRPr lang="zh-CN"/>
            </a:defPPr>
            <a:lvl1pPr algn="ctr">
              <a:defRPr sz="2400">
                <a:ln w="0"/>
                <a:gradFill>
                  <a:gsLst>
                    <a:gs pos="21000">
                      <a:srgbClr val="53575C"/>
                    </a:gs>
                    <a:gs pos="88000">
                      <a:srgbClr val="C5C7CA"/>
                    </a:gs>
                  </a:gsLst>
                  <a:lin ang="5400000"/>
                </a:gradFill>
              </a:defRPr>
            </a:lvl1pPr>
          </a:lstStyle>
          <a:p>
            <a:r>
              <a:rPr lang="zh-CN" altLang="en-US" b="1" dirty="0">
                <a:solidFill>
                  <a:schemeClr val="tx1"/>
                </a:solidFill>
                <a:effectLst/>
                <a:latin typeface="楷体" panose="02010609060101010101" pitchFamily="49" charset="-122"/>
                <a:ea typeface="楷体" panose="02010609060101010101" pitchFamily="49" charset="-122"/>
              </a:rPr>
              <a:t>检索结果范围大，想了解更细点？</a:t>
            </a:r>
          </a:p>
        </p:txBody>
      </p:sp>
      <p:sp>
        <p:nvSpPr>
          <p:cNvPr id="11" name="文本框 10"/>
          <p:cNvSpPr txBox="1"/>
          <p:nvPr/>
        </p:nvSpPr>
        <p:spPr>
          <a:xfrm>
            <a:off x="4253305" y="2512194"/>
            <a:ext cx="5822283" cy="506730"/>
          </a:xfrm>
          <a:prstGeom prst="rect">
            <a:avLst/>
          </a:prstGeom>
          <a:noFill/>
        </p:spPr>
        <p:txBody>
          <a:bodyPr wrap="square" rtlCol="0">
            <a:spAutoFit/>
          </a:bodyPr>
          <a:lstStyle/>
          <a:p>
            <a:pPr marL="381000" indent="-381000">
              <a:lnSpc>
                <a:spcPct val="150000"/>
              </a:lnSpc>
              <a:buFont typeface="Wingdings" panose="05000000000000000000" pitchFamily="2" charset="2"/>
              <a:buChar char="p"/>
            </a:pPr>
            <a:r>
              <a:rPr lang="zh-CN" altLang="en-US" b="1" kern="100" dirty="0">
                <a:solidFill>
                  <a:srgbClr val="C00000"/>
                </a:solidFill>
                <a:latin typeface="楷体" panose="02010609060101010101" pitchFamily="49" charset="-122"/>
                <a:ea typeface="楷体" panose="02010609060101010101" pitchFamily="49" charset="-122"/>
                <a:cs typeface="Times New Roman" panose="02020603050405020304" pitchFamily="18" charset="0"/>
              </a:rPr>
              <a:t>结果中检索，缩小检索范围，检索更加准确</a:t>
            </a:r>
          </a:p>
        </p:txBody>
      </p:sp>
      <p:pic>
        <p:nvPicPr>
          <p:cNvPr id="6" name="图片 5"/>
          <p:cNvPicPr>
            <a:picLocks noChangeAspect="1"/>
          </p:cNvPicPr>
          <p:nvPr/>
        </p:nvPicPr>
        <p:blipFill>
          <a:blip r:embed="rId4"/>
          <a:stretch>
            <a:fillRect/>
          </a:stretch>
        </p:blipFill>
        <p:spPr>
          <a:xfrm>
            <a:off x="3462020" y="2512060"/>
            <a:ext cx="8227060" cy="418211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448373" y="2293856"/>
            <a:ext cx="2316480" cy="460375"/>
          </a:xfrm>
          <a:prstGeom prst="rect">
            <a:avLst/>
          </a:prstGeom>
          <a:noFill/>
        </p:spPr>
        <p:txBody>
          <a:bodyPr wrap="none" lIns="91440" tIns="45720" rIns="91440" bIns="45720">
            <a:spAutoFit/>
            <a:scene3d>
              <a:camera prst="orthographicFront"/>
              <a:lightRig rig="threePt" dir="t"/>
            </a:scene3d>
          </a:bodyPr>
          <a:lstStyle>
            <a:defPPr>
              <a:defRPr lang="zh-CN"/>
            </a:defPPr>
            <a:lvl1pPr algn="ctr">
              <a:defRPr sz="2400">
                <a:ln w="0"/>
                <a:gradFill>
                  <a:gsLst>
                    <a:gs pos="21000">
                      <a:srgbClr val="53575C"/>
                    </a:gs>
                    <a:gs pos="88000">
                      <a:srgbClr val="C5C7CA"/>
                    </a:gs>
                  </a:gsLst>
                  <a:lin ang="5400000"/>
                </a:gradFill>
              </a:defRPr>
            </a:lvl1pPr>
          </a:lstStyle>
          <a:p>
            <a:r>
              <a:rPr lang="zh-CN" altLang="en-US" b="1" dirty="0">
                <a:solidFill>
                  <a:schemeClr val="tx1"/>
                </a:solidFill>
                <a:effectLst/>
                <a:latin typeface="楷体" panose="02010609060101010101" pitchFamily="49" charset="-122"/>
                <a:ea typeface="楷体" panose="02010609060101010101" pitchFamily="49" charset="-122"/>
              </a:rPr>
              <a:t>检索结果太少？</a:t>
            </a:r>
          </a:p>
        </p:txBody>
      </p:sp>
      <p:sp>
        <p:nvSpPr>
          <p:cNvPr id="8" name="矩形 7"/>
          <p:cNvSpPr/>
          <p:nvPr/>
        </p:nvSpPr>
        <p:spPr>
          <a:xfrm>
            <a:off x="4401956" y="1413691"/>
            <a:ext cx="3619500" cy="460375"/>
          </a:xfrm>
          <a:prstGeom prst="rect">
            <a:avLst/>
          </a:prstGeom>
        </p:spPr>
        <p:txBody>
          <a:bodyPr wrap="none">
            <a:spAutoFit/>
            <a:scene3d>
              <a:camera prst="orthographicFront"/>
              <a:lightRig rig="threePt" dir="t"/>
            </a:scene3d>
          </a:bodyPr>
          <a:lstStyle/>
          <a:p>
            <a:r>
              <a:rPr lang="zh-CN" altLang="en-US" sz="2400" b="1" dirty="0">
                <a:solidFill>
                  <a:schemeClr val="accent1"/>
                </a:solidFill>
                <a:effectLst/>
                <a:latin typeface="楷体" panose="02010609060101010101" pitchFamily="49" charset="-122"/>
                <a:ea typeface="楷体" panose="02010609060101010101" pitchFamily="49" charset="-122"/>
                <a:cs typeface="楷体" panose="02010609060101010101" pitchFamily="49" charset="-122"/>
              </a:rPr>
              <a:t>想研究 5G移动通信  方向</a:t>
            </a:r>
          </a:p>
        </p:txBody>
      </p:sp>
      <p:sp>
        <p:nvSpPr>
          <p:cNvPr id="16" name="文本框 15"/>
          <p:cNvSpPr txBox="1"/>
          <p:nvPr/>
        </p:nvSpPr>
        <p:spPr>
          <a:xfrm>
            <a:off x="16510" y="68580"/>
            <a:ext cx="3949065" cy="125412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a:solidFill>
                  <a:schemeClr val="bg1"/>
                </a:solidFill>
                <a:latin typeface="楷体" panose="02010609060101010101" pitchFamily="49" charset="-122"/>
                <a:ea typeface="楷体" panose="02010609060101010101" pitchFamily="49" charset="-122"/>
                <a:sym typeface="+mn-ea"/>
              </a:rPr>
              <a:t>二、文献查阅的全程</a:t>
            </a:r>
          </a:p>
          <a:p>
            <a:pPr lvl="0">
              <a:lnSpc>
                <a:spcPct val="100000"/>
              </a:lnSpc>
              <a:spcBef>
                <a:spcPct val="0"/>
              </a:spcBef>
              <a:spcAft>
                <a:spcPct val="35000"/>
              </a:spcAft>
            </a:pPr>
            <a:endParaRPr lang="zh-CN" altLang="en-US" sz="3200" b="1" dirty="0">
              <a:solidFill>
                <a:schemeClr val="bg1"/>
              </a:solidFill>
              <a:latin typeface="楷体" panose="02010609060101010101" pitchFamily="49" charset="-122"/>
              <a:ea typeface="楷体" panose="02010609060101010101" pitchFamily="49" charset="-122"/>
              <a:sym typeface="+mn-ea"/>
            </a:endParaRPr>
          </a:p>
        </p:txBody>
      </p:sp>
      <p:sp>
        <p:nvSpPr>
          <p:cNvPr id="7" name="五边形 6"/>
          <p:cNvSpPr/>
          <p:nvPr/>
        </p:nvSpPr>
        <p:spPr>
          <a:xfrm>
            <a:off x="762000" y="652145"/>
            <a:ext cx="3415030" cy="611505"/>
          </a:xfrm>
          <a:prstGeom prst="homePlate">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r>
              <a:rPr lang="en-US" altLang="zh-CN" sz="2400" b="1">
                <a:solidFill>
                  <a:schemeClr val="tx1"/>
                </a:solidFill>
                <a:latin typeface="楷体" panose="02010609060101010101" pitchFamily="49" charset="-122"/>
                <a:ea typeface="楷体" panose="02010609060101010101" pitchFamily="49" charset="-122"/>
                <a:sym typeface="+mn-ea"/>
              </a:rPr>
              <a:t>1.</a:t>
            </a:r>
            <a:r>
              <a:rPr lang="zh-CN" altLang="pt-BR" sz="2400" b="1" kern="0" dirty="0">
                <a:latin typeface="楷体" panose="02010609060101010101" pitchFamily="49" charset="-122"/>
                <a:ea typeface="楷体" panose="02010609060101010101" pitchFamily="49" charset="-122"/>
                <a:sym typeface="+mn-ea"/>
              </a:rPr>
              <a:t>海量文献怎么查？</a:t>
            </a:r>
            <a:endPar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9" name="Rectangle 3"/>
          <p:cNvSpPr txBox="1">
            <a:spLocks noChangeArrowheads="1"/>
          </p:cNvSpPr>
          <p:nvPr/>
        </p:nvSpPr>
        <p:spPr>
          <a:xfrm>
            <a:off x="762135" y="1902950"/>
            <a:ext cx="2811404" cy="3347763"/>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just">
              <a:lnSpc>
                <a:spcPct val="150000"/>
              </a:lnSpc>
              <a:buFont typeface="+mj-lt"/>
              <a:buAutoNum type="arabicPeriod"/>
            </a:pPr>
            <a:r>
              <a:rPr lang="zh-CN" altLang="en-US"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抽取关键词</a:t>
            </a:r>
            <a:endParaRPr lang="en-US" altLang="zh-CN"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构造检索式</a:t>
            </a:r>
            <a:endParaRPr lang="en-US" altLang="zh-CN"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筛选检索结果</a:t>
            </a:r>
            <a:endParaRPr lang="en-US" altLang="zh-CN"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索取原始文献</a:t>
            </a:r>
            <a:endParaRPr lang="en-US" altLang="zh-CN" sz="2135" b="1" kern="100" dirty="0">
              <a:solidFill>
                <a:srgbClr val="173F7E"/>
              </a:solidFill>
              <a:latin typeface="楷体" panose="02010609060101010101" pitchFamily="49" charset="-122"/>
              <a:ea typeface="楷体" panose="02010609060101010101" pitchFamily="49" charset="-122"/>
              <a:cs typeface="Times New Roman" panose="02020603050405020304" pitchFamily="18" charset="0"/>
            </a:endParaRPr>
          </a:p>
          <a:p>
            <a:pPr algn="just">
              <a:lnSpc>
                <a:spcPct val="150000"/>
              </a:lnSpc>
              <a:buFont typeface="+mj-lt"/>
              <a:buAutoNum type="arabicPeriod"/>
            </a:pPr>
            <a:r>
              <a:rPr lang="zh-CN" altLang="en-US" sz="2135" b="1" kern="100" dirty="0">
                <a:solidFill>
                  <a:srgbClr val="C00000"/>
                </a:solidFill>
                <a:latin typeface="楷体" panose="02010609060101010101" pitchFamily="49" charset="-122"/>
                <a:ea typeface="楷体" panose="02010609060101010101" pitchFamily="49" charset="-122"/>
                <a:cs typeface="Times New Roman" panose="02020603050405020304" pitchFamily="18" charset="0"/>
              </a:rPr>
              <a:t>调整检索策略</a:t>
            </a:r>
            <a:endParaRPr lang="en-US" altLang="zh-CN" sz="2135" b="1" kern="100" dirty="0">
              <a:solidFill>
                <a:srgbClr val="C00000"/>
              </a:solidFill>
              <a:latin typeface="楷体" panose="02010609060101010101" pitchFamily="49" charset="-122"/>
              <a:ea typeface="楷体" panose="02010609060101010101" pitchFamily="49" charset="-122"/>
              <a:cs typeface="Times New Roman" panose="02020603050405020304" pitchFamily="18" charset="0"/>
            </a:endParaRPr>
          </a:p>
        </p:txBody>
      </p:sp>
      <p:cxnSp>
        <p:nvCxnSpPr>
          <p:cNvPr id="15" name="连接符: 肘形 34"/>
          <p:cNvCxnSpPr>
            <a:stCxn id="9" idx="2"/>
            <a:endCxn id="9" idx="0"/>
          </p:cNvCxnSpPr>
          <p:nvPr/>
        </p:nvCxnSpPr>
        <p:spPr>
          <a:xfrm rot="5400000" flipH="1">
            <a:off x="494030" y="3576955"/>
            <a:ext cx="3347720" cy="3175"/>
          </a:xfrm>
          <a:prstGeom prst="bentConnector5">
            <a:avLst>
              <a:gd name="adj1" fmla="val -7066"/>
              <a:gd name="adj2" fmla="val 51830000"/>
              <a:gd name="adj3" fmla="val 107160"/>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文本框 16"/>
          <p:cNvSpPr txBox="1"/>
          <p:nvPr/>
        </p:nvSpPr>
        <p:spPr>
          <a:xfrm>
            <a:off x="4274086" y="3216993"/>
            <a:ext cx="5822283" cy="1337945"/>
          </a:xfrm>
          <a:prstGeom prst="rect">
            <a:avLst/>
          </a:prstGeom>
          <a:noFill/>
        </p:spPr>
        <p:txBody>
          <a:bodyPr wrap="square" rtlCol="0">
            <a:spAutoFit/>
            <a:scene3d>
              <a:camera prst="orthographicFront"/>
              <a:lightRig rig="threePt" dir="t"/>
            </a:scene3d>
          </a:bodyPr>
          <a:lstStyle/>
          <a:p>
            <a:pPr marL="381000" indent="-381000">
              <a:lnSpc>
                <a:spcPct val="150000"/>
              </a:lnSpc>
              <a:buFont typeface="Wingdings" panose="05000000000000000000" pitchFamily="2" charset="2"/>
              <a:buChar char="p"/>
            </a:pPr>
            <a:r>
              <a:rPr lang="zh-CN" altLang="en-US" b="1" kern="100" dirty="0">
                <a:solidFill>
                  <a:srgbClr val="FF0000"/>
                </a:solidFill>
                <a:effectLst/>
                <a:latin typeface="楷体" panose="02010609060101010101" pitchFamily="49" charset="-122"/>
                <a:ea typeface="楷体" panose="02010609060101010101" pitchFamily="49" charset="-122"/>
                <a:cs typeface="楷体" panose="02010609060101010101" pitchFamily="49" charset="-122"/>
              </a:rPr>
              <a:t>研究所涉及的知识点（术语集合、术语之间的关系</a:t>
            </a:r>
            <a:r>
              <a:rPr lang="en-US" altLang="zh-CN" b="1" kern="100" dirty="0">
                <a:solidFill>
                  <a:srgbClr val="FF0000"/>
                </a:solidFill>
                <a:effectLst/>
                <a:latin typeface="楷体" panose="02010609060101010101" pitchFamily="49" charset="-122"/>
                <a:ea typeface="楷体" panose="02010609060101010101" pitchFamily="49" charset="-122"/>
                <a:cs typeface="楷体" panose="02010609060101010101" pitchFamily="49" charset="-122"/>
              </a:rPr>
              <a:t>)</a:t>
            </a:r>
            <a:endParaRPr lang="zh-CN" altLang="en-US" b="1" kern="100" dirty="0">
              <a:solidFill>
                <a:srgbClr val="FF0000"/>
              </a:solidFill>
              <a:effectLst/>
              <a:latin typeface="楷体" panose="02010609060101010101" pitchFamily="49" charset="-122"/>
              <a:ea typeface="楷体" panose="02010609060101010101" pitchFamily="49" charset="-122"/>
              <a:cs typeface="楷体" panose="02010609060101010101" pitchFamily="49" charset="-122"/>
            </a:endParaRPr>
          </a:p>
          <a:p>
            <a:pPr marL="381000" indent="-381000">
              <a:lnSpc>
                <a:spcPct val="150000"/>
              </a:lnSpc>
              <a:buFont typeface="Wingdings" panose="05000000000000000000" pitchFamily="2" charset="2"/>
              <a:buChar char="p"/>
            </a:pPr>
            <a:r>
              <a:rPr lang="zh-CN" altLang="en-US" b="1" kern="100" dirty="0">
                <a:solidFill>
                  <a:srgbClr val="FF0000"/>
                </a:solidFill>
                <a:effectLst/>
                <a:latin typeface="楷体" panose="02010609060101010101" pitchFamily="49" charset="-122"/>
                <a:ea typeface="楷体" panose="02010609060101010101" pitchFamily="49" charset="-122"/>
                <a:cs typeface="楷体" panose="02010609060101010101" pitchFamily="49" charset="-122"/>
              </a:rPr>
              <a:t>明确研究重点：最新研究、基础研究等</a:t>
            </a:r>
            <a:endParaRPr lang="en-US" altLang="zh-CN" b="1" kern="100" dirty="0">
              <a:solidFill>
                <a:srgbClr val="FF0000"/>
              </a:solidFill>
              <a:effectLst/>
              <a:latin typeface="楷体" panose="02010609060101010101" pitchFamily="49" charset="-122"/>
              <a:ea typeface="楷体" panose="02010609060101010101" pitchFamily="49" charset="-122"/>
              <a:cs typeface="楷体" panose="02010609060101010101" pitchFamily="49" charset="-122"/>
            </a:endParaRPr>
          </a:p>
          <a:p>
            <a:pPr marL="381000" indent="-381000">
              <a:lnSpc>
                <a:spcPct val="150000"/>
              </a:lnSpc>
              <a:buFont typeface="Wingdings" panose="05000000000000000000" pitchFamily="2" charset="2"/>
              <a:buChar char="p"/>
            </a:pPr>
            <a:r>
              <a:rPr lang="zh-CN" altLang="en-US" b="1" kern="100" dirty="0">
                <a:solidFill>
                  <a:srgbClr val="FF0000"/>
                </a:solidFill>
                <a:effectLst/>
                <a:latin typeface="楷体" panose="02010609060101010101" pitchFamily="49" charset="-122"/>
                <a:ea typeface="楷体" panose="02010609060101010101" pitchFamily="49" charset="-122"/>
                <a:cs typeface="楷体" panose="02010609060101010101" pitchFamily="49" charset="-122"/>
              </a:rPr>
              <a:t>明确查找范围：即类型、语种、时间</a:t>
            </a:r>
          </a:p>
        </p:txBody>
      </p:sp>
      <p:pic>
        <p:nvPicPr>
          <p:cNvPr id="21" name="图片 20"/>
          <p:cNvPicPr>
            <a:picLocks noChangeAspect="1"/>
          </p:cNvPicPr>
          <p:nvPr/>
        </p:nvPicPr>
        <p:blipFill>
          <a:blip r:embed="rId4"/>
          <a:stretch>
            <a:fillRect/>
          </a:stretch>
        </p:blipFill>
        <p:spPr>
          <a:xfrm>
            <a:off x="4312920" y="2954655"/>
            <a:ext cx="7124065" cy="3689350"/>
          </a:xfrm>
          <a:prstGeom prst="rect">
            <a:avLst/>
          </a:prstGeom>
        </p:spPr>
      </p:pic>
      <p:pic>
        <p:nvPicPr>
          <p:cNvPr id="22" name="图片 21"/>
          <p:cNvPicPr>
            <a:picLocks noChangeAspect="1"/>
          </p:cNvPicPr>
          <p:nvPr/>
        </p:nvPicPr>
        <p:blipFill>
          <a:blip r:embed="rId5"/>
          <a:stretch>
            <a:fillRect/>
          </a:stretch>
        </p:blipFill>
        <p:spPr>
          <a:xfrm>
            <a:off x="4312920" y="2954655"/>
            <a:ext cx="6851650" cy="3322320"/>
          </a:xfrm>
          <a:prstGeom prst="rect">
            <a:avLst/>
          </a:prstGeom>
        </p:spPr>
      </p:pic>
      <p:pic>
        <p:nvPicPr>
          <p:cNvPr id="23" name="图片 22"/>
          <p:cNvPicPr>
            <a:picLocks noChangeAspect="1"/>
          </p:cNvPicPr>
          <p:nvPr/>
        </p:nvPicPr>
        <p:blipFill>
          <a:blip r:embed="rId6"/>
          <a:stretch>
            <a:fillRect/>
          </a:stretch>
        </p:blipFill>
        <p:spPr>
          <a:xfrm>
            <a:off x="4304665" y="2942590"/>
            <a:ext cx="6581775" cy="37719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875508" y="4596904"/>
            <a:ext cx="1213485" cy="460375"/>
          </a:xfrm>
          <a:prstGeom prst="rect">
            <a:avLst/>
          </a:prstGeom>
        </p:spPr>
        <p:txBody>
          <a:bodyPr wrap="none">
            <a:spAutoFit/>
            <a:scene3d>
              <a:camera prst="orthographicFront"/>
              <a:lightRig rig="threePt" dir="t"/>
            </a:scene3d>
          </a:bodyPr>
          <a:lstStyle/>
          <a:p>
            <a:r>
              <a:rPr lang="en-US" altLang="zh-CN" sz="2400" b="1" dirty="0" err="1">
                <a:solidFill>
                  <a:schemeClr val="accent1"/>
                </a:solidFill>
                <a:effectLst/>
                <a:latin typeface="楷体" panose="02010609060101010101" pitchFamily="49" charset="-122"/>
                <a:ea typeface="楷体" panose="02010609060101010101" pitchFamily="49" charset="-122"/>
              </a:rPr>
              <a:t>5G</a:t>
            </a:r>
            <a:r>
              <a:rPr lang="zh-CN" altLang="en-US" sz="2400" b="1" dirty="0" err="1">
                <a:solidFill>
                  <a:schemeClr val="accent1"/>
                </a:solidFill>
                <a:effectLst/>
                <a:latin typeface="楷体" panose="02010609060101010101" pitchFamily="49" charset="-122"/>
                <a:ea typeface="楷体" panose="02010609060101010101" pitchFamily="49" charset="-122"/>
              </a:rPr>
              <a:t>网络</a:t>
            </a:r>
          </a:p>
        </p:txBody>
      </p:sp>
      <p:sp>
        <p:nvSpPr>
          <p:cNvPr id="6" name="矩形 5"/>
          <p:cNvSpPr/>
          <p:nvPr/>
        </p:nvSpPr>
        <p:spPr>
          <a:xfrm>
            <a:off x="4180186" y="3976331"/>
            <a:ext cx="603885" cy="460375"/>
          </a:xfrm>
          <a:prstGeom prst="rect">
            <a:avLst/>
          </a:prstGeom>
        </p:spPr>
        <p:txBody>
          <a:bodyPr wrap="none">
            <a:spAutoFit/>
          </a:bodyPr>
          <a:lstStyle/>
          <a:p>
            <a:r>
              <a:rPr lang="zh-CN" altLang="en-US" sz="2400" b="1" dirty="0">
                <a:solidFill>
                  <a:srgbClr val="C00000"/>
                </a:solidFill>
                <a:latin typeface="楷体" panose="02010609060101010101" pitchFamily="49" charset="-122"/>
                <a:ea typeface="楷体" panose="02010609060101010101" pitchFamily="49" charset="-122"/>
              </a:rPr>
              <a:t>5G</a:t>
            </a:r>
          </a:p>
        </p:txBody>
      </p:sp>
      <p:sp>
        <p:nvSpPr>
          <p:cNvPr id="7" name="矩形 6"/>
          <p:cNvSpPr/>
          <p:nvPr/>
        </p:nvSpPr>
        <p:spPr>
          <a:xfrm>
            <a:off x="6885372" y="3990609"/>
            <a:ext cx="1402080" cy="460375"/>
          </a:xfrm>
          <a:prstGeom prst="rect">
            <a:avLst/>
          </a:prstGeom>
        </p:spPr>
        <p:txBody>
          <a:bodyPr wrap="none">
            <a:spAutoFit/>
          </a:bodyPr>
          <a:lstStyle/>
          <a:p>
            <a:r>
              <a:rPr lang="zh-CN" altLang="en-US" sz="2400" b="1" dirty="0">
                <a:solidFill>
                  <a:srgbClr val="C00000"/>
                </a:solidFill>
                <a:latin typeface="楷体" panose="02010609060101010101" pitchFamily="49" charset="-122"/>
                <a:ea typeface="楷体" panose="02010609060101010101" pitchFamily="49" charset="-122"/>
              </a:rPr>
              <a:t>移动通信</a:t>
            </a:r>
          </a:p>
        </p:txBody>
      </p:sp>
      <p:sp>
        <p:nvSpPr>
          <p:cNvPr id="8" name="矩形 7"/>
          <p:cNvSpPr/>
          <p:nvPr/>
        </p:nvSpPr>
        <p:spPr>
          <a:xfrm>
            <a:off x="6041146" y="4596636"/>
            <a:ext cx="2011680" cy="460375"/>
          </a:xfrm>
          <a:prstGeom prst="rect">
            <a:avLst/>
          </a:prstGeom>
        </p:spPr>
        <p:txBody>
          <a:bodyPr wrap="none">
            <a:spAutoFit/>
            <a:scene3d>
              <a:camera prst="orthographicFront"/>
              <a:lightRig rig="threePt" dir="t"/>
            </a:scene3d>
          </a:bodyPr>
          <a:lstStyle/>
          <a:p>
            <a:r>
              <a:rPr lang="zh-CN" altLang="en-US" sz="2400" b="1" dirty="0">
                <a:solidFill>
                  <a:schemeClr val="accent1"/>
                </a:solidFill>
                <a:effectLst/>
                <a:latin typeface="楷体" panose="02010609060101010101" pitchFamily="49" charset="-122"/>
                <a:ea typeface="楷体" panose="02010609060101010101" pitchFamily="49" charset="-122"/>
              </a:rPr>
              <a:t>移动通信系统</a:t>
            </a:r>
          </a:p>
        </p:txBody>
      </p:sp>
      <p:sp>
        <p:nvSpPr>
          <p:cNvPr id="9" name="矩形 8"/>
          <p:cNvSpPr/>
          <p:nvPr/>
        </p:nvSpPr>
        <p:spPr>
          <a:xfrm>
            <a:off x="6111240" y="5180330"/>
            <a:ext cx="1664335" cy="460375"/>
          </a:xfrm>
          <a:prstGeom prst="rect">
            <a:avLst/>
          </a:prstGeom>
        </p:spPr>
        <p:txBody>
          <a:bodyPr wrap="square">
            <a:spAutoFit/>
            <a:scene3d>
              <a:camera prst="orthographicFront"/>
              <a:lightRig rig="threePt" dir="t"/>
            </a:scene3d>
          </a:bodyPr>
          <a:lstStyle/>
          <a:p>
            <a:r>
              <a:rPr lang="zh-CN" altLang="en-US" sz="2400" b="1" dirty="0">
                <a:solidFill>
                  <a:schemeClr val="accent1"/>
                </a:solidFill>
                <a:effectLst/>
                <a:latin typeface="楷体" panose="02010609060101010101" pitchFamily="49" charset="-122"/>
                <a:ea typeface="楷体" panose="02010609060101010101" pitchFamily="49" charset="-122"/>
              </a:rPr>
              <a:t>数据传输</a:t>
            </a:r>
          </a:p>
        </p:txBody>
      </p:sp>
      <p:sp>
        <p:nvSpPr>
          <p:cNvPr id="10" name="矩形 9"/>
          <p:cNvSpPr/>
          <p:nvPr/>
        </p:nvSpPr>
        <p:spPr>
          <a:xfrm>
            <a:off x="7609768" y="5180466"/>
            <a:ext cx="1402080" cy="460375"/>
          </a:xfrm>
          <a:prstGeom prst="rect">
            <a:avLst/>
          </a:prstGeom>
        </p:spPr>
        <p:txBody>
          <a:bodyPr wrap="none">
            <a:spAutoFit/>
            <a:scene3d>
              <a:camera prst="orthographicFront"/>
              <a:lightRig rig="threePt" dir="t"/>
            </a:scene3d>
          </a:bodyPr>
          <a:lstStyle/>
          <a:p>
            <a:r>
              <a:rPr lang="zh-CN" altLang="en-US" sz="2400" b="1" dirty="0">
                <a:solidFill>
                  <a:schemeClr val="accent1"/>
                </a:solidFill>
                <a:effectLst/>
                <a:latin typeface="楷体" panose="02010609060101010101" pitchFamily="49" charset="-122"/>
                <a:ea typeface="楷体" panose="02010609060101010101" pitchFamily="49" charset="-122"/>
              </a:rPr>
              <a:t>网络优化</a:t>
            </a:r>
          </a:p>
        </p:txBody>
      </p:sp>
      <p:sp>
        <p:nvSpPr>
          <p:cNvPr id="11" name="矩形 10"/>
          <p:cNvSpPr/>
          <p:nvPr/>
        </p:nvSpPr>
        <p:spPr>
          <a:xfrm>
            <a:off x="8491783" y="4596841"/>
            <a:ext cx="2011680" cy="460375"/>
          </a:xfrm>
          <a:prstGeom prst="rect">
            <a:avLst/>
          </a:prstGeom>
        </p:spPr>
        <p:txBody>
          <a:bodyPr wrap="none">
            <a:spAutoFit/>
            <a:scene3d>
              <a:camera prst="orthographicFront"/>
              <a:lightRig rig="threePt" dir="t"/>
            </a:scene3d>
          </a:bodyPr>
          <a:lstStyle/>
          <a:p>
            <a:r>
              <a:rPr lang="zh-CN" altLang="en-US" sz="2400" b="1" dirty="0">
                <a:solidFill>
                  <a:schemeClr val="accent1"/>
                </a:solidFill>
                <a:effectLst/>
                <a:latin typeface="楷体" panose="02010609060101010101" pitchFamily="49" charset="-122"/>
                <a:ea typeface="楷体" panose="02010609060101010101" pitchFamily="49" charset="-122"/>
              </a:rPr>
              <a:t>移动通信网络</a:t>
            </a:r>
          </a:p>
        </p:txBody>
      </p:sp>
      <p:sp>
        <p:nvSpPr>
          <p:cNvPr id="12" name="矩形 11"/>
          <p:cNvSpPr/>
          <p:nvPr/>
        </p:nvSpPr>
        <p:spPr>
          <a:xfrm>
            <a:off x="9254114" y="5171575"/>
            <a:ext cx="1172210" cy="460375"/>
          </a:xfrm>
          <a:prstGeom prst="rect">
            <a:avLst/>
          </a:prstGeom>
        </p:spPr>
        <p:txBody>
          <a:bodyPr wrap="none">
            <a:spAutoFit/>
            <a:scene3d>
              <a:camera prst="orthographicFront"/>
              <a:lightRig rig="threePt" dir="t"/>
            </a:scene3d>
          </a:bodyPr>
          <a:lstStyle/>
          <a:p>
            <a:r>
              <a:rPr lang="en-US" altLang="zh-CN" sz="2400" b="1" dirty="0">
                <a:solidFill>
                  <a:schemeClr val="accent1"/>
                </a:solidFill>
                <a:effectLst/>
                <a:latin typeface="楷体" panose="02010609060101010101" pitchFamily="49" charset="-122"/>
                <a:ea typeface="楷体" panose="02010609060101010101" pitchFamily="49" charset="-122"/>
              </a:rPr>
              <a:t>CDMA</a:t>
            </a:r>
          </a:p>
        </p:txBody>
      </p:sp>
      <p:sp>
        <p:nvSpPr>
          <p:cNvPr id="13" name="矩形 12"/>
          <p:cNvSpPr/>
          <p:nvPr/>
        </p:nvSpPr>
        <p:spPr>
          <a:xfrm>
            <a:off x="6096000" y="5723681"/>
            <a:ext cx="2316480" cy="460375"/>
          </a:xfrm>
          <a:prstGeom prst="rect">
            <a:avLst/>
          </a:prstGeom>
        </p:spPr>
        <p:txBody>
          <a:bodyPr wrap="none">
            <a:spAutoFit/>
            <a:scene3d>
              <a:camera prst="orthographicFront"/>
              <a:lightRig rig="threePt" dir="t"/>
            </a:scene3d>
          </a:bodyPr>
          <a:lstStyle/>
          <a:p>
            <a:r>
              <a:rPr lang="zh-CN" altLang="en-US" sz="2400" b="1" dirty="0">
                <a:solidFill>
                  <a:schemeClr val="accent1"/>
                </a:solidFill>
                <a:effectLst/>
                <a:latin typeface="楷体" panose="02010609060101010101" pitchFamily="49" charset="-122"/>
                <a:ea typeface="楷体" panose="02010609060101010101" pitchFamily="49" charset="-122"/>
              </a:rPr>
              <a:t>移动通信基站等</a:t>
            </a:r>
          </a:p>
        </p:txBody>
      </p:sp>
      <p:sp>
        <p:nvSpPr>
          <p:cNvPr id="17" name="文本框 16"/>
          <p:cNvSpPr txBox="1"/>
          <p:nvPr/>
        </p:nvSpPr>
        <p:spPr>
          <a:xfrm>
            <a:off x="16510" y="68580"/>
            <a:ext cx="3949065" cy="125412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a:solidFill>
                  <a:schemeClr val="bg1"/>
                </a:solidFill>
                <a:latin typeface="楷体" panose="02010609060101010101" pitchFamily="49" charset="-122"/>
                <a:ea typeface="楷体" panose="02010609060101010101" pitchFamily="49" charset="-122"/>
                <a:sym typeface="+mn-ea"/>
              </a:rPr>
              <a:t>二、文献查阅的全程</a:t>
            </a:r>
          </a:p>
          <a:p>
            <a:pPr lvl="0">
              <a:lnSpc>
                <a:spcPct val="100000"/>
              </a:lnSpc>
              <a:spcBef>
                <a:spcPct val="0"/>
              </a:spcBef>
              <a:spcAft>
                <a:spcPct val="35000"/>
              </a:spcAft>
            </a:pPr>
            <a:endParaRPr lang="zh-CN" altLang="en-US" sz="3200" b="1" dirty="0">
              <a:solidFill>
                <a:schemeClr val="bg1"/>
              </a:solidFill>
              <a:latin typeface="楷体" panose="02010609060101010101" pitchFamily="49" charset="-122"/>
              <a:ea typeface="楷体" panose="02010609060101010101" pitchFamily="49" charset="-122"/>
              <a:sym typeface="+mn-ea"/>
            </a:endParaRPr>
          </a:p>
        </p:txBody>
      </p:sp>
      <p:sp>
        <p:nvSpPr>
          <p:cNvPr id="18" name="五边形 17"/>
          <p:cNvSpPr/>
          <p:nvPr/>
        </p:nvSpPr>
        <p:spPr>
          <a:xfrm>
            <a:off x="762000" y="652145"/>
            <a:ext cx="3415030" cy="611505"/>
          </a:xfrm>
          <a:prstGeom prst="homePlate">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r>
              <a:rPr lang="en-US" altLang="zh-CN" sz="2400" b="1">
                <a:solidFill>
                  <a:schemeClr val="tx1"/>
                </a:solidFill>
                <a:latin typeface="楷体" panose="02010609060101010101" pitchFamily="49" charset="-122"/>
                <a:ea typeface="楷体" panose="02010609060101010101" pitchFamily="49" charset="-122"/>
                <a:sym typeface="+mn-ea"/>
              </a:rPr>
              <a:t>1.</a:t>
            </a:r>
            <a:r>
              <a:rPr lang="zh-CN" altLang="pt-BR" sz="2400" b="1" kern="0" dirty="0">
                <a:latin typeface="楷体" panose="02010609060101010101" pitchFamily="49" charset="-122"/>
                <a:ea typeface="楷体" panose="02010609060101010101" pitchFamily="49" charset="-122"/>
                <a:sym typeface="+mn-ea"/>
              </a:rPr>
              <a:t>海量文献怎么查？</a:t>
            </a:r>
            <a:endPar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20" name="Rectangle 3"/>
          <p:cNvSpPr txBox="1">
            <a:spLocks noChangeArrowheads="1"/>
          </p:cNvSpPr>
          <p:nvPr/>
        </p:nvSpPr>
        <p:spPr>
          <a:xfrm>
            <a:off x="772930" y="1901045"/>
            <a:ext cx="2811404" cy="3347763"/>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just">
              <a:lnSpc>
                <a:spcPct val="150000"/>
              </a:lnSpc>
              <a:buFont typeface="+mj-lt"/>
              <a:buAutoNum type="arabicPeriod"/>
            </a:pPr>
            <a:r>
              <a:rPr lang="zh-CN" altLang="en-US"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抽取关键词</a:t>
            </a:r>
            <a:endParaRPr lang="en-US" altLang="zh-CN"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构造检索式</a:t>
            </a:r>
            <a:endParaRPr lang="en-US" altLang="zh-CN"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筛选检索结果</a:t>
            </a:r>
            <a:endParaRPr lang="en-US" altLang="zh-CN"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索取原始文献</a:t>
            </a:r>
            <a:endParaRPr lang="en-US" altLang="zh-CN" sz="2135" b="1" kern="100" dirty="0">
              <a:solidFill>
                <a:srgbClr val="173F7E"/>
              </a:solidFill>
              <a:latin typeface="楷体" panose="02010609060101010101" pitchFamily="49" charset="-122"/>
              <a:ea typeface="楷体" panose="02010609060101010101" pitchFamily="49" charset="-122"/>
              <a:cs typeface="Times New Roman" panose="02020603050405020304" pitchFamily="18" charset="0"/>
            </a:endParaRPr>
          </a:p>
          <a:p>
            <a:pPr algn="just">
              <a:lnSpc>
                <a:spcPct val="150000"/>
              </a:lnSpc>
              <a:buFont typeface="+mj-lt"/>
              <a:buAutoNum type="arabicPeriod"/>
            </a:pPr>
            <a:r>
              <a:rPr lang="zh-CN" altLang="en-US" sz="2135" b="1" kern="100" dirty="0">
                <a:solidFill>
                  <a:srgbClr val="C00000"/>
                </a:solidFill>
                <a:latin typeface="楷体" panose="02010609060101010101" pitchFamily="49" charset="-122"/>
                <a:ea typeface="楷体" panose="02010609060101010101" pitchFamily="49" charset="-122"/>
                <a:cs typeface="Times New Roman" panose="02020603050405020304" pitchFamily="18" charset="0"/>
              </a:rPr>
              <a:t>调整检索策略</a:t>
            </a:r>
            <a:endParaRPr lang="en-US" altLang="zh-CN" sz="2135" b="1" kern="100" dirty="0">
              <a:solidFill>
                <a:srgbClr val="C00000"/>
              </a:solidFill>
              <a:latin typeface="楷体" panose="02010609060101010101" pitchFamily="49" charset="-122"/>
              <a:ea typeface="楷体" panose="02010609060101010101" pitchFamily="49" charset="-122"/>
              <a:cs typeface="Times New Roman" panose="02020603050405020304" pitchFamily="18" charset="0"/>
            </a:endParaRPr>
          </a:p>
        </p:txBody>
      </p:sp>
      <p:cxnSp>
        <p:nvCxnSpPr>
          <p:cNvPr id="21" name="连接符: 肘形 34"/>
          <p:cNvCxnSpPr>
            <a:stCxn id="20" idx="2"/>
            <a:endCxn id="20" idx="0"/>
          </p:cNvCxnSpPr>
          <p:nvPr/>
        </p:nvCxnSpPr>
        <p:spPr>
          <a:xfrm rot="5400000" flipH="1">
            <a:off x="504825" y="3575050"/>
            <a:ext cx="3347720" cy="3175"/>
          </a:xfrm>
          <a:prstGeom prst="bentConnector5">
            <a:avLst>
              <a:gd name="adj1" fmla="val -7066"/>
              <a:gd name="adj2" fmla="val 51830000"/>
              <a:gd name="adj3" fmla="val 107160"/>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矩形 22"/>
          <p:cNvSpPr/>
          <p:nvPr/>
        </p:nvSpPr>
        <p:spPr>
          <a:xfrm>
            <a:off x="4401956" y="1413691"/>
            <a:ext cx="3619500" cy="460375"/>
          </a:xfrm>
          <a:prstGeom prst="rect">
            <a:avLst/>
          </a:prstGeom>
        </p:spPr>
        <p:txBody>
          <a:bodyPr wrap="none">
            <a:spAutoFit/>
            <a:scene3d>
              <a:camera prst="orthographicFront"/>
              <a:lightRig rig="threePt" dir="t"/>
            </a:scene3d>
          </a:bodyPr>
          <a:lstStyle/>
          <a:p>
            <a:r>
              <a:rPr lang="zh-CN" altLang="en-US" sz="2400" b="1" dirty="0">
                <a:solidFill>
                  <a:schemeClr val="accent1"/>
                </a:solidFill>
                <a:effectLst/>
                <a:latin typeface="楷体" panose="02010609060101010101" pitchFamily="49" charset="-122"/>
                <a:ea typeface="楷体" panose="02010609060101010101" pitchFamily="49" charset="-122"/>
                <a:cs typeface="楷体" panose="02010609060101010101" pitchFamily="49" charset="-122"/>
              </a:rPr>
              <a:t>想研究 5G移动通信  方向</a:t>
            </a:r>
          </a:p>
        </p:txBody>
      </p:sp>
      <p:sp>
        <p:nvSpPr>
          <p:cNvPr id="26" name="文本框 25"/>
          <p:cNvSpPr txBox="1"/>
          <p:nvPr/>
        </p:nvSpPr>
        <p:spPr>
          <a:xfrm>
            <a:off x="4443928" y="2293856"/>
            <a:ext cx="2325370" cy="1198880"/>
          </a:xfrm>
          <a:prstGeom prst="rect">
            <a:avLst/>
          </a:prstGeom>
          <a:noFill/>
        </p:spPr>
        <p:txBody>
          <a:bodyPr wrap="none" lIns="91440" tIns="45720" rIns="91440" bIns="45720">
            <a:spAutoFit/>
            <a:scene3d>
              <a:camera prst="orthographicFront"/>
              <a:lightRig rig="threePt" dir="t"/>
            </a:scene3d>
          </a:bodyPr>
          <a:lstStyle>
            <a:defPPr>
              <a:defRPr lang="zh-CN"/>
            </a:defPPr>
            <a:lvl1pPr algn="ctr">
              <a:defRPr sz="2400">
                <a:ln w="0"/>
                <a:gradFill>
                  <a:gsLst>
                    <a:gs pos="21000">
                      <a:srgbClr val="53575C"/>
                    </a:gs>
                    <a:gs pos="88000">
                      <a:srgbClr val="C5C7CA"/>
                    </a:gs>
                  </a:gsLst>
                  <a:lin ang="5400000"/>
                </a:gradFill>
              </a:defRPr>
            </a:lvl1pPr>
          </a:lstStyle>
          <a:p>
            <a:pPr algn="l"/>
            <a:r>
              <a:rPr lang="zh-CN" altLang="en-US" b="1" dirty="0">
                <a:solidFill>
                  <a:schemeClr val="tx1"/>
                </a:solidFill>
                <a:effectLst/>
                <a:latin typeface="楷体" panose="02010609060101010101" pitchFamily="49" charset="-122"/>
                <a:ea typeface="楷体" panose="02010609060101010101" pitchFamily="49" charset="-122"/>
              </a:rPr>
              <a:t>检索结果太少？</a:t>
            </a:r>
          </a:p>
          <a:p>
            <a:pPr algn="l"/>
            <a:endParaRPr lang="zh-CN" altLang="en-US" b="1" dirty="0">
              <a:solidFill>
                <a:schemeClr val="tx1"/>
              </a:solidFill>
              <a:effectLst/>
              <a:latin typeface="楷体" panose="02010609060101010101" pitchFamily="49" charset="-122"/>
              <a:ea typeface="楷体" panose="02010609060101010101" pitchFamily="49" charset="-122"/>
            </a:endParaRPr>
          </a:p>
          <a:p>
            <a:pPr algn="l"/>
            <a:r>
              <a:rPr lang="zh-CN" altLang="en-US" b="1" dirty="0">
                <a:solidFill>
                  <a:schemeClr val="tx1"/>
                </a:solidFill>
                <a:effectLst/>
                <a:latin typeface="楷体" panose="02010609060101010101" pitchFamily="49" charset="-122"/>
                <a:ea typeface="楷体" panose="02010609060101010101" pitchFamily="49" charset="-122"/>
              </a:rPr>
              <a:t>拓展检索词</a:t>
            </a:r>
          </a:p>
        </p:txBody>
      </p:sp>
      <p:pic>
        <p:nvPicPr>
          <p:cNvPr id="29" name="图片 28"/>
          <p:cNvPicPr>
            <a:picLocks noChangeAspect="1"/>
          </p:cNvPicPr>
          <p:nvPr/>
        </p:nvPicPr>
        <p:blipFill>
          <a:blip r:embed="rId4"/>
          <a:stretch>
            <a:fillRect/>
          </a:stretch>
        </p:blipFill>
        <p:spPr>
          <a:xfrm>
            <a:off x="3875405" y="3492500"/>
            <a:ext cx="6937375" cy="3084830"/>
          </a:xfrm>
          <a:prstGeom prst="rect">
            <a:avLst/>
          </a:prstGeom>
        </p:spPr>
      </p:pic>
      <p:pic>
        <p:nvPicPr>
          <p:cNvPr id="30" name="图片 29"/>
          <p:cNvPicPr>
            <a:picLocks noChangeAspect="1"/>
          </p:cNvPicPr>
          <p:nvPr/>
        </p:nvPicPr>
        <p:blipFill>
          <a:blip r:embed="rId5"/>
          <a:stretch>
            <a:fillRect/>
          </a:stretch>
        </p:blipFill>
        <p:spPr>
          <a:xfrm>
            <a:off x="3208655" y="2277745"/>
            <a:ext cx="7855585" cy="414528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3329305" y="2188210"/>
            <a:ext cx="8550275" cy="4181475"/>
          </a:xfrm>
          <a:prstGeom prst="rect">
            <a:avLst/>
          </a:prstGeom>
        </p:spPr>
      </p:pic>
      <p:pic>
        <p:nvPicPr>
          <p:cNvPr id="6" name="图片 5"/>
          <p:cNvPicPr>
            <a:picLocks noChangeAspect="1"/>
          </p:cNvPicPr>
          <p:nvPr/>
        </p:nvPicPr>
        <p:blipFill>
          <a:blip r:embed="rId4"/>
          <a:stretch>
            <a:fillRect/>
          </a:stretch>
        </p:blipFill>
        <p:spPr>
          <a:xfrm>
            <a:off x="3329305" y="2196465"/>
            <a:ext cx="7799070" cy="3723005"/>
          </a:xfrm>
          <a:prstGeom prst="rect">
            <a:avLst/>
          </a:prstGeom>
        </p:spPr>
      </p:pic>
      <p:sp>
        <p:nvSpPr>
          <p:cNvPr id="8" name="Rectangle 3"/>
          <p:cNvSpPr txBox="1">
            <a:spLocks noChangeArrowheads="1"/>
          </p:cNvSpPr>
          <p:nvPr/>
        </p:nvSpPr>
        <p:spPr>
          <a:xfrm>
            <a:off x="772930" y="1901045"/>
            <a:ext cx="2811404" cy="3347763"/>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just">
              <a:lnSpc>
                <a:spcPct val="150000"/>
              </a:lnSpc>
              <a:buFont typeface="+mj-lt"/>
              <a:buAutoNum type="arabicPeriod"/>
            </a:pPr>
            <a:r>
              <a:rPr lang="zh-CN" altLang="en-US"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抽取关键词</a:t>
            </a:r>
            <a:endParaRPr lang="en-US" altLang="zh-CN"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构造检索式</a:t>
            </a:r>
            <a:endParaRPr lang="en-US" altLang="zh-CN"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p>
            <a:pPr algn="just">
              <a:lnSpc>
                <a:spcPct val="150000"/>
              </a:lnSpc>
              <a:buFont typeface="+mj-lt"/>
              <a:buAutoNum type="arabicPeriod"/>
            </a:pPr>
            <a:r>
              <a:rPr lang="zh-CN" altLang="en-US" sz="2135" b="1" kern="100" dirty="0">
                <a:solidFill>
                  <a:srgbClr val="FF0000"/>
                </a:solidFill>
                <a:effectLst/>
                <a:latin typeface="楷体" panose="02010609060101010101" pitchFamily="49" charset="-122"/>
                <a:ea typeface="楷体" panose="02010609060101010101" pitchFamily="49" charset="-122"/>
                <a:cs typeface="Times New Roman" panose="02020603050405020304" pitchFamily="18" charset="0"/>
              </a:rPr>
              <a:t>筛选检索结果</a:t>
            </a:r>
            <a:endParaRPr lang="en-US" altLang="zh-CN" sz="2135" b="1" kern="100" dirty="0">
              <a:solidFill>
                <a:srgbClr val="FF0000"/>
              </a:solidFill>
              <a:effectLst/>
              <a:latin typeface="楷体" panose="02010609060101010101" pitchFamily="49" charset="-122"/>
              <a:ea typeface="楷体" panose="02010609060101010101" pitchFamily="49"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索取原始文献</a:t>
            </a:r>
            <a:endParaRPr lang="en-US" altLang="zh-CN" sz="2135" b="1" kern="100" dirty="0">
              <a:solidFill>
                <a:srgbClr val="173F7E"/>
              </a:solidFill>
              <a:latin typeface="楷体" panose="02010609060101010101" pitchFamily="49" charset="-122"/>
              <a:ea typeface="楷体" panose="02010609060101010101" pitchFamily="49" charset="-122"/>
              <a:cs typeface="Times New Roman" panose="02020603050405020304" pitchFamily="18" charset="0"/>
            </a:endParaRPr>
          </a:p>
          <a:p>
            <a:pPr algn="just">
              <a:lnSpc>
                <a:spcPct val="150000"/>
              </a:lnSpc>
              <a:buFont typeface="+mj-lt"/>
              <a:buAutoNum type="arabicPeriod"/>
            </a:pPr>
            <a:r>
              <a:rPr lang="zh-CN" altLang="en-US" sz="2135" b="1" kern="100" dirty="0">
                <a:solidFill>
                  <a:schemeClr val="tx1"/>
                </a:solidFill>
                <a:latin typeface="楷体" panose="02010609060101010101" pitchFamily="49" charset="-122"/>
                <a:ea typeface="楷体" panose="02010609060101010101" pitchFamily="49" charset="-122"/>
                <a:cs typeface="Times New Roman" panose="02020603050405020304" pitchFamily="18" charset="0"/>
              </a:rPr>
              <a:t>调整检索策略</a:t>
            </a:r>
          </a:p>
        </p:txBody>
      </p:sp>
      <p:cxnSp>
        <p:nvCxnSpPr>
          <p:cNvPr id="10" name="连接符: 肘形 34"/>
          <p:cNvCxnSpPr>
            <a:stCxn id="8" idx="2"/>
            <a:endCxn id="8" idx="0"/>
          </p:cNvCxnSpPr>
          <p:nvPr/>
        </p:nvCxnSpPr>
        <p:spPr>
          <a:xfrm rot="5400000" flipH="1">
            <a:off x="504825" y="3575050"/>
            <a:ext cx="3347720" cy="3175"/>
          </a:xfrm>
          <a:prstGeom prst="bentConnector5">
            <a:avLst>
              <a:gd name="adj1" fmla="val -7066"/>
              <a:gd name="adj2" fmla="val 51830000"/>
              <a:gd name="adj3" fmla="val 107160"/>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矩形 22"/>
          <p:cNvSpPr/>
          <p:nvPr/>
        </p:nvSpPr>
        <p:spPr>
          <a:xfrm>
            <a:off x="4401956" y="1413691"/>
            <a:ext cx="3619500" cy="460375"/>
          </a:xfrm>
          <a:prstGeom prst="rect">
            <a:avLst/>
          </a:prstGeom>
        </p:spPr>
        <p:txBody>
          <a:bodyPr wrap="none">
            <a:spAutoFit/>
            <a:scene3d>
              <a:camera prst="orthographicFront"/>
              <a:lightRig rig="threePt" dir="t"/>
            </a:scene3d>
          </a:bodyPr>
          <a:lstStyle/>
          <a:p>
            <a:r>
              <a:rPr lang="zh-CN" altLang="en-US" sz="2400" b="1" dirty="0">
                <a:solidFill>
                  <a:schemeClr val="accent1"/>
                </a:solidFill>
                <a:effectLst/>
                <a:latin typeface="楷体" panose="02010609060101010101" pitchFamily="49" charset="-122"/>
                <a:ea typeface="楷体" panose="02010609060101010101" pitchFamily="49" charset="-122"/>
                <a:cs typeface="楷体" panose="02010609060101010101" pitchFamily="49" charset="-122"/>
              </a:rPr>
              <a:t>想研究 5G移动通信  方向</a:t>
            </a:r>
          </a:p>
        </p:txBody>
      </p:sp>
      <p:sp>
        <p:nvSpPr>
          <p:cNvPr id="17" name="文本框 16"/>
          <p:cNvSpPr txBox="1"/>
          <p:nvPr/>
        </p:nvSpPr>
        <p:spPr>
          <a:xfrm>
            <a:off x="16510" y="68580"/>
            <a:ext cx="3949065" cy="125412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a:solidFill>
                  <a:schemeClr val="bg1"/>
                </a:solidFill>
                <a:latin typeface="楷体" panose="02010609060101010101" pitchFamily="49" charset="-122"/>
                <a:ea typeface="楷体" panose="02010609060101010101" pitchFamily="49" charset="-122"/>
                <a:sym typeface="+mn-ea"/>
              </a:rPr>
              <a:t>二、文献查阅的全程</a:t>
            </a:r>
          </a:p>
          <a:p>
            <a:pPr lvl="0">
              <a:lnSpc>
                <a:spcPct val="100000"/>
              </a:lnSpc>
              <a:spcBef>
                <a:spcPct val="0"/>
              </a:spcBef>
              <a:spcAft>
                <a:spcPct val="35000"/>
              </a:spcAft>
            </a:pPr>
            <a:endParaRPr lang="zh-CN" altLang="en-US" sz="3200" b="1" dirty="0">
              <a:solidFill>
                <a:schemeClr val="bg1"/>
              </a:solidFill>
              <a:latin typeface="楷体" panose="02010609060101010101" pitchFamily="49" charset="-122"/>
              <a:ea typeface="楷体" panose="02010609060101010101" pitchFamily="49" charset="-122"/>
              <a:sym typeface="+mn-ea"/>
            </a:endParaRPr>
          </a:p>
        </p:txBody>
      </p:sp>
      <p:sp>
        <p:nvSpPr>
          <p:cNvPr id="18" name="五边形 17"/>
          <p:cNvSpPr/>
          <p:nvPr/>
        </p:nvSpPr>
        <p:spPr>
          <a:xfrm>
            <a:off x="762000" y="652145"/>
            <a:ext cx="3415030" cy="611505"/>
          </a:xfrm>
          <a:prstGeom prst="homePlate">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r>
              <a:rPr lang="en-US" altLang="zh-CN" sz="2400" b="1">
                <a:solidFill>
                  <a:schemeClr val="tx1"/>
                </a:solidFill>
                <a:latin typeface="楷体" panose="02010609060101010101" pitchFamily="49" charset="-122"/>
                <a:ea typeface="楷体" panose="02010609060101010101" pitchFamily="49" charset="-122"/>
                <a:sym typeface="+mn-ea"/>
              </a:rPr>
              <a:t>1.</a:t>
            </a:r>
            <a:r>
              <a:rPr lang="zh-CN" altLang="pt-BR" sz="2400" b="1" kern="0" dirty="0">
                <a:latin typeface="楷体" panose="02010609060101010101" pitchFamily="49" charset="-122"/>
                <a:ea typeface="楷体" panose="02010609060101010101" pitchFamily="49" charset="-122"/>
                <a:sym typeface="+mn-ea"/>
              </a:rPr>
              <a:t>海量文献怎么查？</a:t>
            </a:r>
            <a:endPar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4"/>
          <a:stretch>
            <a:fillRect/>
          </a:stretch>
        </p:blipFill>
        <p:spPr>
          <a:xfrm>
            <a:off x="3072765" y="2174875"/>
            <a:ext cx="7922895" cy="4328160"/>
          </a:xfrm>
          <a:prstGeom prst="rect">
            <a:avLst/>
          </a:prstGeom>
        </p:spPr>
      </p:pic>
      <p:sp>
        <p:nvSpPr>
          <p:cNvPr id="17" name="文本框 16"/>
          <p:cNvSpPr txBox="1"/>
          <p:nvPr/>
        </p:nvSpPr>
        <p:spPr>
          <a:xfrm>
            <a:off x="16510" y="68580"/>
            <a:ext cx="3949065" cy="125412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a:solidFill>
                  <a:schemeClr val="bg1"/>
                </a:solidFill>
                <a:latin typeface="楷体" panose="02010609060101010101" pitchFamily="49" charset="-122"/>
                <a:ea typeface="楷体" panose="02010609060101010101" pitchFamily="49" charset="-122"/>
                <a:sym typeface="+mn-ea"/>
              </a:rPr>
              <a:t>二、文献查阅的全程</a:t>
            </a:r>
          </a:p>
          <a:p>
            <a:pPr lvl="0">
              <a:lnSpc>
                <a:spcPct val="100000"/>
              </a:lnSpc>
              <a:spcBef>
                <a:spcPct val="0"/>
              </a:spcBef>
              <a:spcAft>
                <a:spcPct val="35000"/>
              </a:spcAft>
            </a:pPr>
            <a:endParaRPr lang="zh-CN" altLang="en-US" sz="3200" b="1" dirty="0">
              <a:solidFill>
                <a:schemeClr val="bg1"/>
              </a:solidFill>
              <a:latin typeface="楷体" panose="02010609060101010101" pitchFamily="49" charset="-122"/>
              <a:ea typeface="楷体" panose="02010609060101010101" pitchFamily="49" charset="-122"/>
              <a:sym typeface="+mn-ea"/>
            </a:endParaRPr>
          </a:p>
        </p:txBody>
      </p:sp>
      <p:sp>
        <p:nvSpPr>
          <p:cNvPr id="18" name="五边形 17"/>
          <p:cNvSpPr/>
          <p:nvPr/>
        </p:nvSpPr>
        <p:spPr>
          <a:xfrm>
            <a:off x="762000" y="652145"/>
            <a:ext cx="3415030" cy="611505"/>
          </a:xfrm>
          <a:prstGeom prst="homePlate">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r>
              <a:rPr lang="en-US" altLang="zh-CN" sz="2400" b="1">
                <a:solidFill>
                  <a:schemeClr val="tx1"/>
                </a:solidFill>
                <a:latin typeface="楷体" panose="02010609060101010101" pitchFamily="49" charset="-122"/>
                <a:ea typeface="楷体" panose="02010609060101010101" pitchFamily="49" charset="-122"/>
                <a:sym typeface="+mn-ea"/>
              </a:rPr>
              <a:t>1.</a:t>
            </a:r>
            <a:r>
              <a:rPr lang="zh-CN" altLang="pt-BR" sz="2400" b="1" kern="0" dirty="0">
                <a:latin typeface="楷体" panose="02010609060101010101" pitchFamily="49" charset="-122"/>
                <a:ea typeface="楷体" panose="02010609060101010101" pitchFamily="49" charset="-122"/>
                <a:sym typeface="+mn-ea"/>
              </a:rPr>
              <a:t>海量文献怎么查？</a:t>
            </a:r>
            <a:endPar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23" name="矩形 22"/>
          <p:cNvSpPr/>
          <p:nvPr/>
        </p:nvSpPr>
        <p:spPr>
          <a:xfrm>
            <a:off x="4401956" y="1413691"/>
            <a:ext cx="3619500" cy="460375"/>
          </a:xfrm>
          <a:prstGeom prst="rect">
            <a:avLst/>
          </a:prstGeom>
        </p:spPr>
        <p:txBody>
          <a:bodyPr wrap="none">
            <a:spAutoFit/>
            <a:scene3d>
              <a:camera prst="orthographicFront"/>
              <a:lightRig rig="threePt" dir="t"/>
            </a:scene3d>
          </a:bodyPr>
          <a:lstStyle/>
          <a:p>
            <a:r>
              <a:rPr lang="zh-CN" altLang="en-US" sz="2400" b="1" dirty="0">
                <a:solidFill>
                  <a:schemeClr val="accent1"/>
                </a:solidFill>
                <a:effectLst/>
                <a:latin typeface="楷体" panose="02010609060101010101" pitchFamily="49" charset="-122"/>
                <a:ea typeface="楷体" panose="02010609060101010101" pitchFamily="49" charset="-122"/>
                <a:cs typeface="楷体" panose="02010609060101010101" pitchFamily="49" charset="-122"/>
              </a:rPr>
              <a:t>想研究 5G移动通信  方向</a:t>
            </a:r>
          </a:p>
        </p:txBody>
      </p:sp>
      <p:sp>
        <p:nvSpPr>
          <p:cNvPr id="3" name="矩形 2"/>
          <p:cNvSpPr/>
          <p:nvPr/>
        </p:nvSpPr>
        <p:spPr>
          <a:xfrm>
            <a:off x="452755" y="2525395"/>
            <a:ext cx="2422525" cy="1359535"/>
          </a:xfrm>
          <a:prstGeom prst="rect">
            <a:avLst/>
          </a:prstGeom>
        </p:spPr>
        <p:txBody>
          <a:bodyPr vert="horz" lIns="121920" tIns="60960" rIns="121920" bIns="60960" rtlCol="0">
            <a:noAutofit/>
            <a:scene3d>
              <a:camera prst="orthographicFront"/>
              <a:lightRig rig="threePt" dir="t"/>
            </a:scene3d>
          </a:bodyPr>
          <a:lstStyle/>
          <a:p>
            <a:pPr algn="just">
              <a:lnSpc>
                <a:spcPct val="150000"/>
              </a:lnSpc>
              <a:spcBef>
                <a:spcPct val="20000"/>
              </a:spcBef>
            </a:pPr>
            <a:r>
              <a:rPr lang="en-US" altLang="zh-CN" sz="1600"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1.</a:t>
            </a:r>
            <a:r>
              <a:rPr lang="zh-CN" altLang="en-US" sz="1600"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使用</a:t>
            </a:r>
            <a:r>
              <a:rPr lang="zh-CN" altLang="en-US" sz="1600" b="1" u="sng" kern="100" dirty="0">
                <a:solidFill>
                  <a:srgbClr val="FF0000"/>
                </a:solidFill>
                <a:effectLst/>
                <a:latin typeface="楷体" panose="02010609060101010101" pitchFamily="49" charset="-122"/>
                <a:ea typeface="楷体" panose="02010609060101010101" pitchFamily="49" charset="-122"/>
                <a:cs typeface="Times New Roman" panose="02020603050405020304" pitchFamily="18" charset="0"/>
              </a:rPr>
              <a:t>万方科慧</a:t>
            </a:r>
            <a:r>
              <a:rPr lang="zh-CN" altLang="en-US" sz="1600"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获取</a:t>
            </a:r>
            <a:r>
              <a:rPr lang="zh-CN" altLang="en-US" sz="1600" b="1" u="sng" kern="100" dirty="0">
                <a:solidFill>
                  <a:srgbClr val="FF0000"/>
                </a:solidFill>
                <a:effectLst/>
                <a:latin typeface="楷体" panose="02010609060101010101" pitchFamily="49" charset="-122"/>
                <a:ea typeface="楷体" panose="02010609060101010101" pitchFamily="49" charset="-122"/>
                <a:cs typeface="Times New Roman" panose="02020603050405020304" pitchFamily="18" charset="0"/>
              </a:rPr>
              <a:t>有产出</a:t>
            </a:r>
            <a:r>
              <a:rPr lang="zh-CN" altLang="en-US" sz="1600"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的科研项目，查看其链接的产出文献。</a:t>
            </a:r>
            <a:endParaRPr lang="en-US" altLang="zh-CN" sz="1600"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p>
            <a:pPr algn="just">
              <a:lnSpc>
                <a:spcPct val="150000"/>
              </a:lnSpc>
              <a:spcBef>
                <a:spcPct val="20000"/>
              </a:spcBef>
            </a:pPr>
            <a:endParaRPr lang="en-US" altLang="zh-CN" sz="1600"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p>
            <a:pPr algn="just">
              <a:lnSpc>
                <a:spcPct val="150000"/>
              </a:lnSpc>
              <a:spcBef>
                <a:spcPct val="20000"/>
              </a:spcBef>
            </a:pPr>
            <a:endParaRPr lang="en-US" altLang="zh-CN" sz="1600"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p:txBody>
      </p:sp>
      <p:sp>
        <p:nvSpPr>
          <p:cNvPr id="5" name="矩形 4"/>
          <p:cNvSpPr/>
          <p:nvPr/>
        </p:nvSpPr>
        <p:spPr>
          <a:xfrm>
            <a:off x="452755" y="3884930"/>
            <a:ext cx="2422525" cy="1359535"/>
          </a:xfrm>
          <a:prstGeom prst="rect">
            <a:avLst/>
          </a:prstGeom>
        </p:spPr>
        <p:txBody>
          <a:bodyPr vert="horz" lIns="121920" tIns="60960" rIns="121920" bIns="60960" rtlCol="0">
            <a:noAutofit/>
            <a:scene3d>
              <a:camera prst="orthographicFront"/>
              <a:lightRig rig="threePt" dir="t"/>
            </a:scene3d>
          </a:bodyPr>
          <a:lstStyle/>
          <a:p>
            <a:pPr algn="just">
              <a:lnSpc>
                <a:spcPct val="150000"/>
              </a:lnSpc>
              <a:spcBef>
                <a:spcPct val="20000"/>
              </a:spcBef>
            </a:pPr>
            <a:r>
              <a:rPr lang="en-US" altLang="zh-CN" sz="1600"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2.</a:t>
            </a:r>
            <a:r>
              <a:rPr lang="zh-CN" altLang="en-US" sz="1600"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使用</a:t>
            </a:r>
            <a:r>
              <a:rPr lang="zh-CN" altLang="en-US" sz="1600" b="1" u="sng" kern="100" dirty="0">
                <a:solidFill>
                  <a:srgbClr val="FF0000"/>
                </a:solidFill>
                <a:effectLst/>
                <a:latin typeface="楷体" panose="02010609060101010101" pitchFamily="49" charset="-122"/>
                <a:ea typeface="楷体" panose="02010609060101010101" pitchFamily="49" charset="-122"/>
                <a:cs typeface="Times New Roman" panose="02020603050405020304" pitchFamily="18" charset="0"/>
              </a:rPr>
              <a:t>万方选题</a:t>
            </a:r>
            <a:r>
              <a:rPr lang="zh-CN" altLang="en-US" sz="1600"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文献精读功能获得高质量论文精选。</a:t>
            </a:r>
            <a:endParaRPr lang="en-US" altLang="zh-CN" sz="1600"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p>
            <a:pPr algn="just">
              <a:lnSpc>
                <a:spcPct val="150000"/>
              </a:lnSpc>
              <a:spcBef>
                <a:spcPct val="20000"/>
              </a:spcBef>
            </a:pPr>
            <a:endParaRPr lang="en-US" altLang="zh-CN" sz="1600"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p>
            <a:pPr algn="just">
              <a:lnSpc>
                <a:spcPct val="150000"/>
              </a:lnSpc>
              <a:spcBef>
                <a:spcPct val="20000"/>
              </a:spcBef>
            </a:pPr>
            <a:endParaRPr lang="en-US" altLang="zh-CN" sz="1600"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p:txBody>
      </p:sp>
      <p:pic>
        <p:nvPicPr>
          <p:cNvPr id="6" name="图片 5" descr="new_page_1"/>
          <p:cNvPicPr>
            <a:picLocks noChangeAspect="1"/>
          </p:cNvPicPr>
          <p:nvPr/>
        </p:nvPicPr>
        <p:blipFill>
          <a:blip r:embed="rId5"/>
          <a:stretch>
            <a:fillRect/>
          </a:stretch>
        </p:blipFill>
        <p:spPr>
          <a:xfrm>
            <a:off x="3004185" y="294005"/>
            <a:ext cx="7215505" cy="6487795"/>
          </a:xfrm>
          <a:prstGeom prst="rect">
            <a:avLst/>
          </a:prstGeom>
        </p:spPr>
      </p:pic>
      <p:sp>
        <p:nvSpPr>
          <p:cNvPr id="8" name="Rectangle 3"/>
          <p:cNvSpPr>
            <a:spLocks noChangeArrowheads="1"/>
          </p:cNvSpPr>
          <p:nvPr/>
        </p:nvSpPr>
        <p:spPr bwMode="auto">
          <a:xfrm>
            <a:off x="3439160" y="6178550"/>
            <a:ext cx="4321175" cy="324485"/>
          </a:xfrm>
          <a:prstGeom prst="rect">
            <a:avLst/>
          </a:prstGeom>
          <a:solidFill>
            <a:srgbClr val="FFFFFF">
              <a:alpha val="0"/>
            </a:srgbClr>
          </a:solidFill>
          <a:ln w="38100">
            <a:solidFill>
              <a:srgbClr val="FF0000"/>
            </a:solidFill>
            <a:prstDash val="dash"/>
            <a:miter lim="800000"/>
          </a:ln>
        </p:spPr>
        <p:txBody>
          <a:bodyPr/>
          <a:lstStyle/>
          <a:p>
            <a:endParaRPr lang="zh-CN" altLang="en-US" b="1">
              <a:latin typeface="楷体" panose="02010609060101010101" pitchFamily="49" charset="-122"/>
              <a:ea typeface="楷体" panose="02010609060101010101" pitchFamily="49" charset="-122"/>
              <a:cs typeface="仿宋" panose="02010609060101010101" charset="-122"/>
            </a:endParaRPr>
          </a:p>
        </p:txBody>
      </p:sp>
      <p:sp>
        <p:nvSpPr>
          <p:cNvPr id="9" name="Rectangle 3"/>
          <p:cNvSpPr>
            <a:spLocks noChangeArrowheads="1"/>
          </p:cNvSpPr>
          <p:nvPr/>
        </p:nvSpPr>
        <p:spPr bwMode="auto">
          <a:xfrm>
            <a:off x="3479165" y="842645"/>
            <a:ext cx="865505" cy="195580"/>
          </a:xfrm>
          <a:prstGeom prst="rect">
            <a:avLst/>
          </a:prstGeom>
          <a:solidFill>
            <a:srgbClr val="FFFFFF">
              <a:alpha val="0"/>
            </a:srgbClr>
          </a:solidFill>
          <a:ln w="38100">
            <a:solidFill>
              <a:srgbClr val="FF0000"/>
            </a:solidFill>
            <a:prstDash val="dash"/>
            <a:miter lim="800000"/>
          </a:ln>
        </p:spPr>
        <p:txBody>
          <a:bodyPr/>
          <a:lstStyle/>
          <a:p>
            <a:endParaRPr lang="zh-CN" altLang="en-US" b="1">
              <a:latin typeface="楷体" panose="02010609060101010101" pitchFamily="49" charset="-122"/>
              <a:ea typeface="楷体" panose="02010609060101010101" pitchFamily="49" charset="-122"/>
              <a:cs typeface="仿宋" panose="02010609060101010101" charset="-122"/>
            </a:endParaRPr>
          </a:p>
        </p:txBody>
      </p:sp>
      <p:pic>
        <p:nvPicPr>
          <p:cNvPr id="20" name="图片 19"/>
          <p:cNvPicPr>
            <a:picLocks noChangeAspect="1"/>
          </p:cNvPicPr>
          <p:nvPr/>
        </p:nvPicPr>
        <p:blipFill>
          <a:blip r:embed="rId6"/>
          <a:stretch>
            <a:fillRect/>
          </a:stretch>
        </p:blipFill>
        <p:spPr>
          <a:xfrm>
            <a:off x="3072765" y="1992630"/>
            <a:ext cx="9187815" cy="4345940"/>
          </a:xfrm>
          <a:prstGeom prst="rect">
            <a:avLst/>
          </a:prstGeom>
        </p:spPr>
      </p:pic>
      <p:sp>
        <p:nvSpPr>
          <p:cNvPr id="21" name="矩形 20"/>
          <p:cNvSpPr/>
          <p:nvPr/>
        </p:nvSpPr>
        <p:spPr>
          <a:xfrm>
            <a:off x="704986" y="1962966"/>
            <a:ext cx="1407160" cy="460375"/>
          </a:xfrm>
          <a:prstGeom prst="rect">
            <a:avLst/>
          </a:prstGeom>
        </p:spPr>
        <p:txBody>
          <a:bodyPr wrap="none">
            <a:spAutoFit/>
            <a:scene3d>
              <a:camera prst="orthographicFront"/>
              <a:lightRig rig="threePt" dir="t"/>
            </a:scene3d>
          </a:bodyPr>
          <a:lstStyle/>
          <a:p>
            <a:r>
              <a:rPr lang="zh-CN" altLang="en-US" sz="2400" b="1" dirty="0">
                <a:solidFill>
                  <a:srgbClr val="FF0000"/>
                </a:solidFill>
                <a:effectLst/>
                <a:latin typeface="楷体" panose="02010609060101010101" pitchFamily="49" charset="-122"/>
                <a:ea typeface="楷体" panose="02010609060101010101" pitchFamily="49" charset="-122"/>
                <a:cs typeface="楷体" panose="02010609060101010101" pitchFamily="49" charset="-122"/>
              </a:rPr>
              <a:t>更多方法</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5" grpId="1"/>
      <p:bldP spid="8" grpId="0" bldLvl="0" animBg="1"/>
      <p:bldP spid="8" grpId="1" animBg="1"/>
      <p:bldP spid="9" grpId="0" bldLvl="0" animBg="1"/>
      <p:bldP spid="9"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stretch>
            <a:fillRect/>
          </a:stretch>
        </p:blipFill>
        <p:spPr>
          <a:xfrm>
            <a:off x="481671" y="2407281"/>
            <a:ext cx="5260032" cy="2581921"/>
          </a:xfrm>
          <a:prstGeom prst="rect">
            <a:avLst/>
          </a:prstGeom>
        </p:spPr>
      </p:pic>
      <p:sp>
        <p:nvSpPr>
          <p:cNvPr id="5" name="文本框 4"/>
          <p:cNvSpPr txBox="1"/>
          <p:nvPr/>
        </p:nvSpPr>
        <p:spPr>
          <a:xfrm>
            <a:off x="6407210" y="2932353"/>
            <a:ext cx="4776283" cy="1753235"/>
          </a:xfrm>
          <a:prstGeom prst="rect">
            <a:avLst/>
          </a:prstGeom>
          <a:noFill/>
        </p:spPr>
        <p:txBody>
          <a:bodyPr wrap="square" rtlCol="0">
            <a:spAutoFit/>
            <a:scene3d>
              <a:camera prst="orthographicFront"/>
              <a:lightRig rig="threePt" dir="t"/>
            </a:scene3d>
          </a:bodyPr>
          <a:lstStyle/>
          <a:p>
            <a:pPr marL="342900" indent="-342900">
              <a:lnSpc>
                <a:spcPct val="150000"/>
              </a:lnSpc>
              <a:buFont typeface="Wingdings" panose="05000000000000000000" pitchFamily="2" charset="2"/>
              <a:buChar char="p"/>
            </a:pPr>
            <a:r>
              <a:rPr lang="zh-CN" altLang="en-US" sz="2400" b="1" dirty="0">
                <a:solidFill>
                  <a:schemeClr val="tx1"/>
                </a:solidFill>
                <a:effectLst/>
                <a:latin typeface="楷体" panose="02010609060101010101" pitchFamily="49" charset="-122"/>
                <a:ea typeface="楷体" panose="02010609060101010101" pitchFamily="49" charset="-122"/>
              </a:rPr>
              <a:t>想边看文献边做笔记？</a:t>
            </a:r>
            <a:endParaRPr lang="en-US" altLang="zh-CN" sz="2400" b="1" dirty="0">
              <a:solidFill>
                <a:schemeClr val="tx1"/>
              </a:solidFill>
              <a:effectLst/>
              <a:latin typeface="楷体" panose="02010609060101010101" pitchFamily="49" charset="-122"/>
              <a:ea typeface="楷体" panose="02010609060101010101" pitchFamily="49" charset="-122"/>
            </a:endParaRPr>
          </a:p>
          <a:p>
            <a:pPr marL="342900" indent="-342900">
              <a:lnSpc>
                <a:spcPct val="150000"/>
              </a:lnSpc>
              <a:buFont typeface="Wingdings" panose="05000000000000000000" pitchFamily="2" charset="2"/>
              <a:buChar char="p"/>
            </a:pPr>
            <a:r>
              <a:rPr lang="zh-CN" altLang="en-US" sz="2400" b="1" dirty="0">
                <a:solidFill>
                  <a:schemeClr val="tx1"/>
                </a:solidFill>
                <a:effectLst/>
                <a:latin typeface="楷体" panose="02010609060101010101" pitchFamily="49" charset="-122"/>
                <a:ea typeface="楷体" panose="02010609060101010101" pitchFamily="49" charset="-122"/>
              </a:rPr>
              <a:t>不用自己的电脑学习可以吗？</a:t>
            </a:r>
            <a:endParaRPr lang="en-US" altLang="zh-CN" sz="2400" b="1" dirty="0">
              <a:solidFill>
                <a:schemeClr val="tx1"/>
              </a:solidFill>
              <a:effectLst/>
              <a:latin typeface="楷体" panose="02010609060101010101" pitchFamily="49" charset="-122"/>
              <a:ea typeface="楷体" panose="02010609060101010101" pitchFamily="49" charset="-122"/>
            </a:endParaRPr>
          </a:p>
          <a:p>
            <a:pPr marL="342900" indent="-342900">
              <a:lnSpc>
                <a:spcPct val="150000"/>
              </a:lnSpc>
              <a:buFont typeface="Wingdings" panose="05000000000000000000" pitchFamily="2" charset="2"/>
              <a:buChar char="p"/>
            </a:pPr>
            <a:r>
              <a:rPr lang="zh-CN" altLang="en-US" sz="2400" b="1" dirty="0">
                <a:solidFill>
                  <a:schemeClr val="tx1"/>
                </a:solidFill>
                <a:effectLst/>
                <a:latin typeface="楷体" panose="02010609060101010101" pitchFamily="49" charset="-122"/>
                <a:ea typeface="楷体" panose="02010609060101010101" pitchFamily="49" charset="-122"/>
              </a:rPr>
              <a:t>想随时随地学习？</a:t>
            </a:r>
          </a:p>
        </p:txBody>
      </p:sp>
      <p:sp>
        <p:nvSpPr>
          <p:cNvPr id="17" name="文本框 16"/>
          <p:cNvSpPr txBox="1"/>
          <p:nvPr/>
        </p:nvSpPr>
        <p:spPr>
          <a:xfrm>
            <a:off x="16510" y="68580"/>
            <a:ext cx="3949065" cy="125412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a:solidFill>
                  <a:schemeClr val="bg1"/>
                </a:solidFill>
                <a:latin typeface="楷体" panose="02010609060101010101" pitchFamily="49" charset="-122"/>
                <a:ea typeface="楷体" panose="02010609060101010101" pitchFamily="49" charset="-122"/>
                <a:sym typeface="+mn-ea"/>
              </a:rPr>
              <a:t>二、文献查阅的全程</a:t>
            </a:r>
          </a:p>
          <a:p>
            <a:pPr lvl="0">
              <a:lnSpc>
                <a:spcPct val="100000"/>
              </a:lnSpc>
              <a:spcBef>
                <a:spcPct val="0"/>
              </a:spcBef>
              <a:spcAft>
                <a:spcPct val="35000"/>
              </a:spcAft>
            </a:pPr>
            <a:endParaRPr lang="zh-CN" altLang="en-US" sz="3200" b="1" dirty="0">
              <a:solidFill>
                <a:schemeClr val="bg1"/>
              </a:solidFill>
              <a:latin typeface="楷体" panose="02010609060101010101" pitchFamily="49" charset="-122"/>
              <a:ea typeface="楷体" panose="02010609060101010101" pitchFamily="49" charset="-122"/>
              <a:sym typeface="+mn-ea"/>
            </a:endParaRPr>
          </a:p>
        </p:txBody>
      </p:sp>
      <p:sp>
        <p:nvSpPr>
          <p:cNvPr id="18" name="五边形 17"/>
          <p:cNvSpPr/>
          <p:nvPr/>
        </p:nvSpPr>
        <p:spPr>
          <a:xfrm>
            <a:off x="762000" y="652145"/>
            <a:ext cx="3891280" cy="611505"/>
          </a:xfrm>
          <a:prstGeom prst="homePlate">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r>
              <a:rPr lang="en-US" altLang="zh-CN" sz="2400" b="1">
                <a:solidFill>
                  <a:schemeClr val="tx1"/>
                </a:solidFill>
                <a:latin typeface="楷体" panose="02010609060101010101" pitchFamily="49" charset="-122"/>
                <a:ea typeface="楷体" panose="02010609060101010101" pitchFamily="49" charset="-122"/>
                <a:sym typeface="+mn-ea"/>
              </a:rPr>
              <a:t>2.</a:t>
            </a:r>
            <a:r>
              <a:rPr lang="zh-CN" altLang="en-US" sz="2400" b="1">
                <a:solidFill>
                  <a:schemeClr val="tx1"/>
                </a:solidFill>
                <a:latin typeface="楷体" panose="02010609060101010101" pitchFamily="49" charset="-122"/>
                <a:ea typeface="楷体" panose="02010609060101010101" pitchFamily="49" charset="-122"/>
                <a:sym typeface="+mn-ea"/>
              </a:rPr>
              <a:t>阅读文献时笔记怎么做？</a:t>
            </a:r>
            <a:endPar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612963" y="1183320"/>
            <a:ext cx="4287520" cy="603885"/>
          </a:xfrm>
          <a:prstGeom prst="rect">
            <a:avLst/>
          </a:prstGeom>
        </p:spPr>
        <p:txBody>
          <a:bodyPr wrap="none">
            <a:spAutoFit/>
            <a:scene3d>
              <a:camera prst="orthographicFront"/>
              <a:lightRig rig="threePt" dir="t"/>
            </a:scene3d>
          </a:bodyPr>
          <a:lstStyle/>
          <a:p>
            <a:pPr algn="ctr">
              <a:lnSpc>
                <a:spcPts val="4000"/>
              </a:lnSpc>
            </a:pPr>
            <a:r>
              <a:rPr lang="zh-CN" altLang="en-US" sz="2000"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笔记</a:t>
            </a:r>
            <a:r>
              <a:rPr lang="en-US" altLang="zh-CN" sz="2000"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a:t>
            </a:r>
            <a:r>
              <a:rPr lang="zh-CN" altLang="en-US" sz="2000"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笔记只能在我的电脑上？！</a:t>
            </a:r>
          </a:p>
        </p:txBody>
      </p:sp>
      <p:grpSp>
        <p:nvGrpSpPr>
          <p:cNvPr id="3" name="组合 2"/>
          <p:cNvGrpSpPr/>
          <p:nvPr/>
        </p:nvGrpSpPr>
        <p:grpSpPr>
          <a:xfrm>
            <a:off x="1862210" y="2509264"/>
            <a:ext cx="8692302" cy="3500868"/>
            <a:chOff x="-54140" y="1255942"/>
            <a:chExt cx="9830438" cy="3081759"/>
          </a:xfrm>
        </p:grpSpPr>
        <p:sp>
          <p:nvSpPr>
            <p:cNvPr id="4" name="Rectangle 9"/>
            <p:cNvSpPr/>
            <p:nvPr/>
          </p:nvSpPr>
          <p:spPr>
            <a:xfrm>
              <a:off x="-54140" y="1255942"/>
              <a:ext cx="9830438" cy="3019168"/>
            </a:xfrm>
            <a:prstGeom prst="rect">
              <a:avLst/>
            </a:prstGeom>
            <a:solidFill>
              <a:schemeClr val="bg1">
                <a:lumMod val="95000"/>
                <a:alpha val="6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Wingdings" panose="05000000000000000000" pitchFamily="2" charset="2"/>
                <a:buChar char="p"/>
              </a:pPr>
              <a:endParaRPr lang="ko-KR" altLang="en-US" sz="2160" b="1" dirty="0">
                <a:solidFill>
                  <a:prstClr val="white"/>
                </a:solidFill>
                <a:latin typeface="楷体" panose="02010609060101010101" pitchFamily="49" charset="-122"/>
                <a:ea typeface="楷体" panose="02010609060101010101" pitchFamily="49" charset="-122"/>
              </a:endParaRPr>
            </a:p>
          </p:txBody>
        </p:sp>
        <p:sp>
          <p:nvSpPr>
            <p:cNvPr id="5" name="前言标题"/>
            <p:cNvSpPr>
              <a:spLocks noChangeArrowheads="1"/>
            </p:cNvSpPr>
            <p:nvPr/>
          </p:nvSpPr>
          <p:spPr bwMode="auto">
            <a:xfrm>
              <a:off x="-54140" y="1412556"/>
              <a:ext cx="9705848" cy="292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a:lnSpc>
                  <a:spcPct val="150000"/>
                </a:lnSpc>
                <a:buFont typeface="Wingdings" panose="05000000000000000000" pitchFamily="2" charset="2"/>
                <a:buChar char="ü"/>
              </a:pPr>
              <a:r>
                <a:rPr lang="zh-CN" altLang="en-US" sz="2000" b="1" dirty="0">
                  <a:solidFill>
                    <a:srgbClr val="C00000"/>
                  </a:solidFill>
                  <a:latin typeface="楷体" panose="02010609060101010101" pitchFamily="49" charset="-122"/>
                  <a:ea typeface="楷体" panose="02010609060101010101" pitchFamily="49" charset="-122"/>
                  <a:cs typeface="楷体" panose="02010609060101010101" pitchFamily="49" charset="-122"/>
                </a:rPr>
                <a:t>为个人用户提供免费在线文献资源管理工具</a:t>
              </a:r>
            </a:p>
            <a:p>
              <a:pPr marL="342900" indent="-342900">
                <a:lnSpc>
                  <a:spcPct val="150000"/>
                </a:lnSpc>
                <a:buFont typeface="Wingdings" panose="05000000000000000000" pitchFamily="2" charset="2"/>
                <a:buChar char="ü"/>
              </a:pPr>
              <a:endParaRPr lang="en-US" altLang="zh-CN" sz="2000" b="1" dirty="0">
                <a:solidFill>
                  <a:srgbClr val="C00000"/>
                </a:solidFill>
                <a:latin typeface="楷体" panose="02010609060101010101" pitchFamily="49" charset="-122"/>
                <a:ea typeface="楷体" panose="02010609060101010101" pitchFamily="49" charset="-122"/>
                <a:cs typeface="楷体" panose="02010609060101010101" pitchFamily="49" charset="-122"/>
              </a:endParaRPr>
            </a:p>
            <a:p>
              <a:pPr marL="342900" indent="-342900">
                <a:lnSpc>
                  <a:spcPct val="150000"/>
                </a:lnSpc>
                <a:buFont typeface="Wingdings" panose="05000000000000000000" pitchFamily="2" charset="2"/>
                <a:buChar char="ü"/>
              </a:pPr>
              <a:r>
                <a:rPr lang="zh-CN" altLang="en-US" sz="2000" b="1" dirty="0">
                  <a:solidFill>
                    <a:srgbClr val="C00000"/>
                  </a:solidFill>
                  <a:latin typeface="楷体" panose="02010609060101010101" pitchFamily="49" charset="-122"/>
                  <a:ea typeface="楷体" panose="02010609060101010101" pitchFamily="49" charset="-122"/>
                  <a:cs typeface="楷体" panose="02010609060101010101" pitchFamily="49" charset="-122"/>
                </a:rPr>
                <a:t>万方书案自动记录用户在全平台的操作，提供自定义分类、文献标星等</a:t>
              </a:r>
              <a:endParaRPr lang="en-US" altLang="zh-CN" sz="2000" b="1" dirty="0">
                <a:solidFill>
                  <a:srgbClr val="C00000"/>
                </a:solidFill>
                <a:latin typeface="楷体" panose="02010609060101010101" pitchFamily="49" charset="-122"/>
                <a:ea typeface="楷体" panose="02010609060101010101" pitchFamily="49" charset="-122"/>
                <a:cs typeface="楷体" panose="02010609060101010101" pitchFamily="49" charset="-122"/>
              </a:endParaRPr>
            </a:p>
            <a:p>
              <a:pPr marL="342900" indent="-342900">
                <a:lnSpc>
                  <a:spcPct val="150000"/>
                </a:lnSpc>
                <a:buFont typeface="Wingdings" panose="05000000000000000000" pitchFamily="2" charset="2"/>
                <a:buChar char="ü"/>
              </a:pPr>
              <a:endParaRPr lang="en-US" altLang="zh-CN" sz="2000" b="1" dirty="0">
                <a:solidFill>
                  <a:srgbClr val="C00000"/>
                </a:solidFill>
                <a:latin typeface="楷体" panose="02010609060101010101" pitchFamily="49" charset="-122"/>
                <a:ea typeface="楷体" panose="02010609060101010101" pitchFamily="49" charset="-122"/>
                <a:cs typeface="楷体" panose="02010609060101010101" pitchFamily="49" charset="-122"/>
              </a:endParaRPr>
            </a:p>
            <a:p>
              <a:pPr marL="342900" indent="-342900">
                <a:lnSpc>
                  <a:spcPct val="150000"/>
                </a:lnSpc>
                <a:buFont typeface="Wingdings" panose="05000000000000000000" pitchFamily="2" charset="2"/>
                <a:buChar char="ü"/>
              </a:pPr>
              <a:r>
                <a:rPr lang="zh-CN" altLang="en-US" sz="2000" b="1" dirty="0">
                  <a:solidFill>
                    <a:srgbClr val="C00000"/>
                  </a:solidFill>
                  <a:latin typeface="楷体" panose="02010609060101010101" pitchFamily="49" charset="-122"/>
                  <a:ea typeface="楷体" panose="02010609060101010101" pitchFamily="49" charset="-122"/>
                  <a:cs typeface="楷体" panose="02010609060101010101" pitchFamily="49" charset="-122"/>
                </a:rPr>
                <a:t>多样的订阅方式：检索词、检索式、期刊等订阅满足不同用户需要</a:t>
              </a:r>
              <a:endParaRPr lang="en-US" altLang="zh-CN" sz="2000" b="1" dirty="0">
                <a:solidFill>
                  <a:srgbClr val="C00000"/>
                </a:solidFill>
                <a:latin typeface="楷体" panose="02010609060101010101" pitchFamily="49" charset="-122"/>
                <a:ea typeface="楷体" panose="02010609060101010101" pitchFamily="49" charset="-122"/>
                <a:cs typeface="楷体" panose="02010609060101010101" pitchFamily="49" charset="-122"/>
              </a:endParaRPr>
            </a:p>
            <a:p>
              <a:pPr marL="342900" indent="-342900">
                <a:lnSpc>
                  <a:spcPct val="150000"/>
                </a:lnSpc>
                <a:buFont typeface="Wingdings" panose="05000000000000000000" pitchFamily="2" charset="2"/>
                <a:buChar char="ü"/>
              </a:pPr>
              <a:endParaRPr lang="en-US" altLang="zh-CN" sz="2000" b="1" dirty="0">
                <a:solidFill>
                  <a:srgbClr val="C00000"/>
                </a:solidFill>
                <a:latin typeface="楷体" panose="02010609060101010101" pitchFamily="49" charset="-122"/>
                <a:ea typeface="楷体" panose="02010609060101010101" pitchFamily="49" charset="-122"/>
                <a:cs typeface="楷体" panose="02010609060101010101" pitchFamily="49" charset="-122"/>
              </a:endParaRPr>
            </a:p>
            <a:p>
              <a:pPr marL="342900" indent="-342900">
                <a:lnSpc>
                  <a:spcPct val="150000"/>
                </a:lnSpc>
                <a:buFont typeface="Wingdings" panose="05000000000000000000" pitchFamily="2" charset="2"/>
                <a:buChar char="ü"/>
              </a:pPr>
              <a:r>
                <a:rPr lang="zh-CN" altLang="en-US" sz="2000" b="1" dirty="0">
                  <a:solidFill>
                    <a:srgbClr val="C00000"/>
                  </a:solidFill>
                  <a:latin typeface="楷体" panose="02010609060101010101" pitchFamily="49" charset="-122"/>
                  <a:ea typeface="楷体" panose="02010609060101010101" pitchFamily="49" charset="-122"/>
                  <a:cs typeface="楷体" panose="02010609060101010101" pitchFamily="49" charset="-122"/>
                </a:rPr>
                <a:t>联合万方智搜以及万方学术圈形成知识发现</a:t>
              </a:r>
              <a:r>
                <a:rPr lang="en-US" altLang="zh-CN" sz="2000" b="1" dirty="0">
                  <a:solidFill>
                    <a:srgbClr val="C00000"/>
                  </a:solidFill>
                  <a:latin typeface="楷体" panose="02010609060101010101" pitchFamily="49" charset="-122"/>
                  <a:ea typeface="楷体" panose="02010609060101010101" pitchFamily="49" charset="-122"/>
                  <a:cs typeface="楷体" panose="02010609060101010101" pitchFamily="49" charset="-122"/>
                </a:rPr>
                <a:t>-</a:t>
              </a:r>
              <a:r>
                <a:rPr lang="zh-CN" altLang="en-US" sz="2000" b="1" dirty="0">
                  <a:solidFill>
                    <a:srgbClr val="C00000"/>
                  </a:solidFill>
                  <a:latin typeface="楷体" panose="02010609060101010101" pitchFamily="49" charset="-122"/>
                  <a:ea typeface="楷体" panose="02010609060101010101" pitchFamily="49" charset="-122"/>
                  <a:cs typeface="楷体" panose="02010609060101010101" pitchFamily="49" charset="-122"/>
                </a:rPr>
                <a:t>知识管理</a:t>
              </a:r>
              <a:r>
                <a:rPr lang="en-US" altLang="zh-CN" sz="2000" b="1" dirty="0">
                  <a:solidFill>
                    <a:srgbClr val="C00000"/>
                  </a:solidFill>
                  <a:latin typeface="楷体" panose="02010609060101010101" pitchFamily="49" charset="-122"/>
                  <a:ea typeface="楷体" panose="02010609060101010101" pitchFamily="49" charset="-122"/>
                  <a:cs typeface="楷体" panose="02010609060101010101" pitchFamily="49" charset="-122"/>
                </a:rPr>
                <a:t>-</a:t>
              </a:r>
              <a:r>
                <a:rPr lang="zh-CN" altLang="en-US" sz="2000" b="1" dirty="0">
                  <a:solidFill>
                    <a:srgbClr val="C00000"/>
                  </a:solidFill>
                  <a:latin typeface="楷体" panose="02010609060101010101" pitchFamily="49" charset="-122"/>
                  <a:ea typeface="楷体" panose="02010609060101010101" pitchFamily="49" charset="-122"/>
                  <a:cs typeface="楷体" panose="02010609060101010101" pitchFamily="49" charset="-122"/>
                </a:rPr>
                <a:t>知识发布的闭环</a:t>
              </a:r>
            </a:p>
          </p:txBody>
        </p:sp>
      </p:grpSp>
      <p:sp>
        <p:nvSpPr>
          <p:cNvPr id="6" name="Title 1"/>
          <p:cNvSpPr txBox="1"/>
          <p:nvPr/>
        </p:nvSpPr>
        <p:spPr>
          <a:xfrm>
            <a:off x="1862210" y="1759552"/>
            <a:ext cx="7282447" cy="660756"/>
          </a:xfrm>
          <a:prstGeom prst="rect">
            <a:avLst/>
          </a:prstGeom>
        </p:spPr>
        <p:txBody>
          <a:bodyPr vert="horz" lIns="121920" tIns="60960" rIns="121920" bIns="60960" rtlCol="0">
            <a:noAutofit/>
            <a:scene3d>
              <a:camera prst="orthographicFront"/>
              <a:lightRig rig="threePt" dir="t"/>
            </a:scene3d>
          </a:bodyPr>
          <a:lstStyle>
            <a:defPPr>
              <a:defRPr lang="zh-CN"/>
            </a:defPPr>
            <a:lvl1pPr indent="0" algn="just" defTabSz="457200">
              <a:lnSpc>
                <a:spcPct val="150000"/>
              </a:lnSpc>
              <a:spcBef>
                <a:spcPct val="20000"/>
              </a:spcBef>
              <a:buFont typeface="Arial" panose="020B0604020202020204"/>
              <a:buNone/>
              <a:defRPr sz="2135" kern="100">
                <a:solidFill>
                  <a:srgbClr val="173F7E"/>
                </a:solidFill>
                <a:latin typeface="微软雅黑" panose="020B0503020204020204" charset="-122"/>
                <a:ea typeface="微软雅黑" panose="020B0503020204020204" charset="-122"/>
                <a:cs typeface="Times New Roman" panose="02020603050405020304" pitchFamily="18" charset="0"/>
              </a:defRPr>
            </a:lvl1pPr>
            <a:lvl2pPr marL="742950" indent="-285750" defTabSz="457200">
              <a:spcBef>
                <a:spcPct val="20000"/>
              </a:spcBef>
              <a:buFont typeface="Arial" panose="020B0604020202020204"/>
              <a:buChar char="–"/>
              <a:defRPr sz="2800"/>
            </a:lvl2pPr>
            <a:lvl3pPr marL="1143000" indent="-228600" defTabSz="457200">
              <a:spcBef>
                <a:spcPct val="20000"/>
              </a:spcBef>
              <a:buFont typeface="Arial" panose="020B0604020202020204"/>
              <a:buChar char="•"/>
              <a:defRPr sz="2400"/>
            </a:lvl3pPr>
            <a:lvl4pPr marL="1600200" indent="-228600" defTabSz="457200">
              <a:spcBef>
                <a:spcPct val="20000"/>
              </a:spcBef>
              <a:buFont typeface="Arial" panose="020B0604020202020204"/>
              <a:buChar char="–"/>
              <a:defRPr sz="2000"/>
            </a:lvl4pPr>
            <a:lvl5pPr marL="2057400" indent="-228600" defTabSz="457200">
              <a:spcBef>
                <a:spcPct val="20000"/>
              </a:spcBef>
              <a:buFont typeface="Arial" panose="020B0604020202020204"/>
              <a:buChar char="»"/>
              <a:defRPr sz="2000"/>
            </a:lvl5pPr>
            <a:lvl6pPr marL="2514600" indent="-228600" defTabSz="457200">
              <a:spcBef>
                <a:spcPct val="20000"/>
              </a:spcBef>
              <a:buFont typeface="Arial" panose="020B0604020202020204"/>
              <a:buChar char="•"/>
              <a:defRPr sz="2000"/>
            </a:lvl6pPr>
            <a:lvl7pPr marL="2971800" indent="-228600" defTabSz="457200">
              <a:spcBef>
                <a:spcPct val="20000"/>
              </a:spcBef>
              <a:buFont typeface="Arial" panose="020B0604020202020204"/>
              <a:buChar char="•"/>
              <a:defRPr sz="2000"/>
            </a:lvl7pPr>
            <a:lvl8pPr marL="3429000" indent="-228600" defTabSz="457200">
              <a:spcBef>
                <a:spcPct val="20000"/>
              </a:spcBef>
              <a:buFont typeface="Arial" panose="020B0604020202020204"/>
              <a:buChar char="•"/>
              <a:defRPr sz="2000"/>
            </a:lvl8pPr>
            <a:lvl9pPr marL="3886200" indent="-228600" defTabSz="457200">
              <a:spcBef>
                <a:spcPct val="20000"/>
              </a:spcBef>
              <a:buFont typeface="Arial" panose="020B0604020202020204"/>
              <a:buChar char="•"/>
              <a:defRPr sz="2000"/>
            </a:lvl9pPr>
          </a:lstStyle>
          <a:p>
            <a:r>
              <a:rPr lang="zh-CN" altLang="en-US" sz="2400" b="1"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万方书案</a:t>
            </a:r>
            <a:r>
              <a:rPr lang="en-US" altLang="zh-CN" sz="2400" b="1"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a:t>
            </a:r>
            <a:r>
              <a:rPr lang="zh-CN" altLang="en-US" sz="2400" b="1"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个人文献管理工具</a:t>
            </a:r>
          </a:p>
        </p:txBody>
      </p:sp>
      <p:pic>
        <p:nvPicPr>
          <p:cNvPr id="7" name="图片 6"/>
          <p:cNvPicPr>
            <a:picLocks noChangeAspect="1"/>
          </p:cNvPicPr>
          <p:nvPr/>
        </p:nvPicPr>
        <p:blipFill>
          <a:blip r:embed="rId3"/>
          <a:stretch>
            <a:fillRect/>
          </a:stretch>
        </p:blipFill>
        <p:spPr>
          <a:xfrm>
            <a:off x="412750" y="1657350"/>
            <a:ext cx="10903585" cy="5073015"/>
          </a:xfrm>
          <a:prstGeom prst="rect">
            <a:avLst/>
          </a:prstGeom>
        </p:spPr>
      </p:pic>
      <p:sp>
        <p:nvSpPr>
          <p:cNvPr id="8" name="文本框 7"/>
          <p:cNvSpPr txBox="1"/>
          <p:nvPr/>
        </p:nvSpPr>
        <p:spPr>
          <a:xfrm>
            <a:off x="412366" y="5674940"/>
            <a:ext cx="1391055" cy="922020"/>
          </a:xfrm>
          <a:prstGeom prst="rect">
            <a:avLst/>
          </a:prstGeom>
          <a:noFill/>
        </p:spPr>
        <p:txBody>
          <a:bodyPr wrap="square" rtlCol="0">
            <a:spAutoFit/>
          </a:bodyPr>
          <a:lstStyle/>
          <a:p>
            <a:pPr marL="285750" indent="-285750">
              <a:buFont typeface="Wingdings" panose="05000000000000000000" pitchFamily="2" charset="2"/>
              <a:buChar char="ü"/>
            </a:pPr>
            <a:r>
              <a:rPr lang="zh-CN" altLang="en-US" b="1" dirty="0">
                <a:solidFill>
                  <a:srgbClr val="C00000"/>
                </a:solidFill>
                <a:latin typeface="楷体" panose="02010609060101010101" pitchFamily="49" charset="-122"/>
                <a:ea typeface="楷体" panose="02010609060101010101" pitchFamily="49" charset="-122"/>
              </a:rPr>
              <a:t>高亮</a:t>
            </a:r>
            <a:endParaRPr lang="en-US" altLang="zh-CN" b="1" dirty="0">
              <a:solidFill>
                <a:srgbClr val="C00000"/>
              </a:solidFill>
              <a:latin typeface="楷体" panose="02010609060101010101" pitchFamily="49" charset="-122"/>
              <a:ea typeface="楷体" panose="02010609060101010101" pitchFamily="49" charset="-122"/>
            </a:endParaRPr>
          </a:p>
          <a:p>
            <a:pPr marL="285750" indent="-285750">
              <a:buFont typeface="Wingdings" panose="05000000000000000000" pitchFamily="2" charset="2"/>
              <a:buChar char="ü"/>
            </a:pPr>
            <a:r>
              <a:rPr lang="zh-CN" altLang="en-US" b="1" dirty="0">
                <a:solidFill>
                  <a:srgbClr val="C00000"/>
                </a:solidFill>
                <a:latin typeface="楷体" panose="02010609060101010101" pitchFamily="49" charset="-122"/>
                <a:ea typeface="楷体" panose="02010609060101010101" pitchFamily="49" charset="-122"/>
              </a:rPr>
              <a:t>添加笔记</a:t>
            </a:r>
            <a:endParaRPr lang="en-US" altLang="zh-CN" b="1" dirty="0">
              <a:solidFill>
                <a:srgbClr val="C00000"/>
              </a:solidFill>
              <a:latin typeface="楷体" panose="02010609060101010101" pitchFamily="49" charset="-122"/>
              <a:ea typeface="楷体" panose="02010609060101010101" pitchFamily="49" charset="-122"/>
            </a:endParaRPr>
          </a:p>
          <a:p>
            <a:pPr marL="285750" indent="-285750">
              <a:buFont typeface="Wingdings" panose="05000000000000000000" pitchFamily="2" charset="2"/>
              <a:buChar char="ü"/>
            </a:pPr>
            <a:endParaRPr lang="en-US" altLang="zh-CN" b="1" dirty="0">
              <a:solidFill>
                <a:srgbClr val="C00000"/>
              </a:solidFill>
              <a:latin typeface="楷体" panose="02010609060101010101" pitchFamily="49" charset="-122"/>
              <a:ea typeface="楷体" panose="02010609060101010101" pitchFamily="49" charset="-122"/>
            </a:endParaRPr>
          </a:p>
        </p:txBody>
      </p:sp>
      <p:sp>
        <p:nvSpPr>
          <p:cNvPr id="9" name="文本框 8"/>
          <p:cNvSpPr txBox="1"/>
          <p:nvPr/>
        </p:nvSpPr>
        <p:spPr>
          <a:xfrm>
            <a:off x="9102234" y="4901618"/>
            <a:ext cx="1857528" cy="922020"/>
          </a:xfrm>
          <a:prstGeom prst="rect">
            <a:avLst/>
          </a:prstGeom>
          <a:noFill/>
        </p:spPr>
        <p:txBody>
          <a:bodyPr wrap="square" rtlCol="0">
            <a:spAutoFit/>
          </a:bodyPr>
          <a:lstStyle/>
          <a:p>
            <a:pPr marL="285750" indent="-285750">
              <a:buFont typeface="Wingdings" panose="05000000000000000000" pitchFamily="2" charset="2"/>
              <a:buChar char="ü"/>
            </a:pPr>
            <a:r>
              <a:rPr lang="zh-CN" altLang="en-US" b="1" dirty="0">
                <a:solidFill>
                  <a:srgbClr val="C00000"/>
                </a:solidFill>
                <a:latin typeface="楷体" panose="02010609060101010101" pitchFamily="49" charset="-122"/>
                <a:ea typeface="楷体" panose="02010609060101010101" pitchFamily="49" charset="-122"/>
              </a:rPr>
              <a:t>下载、分享</a:t>
            </a:r>
          </a:p>
          <a:p>
            <a:pPr marL="285750" indent="-285750">
              <a:buFont typeface="Wingdings" panose="05000000000000000000" pitchFamily="2" charset="2"/>
              <a:buChar char="ü"/>
            </a:pPr>
            <a:r>
              <a:rPr lang="zh-CN" altLang="en-US" b="1" dirty="0">
                <a:solidFill>
                  <a:srgbClr val="C00000"/>
                </a:solidFill>
                <a:latin typeface="楷体" panose="02010609060101010101" pitchFamily="49" charset="-122"/>
                <a:ea typeface="楷体" panose="02010609060101010101" pitchFamily="49" charset="-122"/>
              </a:rPr>
              <a:t>标签</a:t>
            </a:r>
            <a:endParaRPr lang="en-US" altLang="zh-CN" b="1" dirty="0">
              <a:solidFill>
                <a:srgbClr val="C00000"/>
              </a:solidFill>
              <a:latin typeface="楷体" panose="02010609060101010101" pitchFamily="49" charset="-122"/>
              <a:ea typeface="楷体" panose="02010609060101010101" pitchFamily="49" charset="-122"/>
            </a:endParaRPr>
          </a:p>
          <a:p>
            <a:pPr marL="285750" indent="-285750">
              <a:buFont typeface="Wingdings" panose="05000000000000000000" pitchFamily="2" charset="2"/>
              <a:buChar char="ü"/>
            </a:pPr>
            <a:r>
              <a:rPr lang="zh-CN" altLang="en-US" b="1" dirty="0">
                <a:solidFill>
                  <a:srgbClr val="C00000"/>
                </a:solidFill>
                <a:latin typeface="楷体" panose="02010609060101010101" pitchFamily="49" charset="-122"/>
                <a:ea typeface="楷体" panose="02010609060101010101" pitchFamily="49" charset="-122"/>
              </a:rPr>
              <a:t>修改删除笔记</a:t>
            </a:r>
          </a:p>
        </p:txBody>
      </p:sp>
      <p:sp>
        <p:nvSpPr>
          <p:cNvPr id="17" name="文本框 16"/>
          <p:cNvSpPr txBox="1"/>
          <p:nvPr/>
        </p:nvSpPr>
        <p:spPr>
          <a:xfrm>
            <a:off x="16510" y="68580"/>
            <a:ext cx="3949065" cy="125412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a:solidFill>
                  <a:schemeClr val="bg1"/>
                </a:solidFill>
                <a:latin typeface="楷体" panose="02010609060101010101" pitchFamily="49" charset="-122"/>
                <a:ea typeface="楷体" panose="02010609060101010101" pitchFamily="49" charset="-122"/>
                <a:sym typeface="+mn-ea"/>
              </a:rPr>
              <a:t>二、文献查阅的全程</a:t>
            </a:r>
          </a:p>
          <a:p>
            <a:pPr lvl="0">
              <a:lnSpc>
                <a:spcPct val="100000"/>
              </a:lnSpc>
              <a:spcBef>
                <a:spcPct val="0"/>
              </a:spcBef>
              <a:spcAft>
                <a:spcPct val="35000"/>
              </a:spcAft>
            </a:pPr>
            <a:endParaRPr lang="zh-CN" altLang="en-US" sz="3200" b="1" dirty="0">
              <a:solidFill>
                <a:schemeClr val="bg1"/>
              </a:solidFill>
              <a:latin typeface="楷体" panose="02010609060101010101" pitchFamily="49" charset="-122"/>
              <a:ea typeface="楷体" panose="02010609060101010101" pitchFamily="49" charset="-122"/>
              <a:sym typeface="+mn-ea"/>
            </a:endParaRPr>
          </a:p>
        </p:txBody>
      </p:sp>
      <p:sp>
        <p:nvSpPr>
          <p:cNvPr id="18" name="五边形 17"/>
          <p:cNvSpPr/>
          <p:nvPr/>
        </p:nvSpPr>
        <p:spPr>
          <a:xfrm>
            <a:off x="762000" y="652145"/>
            <a:ext cx="3891280" cy="611505"/>
          </a:xfrm>
          <a:prstGeom prst="homePlate">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r>
              <a:rPr lang="en-US" altLang="zh-CN" sz="2400" b="1">
                <a:solidFill>
                  <a:schemeClr val="tx1"/>
                </a:solidFill>
                <a:latin typeface="楷体" panose="02010609060101010101" pitchFamily="49" charset="-122"/>
                <a:ea typeface="楷体" panose="02010609060101010101" pitchFamily="49" charset="-122"/>
                <a:sym typeface="+mn-ea"/>
              </a:rPr>
              <a:t>2.</a:t>
            </a:r>
            <a:r>
              <a:rPr lang="zh-CN" altLang="en-US" sz="2400" b="1">
                <a:solidFill>
                  <a:schemeClr val="tx1"/>
                </a:solidFill>
                <a:latin typeface="楷体" panose="02010609060101010101" pitchFamily="49" charset="-122"/>
                <a:ea typeface="楷体" panose="02010609060101010101" pitchFamily="49" charset="-122"/>
                <a:sym typeface="+mn-ea"/>
              </a:rPr>
              <a:t>阅读文献时笔记怎么做？</a:t>
            </a:r>
            <a:endPar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extBox 2"/>
          <p:cNvSpPr txBox="1"/>
          <p:nvPr>
            <p:custDataLst>
              <p:tags r:id="rId2"/>
            </p:custDataLst>
          </p:nvPr>
        </p:nvSpPr>
        <p:spPr>
          <a:xfrm>
            <a:off x="5212080" y="0"/>
            <a:ext cx="1951355" cy="1076325"/>
          </a:xfrm>
          <a:prstGeom prst="rect">
            <a:avLst/>
          </a:prstGeom>
          <a:noFill/>
        </p:spPr>
        <p:txBody>
          <a:bodyPr wrap="square" rtlCol="0">
            <a:spAutoFit/>
          </a:bodyPr>
          <a:lstStyle/>
          <a:p>
            <a:pPr>
              <a:defRPr/>
            </a:pPr>
            <a:r>
              <a:rPr lang="zh-CN" altLang="en-US" sz="3200" b="1" dirty="0">
                <a:solidFill>
                  <a:schemeClr val="bg1"/>
                </a:solidFill>
                <a:latin typeface="楷体" panose="02010609060101010101" pitchFamily="49" charset="-122"/>
                <a:ea typeface="楷体" panose="02010609060101010101" pitchFamily="49" charset="-122"/>
                <a:sym typeface="+mn-ea"/>
              </a:rPr>
              <a:t>认识平台</a:t>
            </a:r>
            <a:endParaRPr lang="ko-KR" altLang="en-US" sz="3200" b="1" dirty="0">
              <a:solidFill>
                <a:schemeClr val="bg1"/>
              </a:solidFill>
              <a:latin typeface="楷体" panose="02010609060101010101" pitchFamily="49" charset="-122"/>
              <a:ea typeface="楷体" panose="02010609060101010101" pitchFamily="49" charset="-122"/>
            </a:endParaRPr>
          </a:p>
          <a:p>
            <a:pPr>
              <a:defRPr/>
            </a:pPr>
            <a:endParaRPr lang="ko-KR" altLang="en-US" sz="3200" b="1" spc="150" dirty="0">
              <a:solidFill>
                <a:schemeClr val="bg1"/>
              </a:solidFill>
              <a:latin typeface="楷体" panose="02010609060101010101" pitchFamily="49" charset="-122"/>
              <a:ea typeface="楷体" panose="02010609060101010101" pitchFamily="49" charset="-122"/>
              <a:cs typeface="Gen Jyuu GothicL Medium" panose="020B0302020203020207" pitchFamily="34" charset="-128"/>
              <a:sym typeface="+mn-lt"/>
            </a:endParaRPr>
          </a:p>
        </p:txBody>
      </p:sp>
      <p:sp>
        <p:nvSpPr>
          <p:cNvPr id="3" name="文本框 2"/>
          <p:cNvSpPr txBox="1"/>
          <p:nvPr/>
        </p:nvSpPr>
        <p:spPr>
          <a:xfrm>
            <a:off x="197485" y="1987550"/>
            <a:ext cx="3848100" cy="2861310"/>
          </a:xfrm>
          <a:prstGeom prst="rect">
            <a:avLst/>
          </a:prstGeom>
          <a:noFill/>
        </p:spPr>
        <p:txBody>
          <a:bodyPr wrap="square" rtlCol="0" anchor="t">
            <a:spAutoFit/>
            <a:scene3d>
              <a:camera prst="orthographicFront"/>
              <a:lightRig rig="threePt" dir="t"/>
            </a:scene3d>
          </a:bodyPr>
          <a:lstStyle/>
          <a:p>
            <a:pPr>
              <a:lnSpc>
                <a:spcPct val="150000"/>
              </a:lnSpc>
            </a:pPr>
            <a:r>
              <a:rPr lang="en-US" altLang="zh-CN" b="1">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000" b="1" dirty="0">
                <a:latin typeface="楷体" panose="02010609060101010101" pitchFamily="49" charset="-122"/>
                <a:ea typeface="楷体" panose="02010609060101010101" pitchFamily="49" charset="-122"/>
                <a:cs typeface="楷体" panose="02010609060101010101" pitchFamily="49" charset="-122"/>
                <a:sym typeface="+mn-ea"/>
              </a:rPr>
              <a:t>万方智搜，基于3亿学术文献资源，以及在此基础之上构建的2千万余条机构数据、专家数据、近1万期刊数据等，为用户提供文献检索、全文获取、文献分析、文献订阅等服务。</a:t>
            </a:r>
            <a:endParaRPr lang="zh-CN" altLang="en-US" sz="2400" b="1" dirty="0">
              <a:solidFill>
                <a:schemeClr val="tx1"/>
              </a:solidFill>
              <a:effectLst/>
              <a:latin typeface="楷体" panose="02010609060101010101" pitchFamily="49" charset="-122"/>
              <a:ea typeface="楷体" panose="02010609060101010101" pitchFamily="49" charset="-122"/>
              <a:cs typeface="楷体" panose="02010609060101010101" pitchFamily="49" charset="-122"/>
            </a:endParaRPr>
          </a:p>
        </p:txBody>
      </p:sp>
      <p:sp>
        <p:nvSpPr>
          <p:cNvPr id="4" name="矩形 20"/>
          <p:cNvSpPr>
            <a:spLocks noChangeArrowheads="1"/>
          </p:cNvSpPr>
          <p:nvPr/>
        </p:nvSpPr>
        <p:spPr bwMode="auto">
          <a:xfrm>
            <a:off x="5664000" y="6309000"/>
            <a:ext cx="526224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rgbClr val="FF0000"/>
                </a:solidFill>
                <a:latin typeface="楷体" panose="02010609060101010101" pitchFamily="49" charset="-122"/>
                <a:ea typeface="楷体" panose="02010609060101010101" pitchFamily="49" charset="-122"/>
              </a:rPr>
              <a:t>http://www.wanfangdata.com.cn</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0000" y="693000"/>
            <a:ext cx="7190121" cy="56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982608" y="1100446"/>
            <a:ext cx="3779520" cy="603885"/>
          </a:xfrm>
          <a:prstGeom prst="rect">
            <a:avLst/>
          </a:prstGeom>
        </p:spPr>
        <p:txBody>
          <a:bodyPr wrap="none">
            <a:spAutoFit/>
            <a:scene3d>
              <a:camera prst="orthographicFront"/>
              <a:lightRig rig="threePt" dir="t"/>
            </a:scene3d>
          </a:bodyPr>
          <a:lstStyle/>
          <a:p>
            <a:pPr algn="ctr">
              <a:lnSpc>
                <a:spcPts val="4000"/>
              </a:lnSpc>
            </a:pPr>
            <a:r>
              <a:rPr lang="zh-CN" altLang="en-US" sz="2000" b="1" kern="100" dirty="0">
                <a:solidFill>
                  <a:schemeClr val="accent1"/>
                </a:solidFill>
                <a:effectLst/>
                <a:latin typeface="楷体" panose="02010609060101010101" pitchFamily="49" charset="-122"/>
                <a:ea typeface="楷体" panose="02010609060101010101" pitchFamily="49" charset="-122"/>
                <a:cs typeface="楷体" panose="02010609060101010101" pitchFamily="49" charset="-122"/>
              </a:rPr>
              <a:t>结尾</a:t>
            </a:r>
            <a:r>
              <a:rPr lang="en-US" altLang="zh-CN" sz="2000" b="1" kern="100" dirty="0">
                <a:solidFill>
                  <a:schemeClr val="accent1"/>
                </a:solidFill>
                <a:effectLst/>
                <a:latin typeface="楷体" panose="02010609060101010101" pitchFamily="49" charset="-122"/>
                <a:ea typeface="楷体" panose="02010609060101010101" pitchFamily="49" charset="-122"/>
                <a:cs typeface="楷体" panose="02010609060101010101" pitchFamily="49" charset="-122"/>
              </a:rPr>
              <a:t>——</a:t>
            </a:r>
            <a:r>
              <a:rPr lang="zh-CN" altLang="en-US" sz="2000" b="1" kern="100" dirty="0">
                <a:solidFill>
                  <a:schemeClr val="accent1"/>
                </a:solidFill>
                <a:effectLst/>
                <a:latin typeface="楷体" panose="02010609060101010101" pitchFamily="49" charset="-122"/>
                <a:ea typeface="楷体" panose="02010609060101010101" pitchFamily="49" charset="-122"/>
                <a:cs typeface="楷体" panose="02010609060101010101" pitchFamily="49" charset="-122"/>
              </a:rPr>
              <a:t>参考文献太折磨人？！</a:t>
            </a:r>
          </a:p>
        </p:txBody>
      </p:sp>
      <p:sp>
        <p:nvSpPr>
          <p:cNvPr id="6" name="文本框 5"/>
          <p:cNvSpPr txBox="1"/>
          <p:nvPr/>
        </p:nvSpPr>
        <p:spPr>
          <a:xfrm>
            <a:off x="3271364" y="1479750"/>
            <a:ext cx="7925171" cy="1014730"/>
          </a:xfrm>
          <a:prstGeom prst="rect">
            <a:avLst/>
          </a:prstGeom>
          <a:noFill/>
        </p:spPr>
        <p:txBody>
          <a:bodyPr wrap="square" rtlCol="0">
            <a:spAutoFit/>
            <a:scene3d>
              <a:camera prst="orthographicFront"/>
              <a:lightRig rig="threePt" dir="t"/>
            </a:scene3d>
          </a:bodyPr>
          <a:lstStyle/>
          <a:p>
            <a:pPr marL="381000" indent="-381000">
              <a:lnSpc>
                <a:spcPct val="150000"/>
              </a:lnSpc>
              <a:buFont typeface="Wingdings" panose="05000000000000000000" pitchFamily="2" charset="2"/>
              <a:buChar char="p"/>
            </a:pPr>
            <a:r>
              <a:rPr lang="zh-CN" altLang="en-US" sz="2000"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参考文献：为撰写或编辑论文和著作而引用的有关文献信息资源</a:t>
            </a:r>
            <a:endParaRPr lang="en-US" altLang="zh-CN" sz="2000"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p>
            <a:pPr marL="381000" indent="-381000">
              <a:lnSpc>
                <a:spcPct val="150000"/>
              </a:lnSpc>
              <a:buFont typeface="Wingdings" panose="05000000000000000000" pitchFamily="2" charset="2"/>
              <a:buChar char="p"/>
            </a:pPr>
            <a:r>
              <a:rPr lang="zh-CN" altLang="en-US" sz="2000"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规范的参考文献表明了作者对于学术研究的严谨态度</a:t>
            </a:r>
          </a:p>
        </p:txBody>
      </p:sp>
      <p:sp>
        <p:nvSpPr>
          <p:cNvPr id="8" name="文本框 7"/>
          <p:cNvSpPr txBox="1"/>
          <p:nvPr/>
        </p:nvSpPr>
        <p:spPr>
          <a:xfrm>
            <a:off x="753268" y="2513354"/>
            <a:ext cx="1944035" cy="460375"/>
          </a:xfrm>
          <a:prstGeom prst="rect">
            <a:avLst/>
          </a:prstGeom>
          <a:noFill/>
        </p:spPr>
        <p:txBody>
          <a:bodyPr wrap="square" rtlCol="0">
            <a:spAutoFit/>
          </a:bodyPr>
          <a:lstStyle/>
          <a:p>
            <a:r>
              <a:rPr lang="zh-CN" altLang="en-US" sz="2400" b="1" dirty="0">
                <a:solidFill>
                  <a:srgbClr val="C00000"/>
                </a:solidFill>
                <a:latin typeface="楷体" panose="02010609060101010101" pitchFamily="49" charset="-122"/>
                <a:ea typeface="楷体" panose="02010609060101010101" pitchFamily="49" charset="-122"/>
              </a:rPr>
              <a:t>导出功能</a:t>
            </a:r>
          </a:p>
        </p:txBody>
      </p:sp>
      <p:pic>
        <p:nvPicPr>
          <p:cNvPr id="3" name="图片 2" descr="3655310"/>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45515" y="2988945"/>
            <a:ext cx="1369695" cy="1369695"/>
          </a:xfrm>
          <a:prstGeom prst="rect">
            <a:avLst/>
          </a:prstGeom>
        </p:spPr>
      </p:pic>
      <p:pic>
        <p:nvPicPr>
          <p:cNvPr id="7" name="图片 6"/>
          <p:cNvPicPr>
            <a:picLocks noChangeAspect="1"/>
          </p:cNvPicPr>
          <p:nvPr/>
        </p:nvPicPr>
        <p:blipFill>
          <a:blip r:embed="rId6"/>
          <a:stretch>
            <a:fillRect/>
          </a:stretch>
        </p:blipFill>
        <p:spPr>
          <a:xfrm>
            <a:off x="3105150" y="2626995"/>
            <a:ext cx="9086850" cy="1790700"/>
          </a:xfrm>
          <a:prstGeom prst="rect">
            <a:avLst/>
          </a:prstGeom>
        </p:spPr>
      </p:pic>
      <p:pic>
        <p:nvPicPr>
          <p:cNvPr id="10" name="图片 9"/>
          <p:cNvPicPr>
            <a:picLocks noChangeAspect="1"/>
          </p:cNvPicPr>
          <p:nvPr/>
        </p:nvPicPr>
        <p:blipFill>
          <a:blip r:embed="rId7"/>
          <a:stretch>
            <a:fillRect/>
          </a:stretch>
        </p:blipFill>
        <p:spPr>
          <a:xfrm>
            <a:off x="3185160" y="4497705"/>
            <a:ext cx="8804275" cy="2205355"/>
          </a:xfrm>
          <a:prstGeom prst="rect">
            <a:avLst/>
          </a:prstGeom>
        </p:spPr>
      </p:pic>
      <p:pic>
        <p:nvPicPr>
          <p:cNvPr id="14" name="图片 13"/>
          <p:cNvPicPr>
            <a:picLocks noChangeAspect="1"/>
          </p:cNvPicPr>
          <p:nvPr/>
        </p:nvPicPr>
        <p:blipFill>
          <a:blip r:embed="rId8"/>
          <a:stretch>
            <a:fillRect/>
          </a:stretch>
        </p:blipFill>
        <p:spPr>
          <a:xfrm>
            <a:off x="3105150" y="2513330"/>
            <a:ext cx="8883015" cy="4563110"/>
          </a:xfrm>
          <a:prstGeom prst="rect">
            <a:avLst/>
          </a:prstGeom>
        </p:spPr>
      </p:pic>
      <p:sp>
        <p:nvSpPr>
          <p:cNvPr id="17" name="文本框 16"/>
          <p:cNvSpPr txBox="1"/>
          <p:nvPr/>
        </p:nvSpPr>
        <p:spPr>
          <a:xfrm>
            <a:off x="16510" y="68580"/>
            <a:ext cx="3949065" cy="125412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a:solidFill>
                  <a:schemeClr val="bg1"/>
                </a:solidFill>
                <a:latin typeface="楷体" panose="02010609060101010101" pitchFamily="49" charset="-122"/>
                <a:ea typeface="楷体" panose="02010609060101010101" pitchFamily="49" charset="-122"/>
                <a:sym typeface="+mn-ea"/>
              </a:rPr>
              <a:t>二、文献查阅的全程</a:t>
            </a:r>
          </a:p>
          <a:p>
            <a:pPr lvl="0">
              <a:lnSpc>
                <a:spcPct val="100000"/>
              </a:lnSpc>
              <a:spcBef>
                <a:spcPct val="0"/>
              </a:spcBef>
              <a:spcAft>
                <a:spcPct val="35000"/>
              </a:spcAft>
            </a:pPr>
            <a:endParaRPr lang="zh-CN" altLang="en-US" sz="3200" b="1" dirty="0">
              <a:solidFill>
                <a:schemeClr val="bg1"/>
              </a:solidFill>
              <a:latin typeface="楷体" panose="02010609060101010101" pitchFamily="49" charset="-122"/>
              <a:ea typeface="楷体" panose="02010609060101010101" pitchFamily="49" charset="-122"/>
              <a:sym typeface="+mn-ea"/>
            </a:endParaRPr>
          </a:p>
        </p:txBody>
      </p:sp>
      <p:sp>
        <p:nvSpPr>
          <p:cNvPr id="18" name="五边形 17"/>
          <p:cNvSpPr/>
          <p:nvPr/>
        </p:nvSpPr>
        <p:spPr>
          <a:xfrm>
            <a:off x="762000" y="652145"/>
            <a:ext cx="3891280" cy="611505"/>
          </a:xfrm>
          <a:prstGeom prst="homePlate">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r>
              <a:rPr lang="en-US" altLang="zh-CN" sz="2400" b="1">
                <a:solidFill>
                  <a:schemeClr val="tx1"/>
                </a:solidFill>
                <a:latin typeface="楷体" panose="02010609060101010101" pitchFamily="49" charset="-122"/>
                <a:ea typeface="楷体" panose="02010609060101010101" pitchFamily="49" charset="-122"/>
                <a:sym typeface="+mn-ea"/>
              </a:rPr>
              <a:t>3.</a:t>
            </a:r>
            <a:r>
              <a:rPr lang="zh-CN" altLang="en-US" sz="2400" b="1">
                <a:solidFill>
                  <a:schemeClr val="tx1"/>
                </a:solidFill>
                <a:latin typeface="楷体" panose="02010609060101010101" pitchFamily="49" charset="-122"/>
                <a:ea typeface="楷体" panose="02010609060101010101" pitchFamily="49" charset="-122"/>
                <a:sym typeface="+mn-ea"/>
              </a:rPr>
              <a:t>参考文献怎么管理？</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4364413" y="1073479"/>
            <a:ext cx="3525520" cy="603885"/>
          </a:xfrm>
          <a:prstGeom prst="rect">
            <a:avLst/>
          </a:prstGeom>
        </p:spPr>
        <p:txBody>
          <a:bodyPr wrap="none">
            <a:spAutoFit/>
          </a:bodyPr>
          <a:lstStyle/>
          <a:p>
            <a:pPr algn="just">
              <a:lnSpc>
                <a:spcPts val="4000"/>
              </a:lnSpc>
            </a:pPr>
            <a:r>
              <a:rPr lang="zh-CN" altLang="en-US" sz="2000" b="1" kern="100" dirty="0">
                <a:solidFill>
                  <a:srgbClr val="C00000"/>
                </a:solidFill>
                <a:latin typeface="楷体" panose="02010609060101010101" pitchFamily="49" charset="-122"/>
                <a:ea typeface="楷体" panose="02010609060101010101" pitchFamily="49" charset="-122"/>
                <a:cs typeface="楷体" panose="02010609060101010101" pitchFamily="49" charset="-122"/>
              </a:rPr>
              <a:t>跟踪</a:t>
            </a:r>
            <a:r>
              <a:rPr lang="en-US" altLang="zh-CN" sz="2000" b="1" kern="100" dirty="0">
                <a:solidFill>
                  <a:srgbClr val="C00000"/>
                </a:solidFill>
                <a:latin typeface="楷体" panose="02010609060101010101" pitchFamily="49" charset="-122"/>
                <a:ea typeface="楷体" panose="02010609060101010101" pitchFamily="49" charset="-122"/>
                <a:cs typeface="楷体" panose="02010609060101010101" pitchFamily="49" charset="-122"/>
              </a:rPr>
              <a:t>——</a:t>
            </a:r>
            <a:r>
              <a:rPr lang="zh-CN" altLang="en-US" sz="2000" b="1" kern="100" dirty="0">
                <a:solidFill>
                  <a:srgbClr val="C00000"/>
                </a:solidFill>
                <a:latin typeface="楷体" panose="02010609060101010101" pitchFamily="49" charset="-122"/>
                <a:ea typeface="楷体" panose="02010609060101010101" pitchFamily="49" charset="-122"/>
                <a:cs typeface="楷体" panose="02010609060101010101" pitchFamily="49" charset="-122"/>
              </a:rPr>
              <a:t>最新文献太难找？！</a:t>
            </a:r>
          </a:p>
        </p:txBody>
      </p:sp>
      <p:sp>
        <p:nvSpPr>
          <p:cNvPr id="13" name="文本框 12"/>
          <p:cNvSpPr txBox="1"/>
          <p:nvPr/>
        </p:nvSpPr>
        <p:spPr>
          <a:xfrm>
            <a:off x="3841168" y="1552065"/>
            <a:ext cx="5626317" cy="1014730"/>
          </a:xfrm>
          <a:prstGeom prst="rect">
            <a:avLst/>
          </a:prstGeom>
          <a:noFill/>
        </p:spPr>
        <p:txBody>
          <a:bodyPr wrap="square" rtlCol="0">
            <a:spAutoFit/>
            <a:scene3d>
              <a:camera prst="orthographicFront"/>
              <a:lightRig rig="threePt" dir="t"/>
            </a:scene3d>
          </a:bodyPr>
          <a:lstStyle/>
          <a:p>
            <a:pPr marL="381000" indent="-381000">
              <a:lnSpc>
                <a:spcPct val="150000"/>
              </a:lnSpc>
              <a:buFont typeface="Wingdings" panose="05000000000000000000" pitchFamily="2" charset="2"/>
              <a:buChar char="p"/>
            </a:pPr>
            <a:r>
              <a:rPr lang="zh-CN" altLang="en-US" sz="2000"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根据个性化设置、自动推荐最新的文献</a:t>
            </a:r>
            <a:endParaRPr lang="en-US" altLang="zh-CN" sz="2000"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p>
            <a:pPr marL="381000" indent="-381000">
              <a:lnSpc>
                <a:spcPct val="150000"/>
              </a:lnSpc>
              <a:buFont typeface="Wingdings" panose="05000000000000000000" pitchFamily="2" charset="2"/>
              <a:buChar char="p"/>
            </a:pPr>
            <a:r>
              <a:rPr lang="zh-CN" altLang="en-US" sz="2000"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期刊论文订阅、检索式订阅、</a:t>
            </a:r>
          </a:p>
        </p:txBody>
      </p:sp>
      <p:sp>
        <p:nvSpPr>
          <p:cNvPr id="14" name="文本框 13"/>
          <p:cNvSpPr txBox="1"/>
          <p:nvPr/>
        </p:nvSpPr>
        <p:spPr>
          <a:xfrm>
            <a:off x="753268" y="2513354"/>
            <a:ext cx="1944035" cy="460375"/>
          </a:xfrm>
          <a:prstGeom prst="rect">
            <a:avLst/>
          </a:prstGeom>
          <a:noFill/>
        </p:spPr>
        <p:txBody>
          <a:bodyPr wrap="square" rtlCol="0">
            <a:spAutoFit/>
          </a:bodyPr>
          <a:lstStyle/>
          <a:p>
            <a:r>
              <a:rPr lang="zh-CN" altLang="en-US" sz="2400" b="1" dirty="0">
                <a:solidFill>
                  <a:srgbClr val="C00000"/>
                </a:solidFill>
                <a:latin typeface="楷体" panose="02010609060101010101" pitchFamily="49" charset="-122"/>
                <a:ea typeface="楷体" panose="02010609060101010101" pitchFamily="49" charset="-122"/>
              </a:rPr>
              <a:t>订阅功能</a:t>
            </a:r>
          </a:p>
        </p:txBody>
      </p:sp>
      <p:pic>
        <p:nvPicPr>
          <p:cNvPr id="4" name="图片 3" descr="4526948"/>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27380" y="3122930"/>
            <a:ext cx="1341755" cy="1341755"/>
          </a:xfrm>
          <a:prstGeom prst="rect">
            <a:avLst/>
          </a:prstGeom>
        </p:spPr>
      </p:pic>
      <p:sp>
        <p:nvSpPr>
          <p:cNvPr id="6" name="文本框 5"/>
          <p:cNvSpPr txBox="1"/>
          <p:nvPr/>
        </p:nvSpPr>
        <p:spPr>
          <a:xfrm>
            <a:off x="407670" y="4269105"/>
            <a:ext cx="3352165" cy="1801495"/>
          </a:xfrm>
          <a:prstGeom prst="rect">
            <a:avLst/>
          </a:prstGeom>
          <a:noFill/>
        </p:spPr>
        <p:txBody>
          <a:bodyPr wrap="square" rtlCol="0">
            <a:spAutoFit/>
            <a:scene3d>
              <a:camera prst="orthographicFront"/>
              <a:lightRig rig="threePt" dir="t"/>
            </a:scene3d>
          </a:bodyPr>
          <a:lstStyle/>
          <a:p>
            <a:pPr indent="0">
              <a:lnSpc>
                <a:spcPct val="150000"/>
              </a:lnSpc>
              <a:buClr>
                <a:srgbClr val="FF0000"/>
              </a:buClr>
              <a:buFont typeface="Wingdings" panose="05000000000000000000" pitchFamily="2" charset="2"/>
              <a:buNone/>
            </a:pPr>
            <a:endParaRPr lang="en-US" altLang="zh-CN" b="1" dirty="0">
              <a:solidFill>
                <a:schemeClr val="tx1"/>
              </a:solidFill>
              <a:effectLst>
                <a:outerShdw blurRad="38100" dist="19050" dir="2700000" algn="tl" rotWithShape="0">
                  <a:schemeClr val="dk1">
                    <a:alpha val="40000"/>
                  </a:schemeClr>
                </a:outerShdw>
              </a:effectLst>
              <a:latin typeface="+mn-ea"/>
              <a:cs typeface="+mn-ea"/>
            </a:endParaRPr>
          </a:p>
          <a:p>
            <a:pPr>
              <a:lnSpc>
                <a:spcPct val="150000"/>
              </a:lnSpc>
              <a:buClr>
                <a:srgbClr val="FF0000"/>
              </a:buClr>
            </a:pPr>
            <a:r>
              <a:rPr lang="en-US" altLang="zh-CN" sz="1865" b="1" dirty="0">
                <a:solidFill>
                  <a:schemeClr val="tx1"/>
                </a:solidFill>
                <a:effectLst>
                  <a:outerShdw blurRad="38100" dist="19050" dir="2700000" algn="tl" rotWithShape="0">
                    <a:schemeClr val="dk1">
                      <a:alpha val="40000"/>
                    </a:schemeClr>
                  </a:outerShdw>
                </a:effectLst>
                <a:latin typeface="+mn-ea"/>
                <a:cs typeface="+mn-ea"/>
              </a:rPr>
              <a:t>1.</a:t>
            </a:r>
            <a:r>
              <a:rPr lang="zh-CN" altLang="en-US" sz="1865" b="1" dirty="0">
                <a:solidFill>
                  <a:schemeClr val="tx1"/>
                </a:solidFill>
                <a:effectLst>
                  <a:outerShdw blurRad="38100" dist="19050" dir="2700000" algn="tl" rotWithShape="0">
                    <a:schemeClr val="dk1">
                      <a:alpha val="40000"/>
                    </a:schemeClr>
                  </a:outerShdw>
                </a:effectLst>
                <a:latin typeface="+mn-ea"/>
                <a:cs typeface="+mn-ea"/>
              </a:rPr>
              <a:t>文献订阅（万方书案</a:t>
            </a:r>
            <a:r>
              <a:rPr lang="en-US" altLang="zh-CN" sz="1865" b="1" dirty="0">
                <a:solidFill>
                  <a:schemeClr val="tx1"/>
                </a:solidFill>
                <a:effectLst>
                  <a:outerShdw blurRad="38100" dist="19050" dir="2700000" algn="tl" rotWithShape="0">
                    <a:schemeClr val="dk1">
                      <a:alpha val="40000"/>
                    </a:schemeClr>
                  </a:outerShdw>
                </a:effectLst>
                <a:latin typeface="+mn-ea"/>
                <a:cs typeface="+mn-ea"/>
              </a:rPr>
              <a:t>-</a:t>
            </a:r>
            <a:r>
              <a:rPr lang="zh-CN" altLang="en-US" sz="1865" b="1" dirty="0">
                <a:solidFill>
                  <a:schemeClr val="tx1"/>
                </a:solidFill>
                <a:effectLst>
                  <a:outerShdw blurRad="38100" dist="19050" dir="2700000" algn="tl" rotWithShape="0">
                    <a:schemeClr val="dk1">
                      <a:alpha val="40000"/>
                    </a:schemeClr>
                  </a:outerShdw>
                </a:effectLst>
                <a:latin typeface="+mn-ea"/>
                <a:cs typeface="+mn-ea"/>
              </a:rPr>
              <a:t>关键词订阅、检索历史订阅）</a:t>
            </a:r>
          </a:p>
          <a:p>
            <a:pPr>
              <a:lnSpc>
                <a:spcPct val="150000"/>
              </a:lnSpc>
              <a:buClr>
                <a:srgbClr val="FF0000"/>
              </a:buClr>
            </a:pPr>
            <a:endParaRPr lang="zh-CN" altLang="en-US" sz="1865" b="1" dirty="0">
              <a:solidFill>
                <a:schemeClr val="tx1"/>
              </a:solidFill>
              <a:effectLst>
                <a:outerShdw blurRad="38100" dist="19050" dir="2700000" algn="tl" rotWithShape="0">
                  <a:schemeClr val="dk1">
                    <a:alpha val="40000"/>
                  </a:schemeClr>
                </a:outerShdw>
              </a:effectLst>
              <a:latin typeface="+mn-ea"/>
              <a:cs typeface="+mn-ea"/>
            </a:endParaRPr>
          </a:p>
        </p:txBody>
      </p:sp>
      <p:pic>
        <p:nvPicPr>
          <p:cNvPr id="3" name="图片 2"/>
          <p:cNvPicPr>
            <a:picLocks noChangeAspect="1"/>
          </p:cNvPicPr>
          <p:nvPr/>
        </p:nvPicPr>
        <p:blipFill>
          <a:blip r:embed="rId6"/>
          <a:stretch>
            <a:fillRect/>
          </a:stretch>
        </p:blipFill>
        <p:spPr>
          <a:xfrm>
            <a:off x="4058920" y="2625090"/>
            <a:ext cx="7134225" cy="4048125"/>
          </a:xfrm>
          <a:prstGeom prst="rect">
            <a:avLst/>
          </a:prstGeom>
        </p:spPr>
      </p:pic>
      <p:pic>
        <p:nvPicPr>
          <p:cNvPr id="10" name="图片 9"/>
          <p:cNvPicPr>
            <a:picLocks noChangeAspect="1"/>
          </p:cNvPicPr>
          <p:nvPr/>
        </p:nvPicPr>
        <p:blipFill>
          <a:blip r:embed="rId7"/>
          <a:stretch>
            <a:fillRect/>
          </a:stretch>
        </p:blipFill>
        <p:spPr>
          <a:xfrm>
            <a:off x="3805555" y="2625090"/>
            <a:ext cx="8301990" cy="3667760"/>
          </a:xfrm>
          <a:prstGeom prst="rect">
            <a:avLst/>
          </a:prstGeom>
        </p:spPr>
      </p:pic>
      <p:pic>
        <p:nvPicPr>
          <p:cNvPr id="11" name="图片 10"/>
          <p:cNvPicPr>
            <a:picLocks noChangeAspect="1"/>
          </p:cNvPicPr>
          <p:nvPr/>
        </p:nvPicPr>
        <p:blipFill>
          <a:blip r:embed="rId8"/>
          <a:stretch>
            <a:fillRect/>
          </a:stretch>
        </p:blipFill>
        <p:spPr>
          <a:xfrm>
            <a:off x="3845560" y="2566670"/>
            <a:ext cx="7930515" cy="3916680"/>
          </a:xfrm>
          <a:prstGeom prst="rect">
            <a:avLst/>
          </a:prstGeom>
        </p:spPr>
      </p:pic>
      <p:pic>
        <p:nvPicPr>
          <p:cNvPr id="17" name="图片 16"/>
          <p:cNvPicPr>
            <a:picLocks noChangeAspect="1"/>
          </p:cNvPicPr>
          <p:nvPr/>
        </p:nvPicPr>
        <p:blipFill>
          <a:blip r:embed="rId9"/>
          <a:stretch>
            <a:fillRect/>
          </a:stretch>
        </p:blipFill>
        <p:spPr>
          <a:xfrm>
            <a:off x="5756275" y="2545080"/>
            <a:ext cx="6257925" cy="3924300"/>
          </a:xfrm>
          <a:prstGeom prst="rect">
            <a:avLst/>
          </a:prstGeom>
        </p:spPr>
      </p:pic>
      <p:sp>
        <p:nvSpPr>
          <p:cNvPr id="18" name="文本框 17"/>
          <p:cNvSpPr txBox="1"/>
          <p:nvPr/>
        </p:nvSpPr>
        <p:spPr>
          <a:xfrm>
            <a:off x="407670" y="5692140"/>
            <a:ext cx="3542030" cy="522605"/>
          </a:xfrm>
          <a:prstGeom prst="rect">
            <a:avLst/>
          </a:prstGeom>
          <a:noFill/>
        </p:spPr>
        <p:txBody>
          <a:bodyPr wrap="square" rtlCol="0">
            <a:spAutoFit/>
            <a:scene3d>
              <a:camera prst="orthographicFront"/>
              <a:lightRig rig="threePt" dir="t"/>
            </a:scene3d>
          </a:bodyPr>
          <a:lstStyle/>
          <a:p>
            <a:pPr indent="0">
              <a:lnSpc>
                <a:spcPct val="150000"/>
              </a:lnSpc>
              <a:buClr>
                <a:srgbClr val="FF0000"/>
              </a:buClr>
              <a:buFont typeface="Wingdings" panose="05000000000000000000" pitchFamily="2" charset="2"/>
              <a:buNone/>
            </a:pPr>
            <a:r>
              <a:rPr lang="en-US" altLang="zh-CN" sz="1865" b="1" dirty="0">
                <a:solidFill>
                  <a:schemeClr val="tx1"/>
                </a:solidFill>
                <a:effectLst>
                  <a:outerShdw blurRad="38100" dist="19050" dir="2700000" algn="tl" rotWithShape="0">
                    <a:schemeClr val="dk1">
                      <a:alpha val="40000"/>
                    </a:schemeClr>
                  </a:outerShdw>
                </a:effectLst>
                <a:latin typeface="+mn-ea"/>
                <a:cs typeface="+mn-ea"/>
              </a:rPr>
              <a:t>2.</a:t>
            </a:r>
            <a:r>
              <a:rPr lang="zh-CN" altLang="en-US" sz="1865" b="1" dirty="0">
                <a:solidFill>
                  <a:schemeClr val="tx1"/>
                </a:solidFill>
                <a:effectLst>
                  <a:outerShdw blurRad="38100" dist="19050" dir="2700000" algn="tl" rotWithShape="0">
                    <a:schemeClr val="dk1">
                      <a:alpha val="40000"/>
                    </a:schemeClr>
                  </a:outerShdw>
                </a:effectLst>
                <a:latin typeface="+mn-ea"/>
                <a:cs typeface="+mn-ea"/>
              </a:rPr>
              <a:t>按刊订阅</a:t>
            </a:r>
          </a:p>
        </p:txBody>
      </p:sp>
      <p:sp>
        <p:nvSpPr>
          <p:cNvPr id="7" name="文本框 6"/>
          <p:cNvSpPr txBox="1"/>
          <p:nvPr/>
        </p:nvSpPr>
        <p:spPr>
          <a:xfrm>
            <a:off x="16510" y="68580"/>
            <a:ext cx="3949065" cy="125412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a:solidFill>
                  <a:schemeClr val="bg1"/>
                </a:solidFill>
                <a:latin typeface="楷体" panose="02010609060101010101" pitchFamily="49" charset="-122"/>
                <a:ea typeface="楷体" panose="02010609060101010101" pitchFamily="49" charset="-122"/>
                <a:sym typeface="+mn-ea"/>
              </a:rPr>
              <a:t>二、文献查阅的全程</a:t>
            </a:r>
          </a:p>
          <a:p>
            <a:pPr lvl="0">
              <a:lnSpc>
                <a:spcPct val="100000"/>
              </a:lnSpc>
              <a:spcBef>
                <a:spcPct val="0"/>
              </a:spcBef>
              <a:spcAft>
                <a:spcPct val="35000"/>
              </a:spcAft>
            </a:pPr>
            <a:endParaRPr lang="zh-CN" altLang="en-US" sz="3200" b="1" dirty="0">
              <a:solidFill>
                <a:schemeClr val="bg1"/>
              </a:solidFill>
              <a:latin typeface="楷体" panose="02010609060101010101" pitchFamily="49" charset="-122"/>
              <a:ea typeface="楷体" panose="02010609060101010101" pitchFamily="49" charset="-122"/>
              <a:sym typeface="+mn-ea"/>
            </a:endParaRPr>
          </a:p>
        </p:txBody>
      </p:sp>
      <p:sp>
        <p:nvSpPr>
          <p:cNvPr id="9" name="五边形 8"/>
          <p:cNvSpPr/>
          <p:nvPr/>
        </p:nvSpPr>
        <p:spPr>
          <a:xfrm>
            <a:off x="762000" y="652145"/>
            <a:ext cx="3891280" cy="611505"/>
          </a:xfrm>
          <a:prstGeom prst="homePlate">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r>
              <a:rPr lang="en-US" altLang="zh-CN" sz="2400" b="1">
                <a:solidFill>
                  <a:schemeClr val="tx1"/>
                </a:solidFill>
                <a:latin typeface="楷体" panose="02010609060101010101" pitchFamily="49" charset="-122"/>
                <a:ea typeface="楷体" panose="02010609060101010101" pitchFamily="49" charset="-122"/>
                <a:sym typeface="+mn-ea"/>
              </a:rPr>
              <a:t>3.</a:t>
            </a:r>
            <a:r>
              <a:rPr lang="zh-CN" altLang="en-US" sz="2400" b="1">
                <a:solidFill>
                  <a:schemeClr val="tx1"/>
                </a:solidFill>
                <a:latin typeface="楷体" panose="02010609060101010101" pitchFamily="49" charset="-122"/>
                <a:ea typeface="楷体" panose="02010609060101010101" pitchFamily="49" charset="-122"/>
                <a:sym typeface="+mn-ea"/>
              </a:rPr>
              <a:t>参考文献怎么管理？</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789" y="1637550"/>
            <a:ext cx="4076088" cy="3801124"/>
          </a:xfrm>
          <a:prstGeom prst="rect">
            <a:avLst/>
          </a:prstGeom>
        </p:spPr>
      </p:pic>
      <p:graphicFrame>
        <p:nvGraphicFramePr>
          <p:cNvPr id="9" name="图示 8"/>
          <p:cNvGraphicFramePr/>
          <p:nvPr/>
        </p:nvGraphicFramePr>
        <p:xfrm>
          <a:off x="4464050" y="1342592"/>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文本框 6"/>
          <p:cNvSpPr txBox="1"/>
          <p:nvPr/>
        </p:nvSpPr>
        <p:spPr>
          <a:xfrm>
            <a:off x="16510" y="68580"/>
            <a:ext cx="4447540" cy="1925320"/>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a:solidFill>
                  <a:schemeClr val="bg1"/>
                </a:solidFill>
                <a:latin typeface="楷体" panose="02010609060101010101" pitchFamily="49" charset="-122"/>
                <a:ea typeface="楷体" panose="02010609060101010101" pitchFamily="49" charset="-122"/>
                <a:sym typeface="+mn-ea"/>
              </a:rPr>
              <a:t>三、论文完成后的收尾</a:t>
            </a:r>
          </a:p>
          <a:p>
            <a:pPr lvl="0">
              <a:lnSpc>
                <a:spcPct val="100000"/>
              </a:lnSpc>
              <a:spcBef>
                <a:spcPct val="0"/>
              </a:spcBef>
              <a:spcAft>
                <a:spcPct val="35000"/>
              </a:spcAft>
            </a:pPr>
            <a:endParaRPr lang="zh-CN" altLang="en-US" sz="3200" b="1" dirty="0">
              <a:solidFill>
                <a:schemeClr val="bg1"/>
              </a:solidFill>
              <a:latin typeface="楷体" panose="02010609060101010101" pitchFamily="49" charset="-122"/>
              <a:ea typeface="楷体" panose="02010609060101010101" pitchFamily="49" charset="-122"/>
              <a:sym typeface="+mn-ea"/>
            </a:endParaRPr>
          </a:p>
          <a:p>
            <a:pPr lvl="0">
              <a:lnSpc>
                <a:spcPct val="100000"/>
              </a:lnSpc>
              <a:spcBef>
                <a:spcPct val="0"/>
              </a:spcBef>
              <a:spcAft>
                <a:spcPct val="35000"/>
              </a:spcAft>
            </a:pPr>
            <a:endParaRPr lang="zh-CN" altLang="en-US" sz="3200" b="1" dirty="0">
              <a:solidFill>
                <a:schemeClr val="bg1"/>
              </a:solidFill>
              <a:latin typeface="楷体" panose="02010609060101010101" pitchFamily="49" charset="-122"/>
              <a:ea typeface="楷体" panose="02010609060101010101" pitchFamily="49" charset="-122"/>
              <a:sym typeface="+mn-ea"/>
            </a:endParaRPr>
          </a:p>
        </p:txBody>
      </p:sp>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stretch>
            <a:fillRect/>
          </a:stretch>
        </p:blipFill>
        <p:spPr>
          <a:xfrm>
            <a:off x="182147" y="1612406"/>
            <a:ext cx="3703418" cy="1309289"/>
          </a:xfrm>
          <a:prstGeom prst="rect">
            <a:avLst/>
          </a:prstGeom>
        </p:spPr>
      </p:pic>
      <p:sp>
        <p:nvSpPr>
          <p:cNvPr id="12" name="文本框 11"/>
          <p:cNvSpPr txBox="1"/>
          <p:nvPr/>
        </p:nvSpPr>
        <p:spPr>
          <a:xfrm>
            <a:off x="0" y="2921635"/>
            <a:ext cx="4269740" cy="3784600"/>
          </a:xfrm>
          <a:prstGeom prst="rect">
            <a:avLst/>
          </a:prstGeom>
          <a:noFill/>
        </p:spPr>
        <p:txBody>
          <a:bodyPr wrap="square" rtlCol="0" anchor="t">
            <a:spAutoFit/>
          </a:bodyPr>
          <a:lstStyle/>
          <a:p>
            <a:pPr>
              <a:lnSpc>
                <a:spcPct val="150000"/>
              </a:lnSpc>
            </a:pPr>
            <a:r>
              <a:rPr lang="en-US" altLang="zh-CN" sz="1600" b="1" dirty="0">
                <a:latin typeface="仿宋" panose="02010609060101010101" charset="-122"/>
                <a:ea typeface="楷体" panose="02010609060101010101" pitchFamily="49" charset="-122"/>
                <a:cs typeface="仿宋" panose="02010609060101010101" charset="-122"/>
              </a:rPr>
              <a:t>    </a:t>
            </a:r>
            <a:r>
              <a:rPr lang="zh-CN" altLang="en-US" sz="1600" b="1" dirty="0">
                <a:latin typeface="仿宋" panose="02010609060101010101" charset="-122"/>
                <a:ea typeface="楷体" panose="02010609060101010101" pitchFamily="49" charset="-122"/>
                <a:cs typeface="仿宋" panose="02010609060101010101" charset="-122"/>
              </a:rPr>
              <a:t>万方检测（WF</a:t>
            </a:r>
            <a:r>
              <a:rPr lang="en-US" altLang="zh-CN" sz="1600" b="1" dirty="0">
                <a:latin typeface="仿宋" panose="02010609060101010101" charset="-122"/>
                <a:ea typeface="楷体" panose="02010609060101010101" pitchFamily="49" charset="-122"/>
                <a:cs typeface="仿宋" panose="02010609060101010101" charset="-122"/>
              </a:rPr>
              <a:t>SD,WanFang</a:t>
            </a:r>
            <a:r>
              <a:rPr lang="zh-CN" altLang="en-US" sz="1600" b="1" dirty="0">
                <a:latin typeface="仿宋" panose="02010609060101010101" charset="-122"/>
                <a:ea typeface="楷体" panose="02010609060101010101" pitchFamily="49" charset="-122"/>
                <a:cs typeface="仿宋" panose="02010609060101010101" charset="-122"/>
              </a:rPr>
              <a:t> Similarity Detection）采用科学先进的检测技术，实现海量学术文献数据全文比对，秉持客观、公正、精准、全面的服务原则，为用户提供精准详实的相似性检测结果，呈现多版本、多维度的检测报告。同时，万方数据文献相似性检测服务践行专业场景化服务的建设原则，其系列产品可有效为科研管理、教育教学、出版发行、人事管理等各领域的学术个体或学术机构提供学术成果相似性检测服务。</a:t>
            </a:r>
          </a:p>
        </p:txBody>
      </p:sp>
      <p:sp>
        <p:nvSpPr>
          <p:cNvPr id="15" name="文本框 14"/>
          <p:cNvSpPr txBox="1"/>
          <p:nvPr/>
        </p:nvSpPr>
        <p:spPr>
          <a:xfrm>
            <a:off x="4902201" y="4925693"/>
            <a:ext cx="1723549" cy="461665"/>
          </a:xfrm>
          <a:prstGeom prst="rect">
            <a:avLst/>
          </a:prstGeom>
          <a:noFill/>
        </p:spPr>
        <p:txBody>
          <a:bodyPr wrap="none" rtlCol="0">
            <a:spAutoFit/>
          </a:bodyPr>
          <a:lstStyle/>
          <a:p>
            <a:r>
              <a:rPr lang="zh-CN" altLang="en-US" sz="2400" b="1" dirty="0">
                <a:solidFill>
                  <a:schemeClr val="tx1"/>
                </a:solidFill>
                <a:effectLst/>
                <a:latin typeface="仿宋" panose="02010609060101010101" charset="-122"/>
                <a:ea typeface="楷体" panose="02010609060101010101" pitchFamily="49" charset="-122"/>
                <a:cs typeface="仿宋" panose="02010609060101010101" charset="-122"/>
              </a:rPr>
              <a:t>个人文献版</a:t>
            </a:r>
          </a:p>
        </p:txBody>
      </p:sp>
      <p:sp>
        <p:nvSpPr>
          <p:cNvPr id="16" name="文本框 15"/>
          <p:cNvSpPr txBox="1"/>
          <p:nvPr/>
        </p:nvSpPr>
        <p:spPr>
          <a:xfrm>
            <a:off x="4953816" y="5387496"/>
            <a:ext cx="1620957" cy="1569660"/>
          </a:xfrm>
          <a:prstGeom prst="rect">
            <a:avLst/>
          </a:prstGeom>
          <a:noFill/>
        </p:spPr>
        <p:txBody>
          <a:bodyPr wrap="none" rtlCol="0" anchor="t">
            <a:spAutoFit/>
          </a:bodyPr>
          <a:lstStyle/>
          <a:p>
            <a:pPr algn="l">
              <a:lnSpc>
                <a:spcPct val="150000"/>
              </a:lnSpc>
              <a:buNone/>
            </a:pPr>
            <a:r>
              <a:rPr lang="zh-CN" altLang="en-US" sz="1600" b="1" dirty="0">
                <a:solidFill>
                  <a:schemeClr val="accent1"/>
                </a:solidFill>
                <a:latin typeface="仿宋" panose="02010609060101010101" charset="-122"/>
                <a:ea typeface="楷体" panose="02010609060101010101" pitchFamily="49" charset="-122"/>
                <a:cs typeface="仿宋" panose="02010609060101010101" charset="-122"/>
                <a:sym typeface="+mn-ea"/>
              </a:rPr>
              <a:t>新文献检测</a:t>
            </a:r>
            <a:endParaRPr lang="en-US" altLang="zh-CN" sz="1600" b="1" dirty="0">
              <a:solidFill>
                <a:schemeClr val="accent1"/>
              </a:solidFill>
              <a:latin typeface="仿宋" panose="02010609060101010101" charset="-122"/>
              <a:ea typeface="楷体" panose="02010609060101010101" pitchFamily="49" charset="-122"/>
              <a:cs typeface="仿宋" panose="02010609060101010101" charset="-122"/>
              <a:sym typeface="+mn-ea"/>
            </a:endParaRPr>
          </a:p>
          <a:p>
            <a:pPr algn="l">
              <a:lnSpc>
                <a:spcPct val="150000"/>
              </a:lnSpc>
              <a:buNone/>
            </a:pPr>
            <a:r>
              <a:rPr lang="zh-CN" altLang="en-US" sz="1600" b="1" dirty="0">
                <a:solidFill>
                  <a:schemeClr val="accent1"/>
                </a:solidFill>
                <a:latin typeface="仿宋" panose="02010609060101010101" charset="-122"/>
                <a:ea typeface="楷体" panose="02010609060101010101" pitchFamily="49" charset="-122"/>
                <a:cs typeface="仿宋" panose="02010609060101010101" charset="-122"/>
                <a:sym typeface="+mn-ea"/>
              </a:rPr>
              <a:t>已发表论文检测</a:t>
            </a:r>
            <a:endParaRPr lang="en-US" altLang="zh-CN" sz="1600" b="1" dirty="0">
              <a:solidFill>
                <a:schemeClr val="accent1"/>
              </a:solidFill>
              <a:latin typeface="仿宋" panose="02010609060101010101" charset="-122"/>
              <a:ea typeface="楷体" panose="02010609060101010101" pitchFamily="49" charset="-122"/>
              <a:cs typeface="仿宋" panose="02010609060101010101" charset="-122"/>
              <a:sym typeface="+mn-ea"/>
            </a:endParaRPr>
          </a:p>
          <a:p>
            <a:pPr algn="l">
              <a:lnSpc>
                <a:spcPct val="150000"/>
              </a:lnSpc>
              <a:buNone/>
            </a:pPr>
            <a:r>
              <a:rPr lang="zh-CN" altLang="en-US" sz="1600" b="1" dirty="0">
                <a:solidFill>
                  <a:schemeClr val="accent1"/>
                </a:solidFill>
                <a:latin typeface="仿宋" panose="02010609060101010101" charset="-122"/>
                <a:ea typeface="楷体" panose="02010609060101010101" pitchFamily="49" charset="-122"/>
                <a:cs typeface="仿宋" panose="02010609060101010101" charset="-122"/>
                <a:sym typeface="+mn-ea"/>
              </a:rPr>
              <a:t>查看检测结果</a:t>
            </a:r>
            <a:endParaRPr lang="en-US" altLang="zh-CN" sz="1600" b="1" dirty="0">
              <a:solidFill>
                <a:schemeClr val="accent1"/>
              </a:solidFill>
              <a:latin typeface="仿宋" panose="02010609060101010101" charset="-122"/>
              <a:ea typeface="楷体" panose="02010609060101010101" pitchFamily="49" charset="-122"/>
              <a:cs typeface="仿宋" panose="02010609060101010101" charset="-122"/>
              <a:sym typeface="+mn-ea"/>
            </a:endParaRPr>
          </a:p>
          <a:p>
            <a:pPr algn="l">
              <a:lnSpc>
                <a:spcPct val="150000"/>
              </a:lnSpc>
              <a:buNone/>
            </a:pPr>
            <a:endParaRPr lang="en-US" altLang="zh-CN" sz="1600" b="1" dirty="0">
              <a:solidFill>
                <a:schemeClr val="accent1"/>
              </a:solidFill>
              <a:latin typeface="仿宋" panose="02010609060101010101" charset="-122"/>
              <a:ea typeface="楷体" panose="02010609060101010101" pitchFamily="49" charset="-122"/>
              <a:cs typeface="仿宋" panose="02010609060101010101" charset="-122"/>
              <a:sym typeface="+mn-ea"/>
            </a:endParaRPr>
          </a:p>
        </p:txBody>
      </p:sp>
      <p:sp>
        <p:nvSpPr>
          <p:cNvPr id="17" name="文本框 16"/>
          <p:cNvSpPr txBox="1"/>
          <p:nvPr/>
        </p:nvSpPr>
        <p:spPr>
          <a:xfrm>
            <a:off x="6868888" y="4899985"/>
            <a:ext cx="2646878" cy="461665"/>
          </a:xfrm>
          <a:prstGeom prst="rect">
            <a:avLst/>
          </a:prstGeom>
          <a:noFill/>
        </p:spPr>
        <p:txBody>
          <a:bodyPr wrap="none" rtlCol="0">
            <a:spAutoFit/>
          </a:bodyPr>
          <a:lstStyle/>
          <a:p>
            <a:r>
              <a:rPr lang="zh-CN" altLang="en-US" sz="2400" b="1" dirty="0">
                <a:solidFill>
                  <a:schemeClr val="tx1"/>
                </a:solidFill>
                <a:effectLst/>
                <a:latin typeface="仿宋" panose="02010609060101010101" charset="-122"/>
                <a:ea typeface="楷体" panose="02010609060101010101" pitchFamily="49" charset="-122"/>
                <a:cs typeface="仿宋" panose="02010609060101010101" charset="-122"/>
              </a:rPr>
              <a:t>检测报告真伪验证</a:t>
            </a:r>
          </a:p>
        </p:txBody>
      </p:sp>
      <p:pic>
        <p:nvPicPr>
          <p:cNvPr id="2" name="图片 1"/>
          <p:cNvPicPr>
            <a:picLocks noChangeAspect="1"/>
          </p:cNvPicPr>
          <p:nvPr/>
        </p:nvPicPr>
        <p:blipFill>
          <a:blip r:embed="rId4"/>
          <a:stretch>
            <a:fillRect/>
          </a:stretch>
        </p:blipFill>
        <p:spPr>
          <a:xfrm>
            <a:off x="4318000" y="1612265"/>
            <a:ext cx="7747635" cy="2985770"/>
          </a:xfrm>
          <a:prstGeom prst="rect">
            <a:avLst/>
          </a:prstGeom>
        </p:spPr>
      </p:pic>
      <p:sp>
        <p:nvSpPr>
          <p:cNvPr id="7" name="文本框 6"/>
          <p:cNvSpPr txBox="1"/>
          <p:nvPr/>
        </p:nvSpPr>
        <p:spPr>
          <a:xfrm>
            <a:off x="16510" y="68580"/>
            <a:ext cx="4447540" cy="1925320"/>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a:solidFill>
                  <a:schemeClr val="bg1"/>
                </a:solidFill>
                <a:latin typeface="楷体" panose="02010609060101010101" pitchFamily="49" charset="-122"/>
                <a:ea typeface="楷体" panose="02010609060101010101" pitchFamily="49" charset="-122"/>
                <a:sym typeface="+mn-ea"/>
              </a:rPr>
              <a:t>三、论文完成后的收尾</a:t>
            </a:r>
          </a:p>
          <a:p>
            <a:pPr lvl="0">
              <a:lnSpc>
                <a:spcPct val="100000"/>
              </a:lnSpc>
              <a:spcBef>
                <a:spcPct val="0"/>
              </a:spcBef>
              <a:spcAft>
                <a:spcPct val="35000"/>
              </a:spcAft>
            </a:pPr>
            <a:endParaRPr lang="zh-CN" altLang="en-US" sz="3200" b="1" dirty="0">
              <a:solidFill>
                <a:schemeClr val="bg1"/>
              </a:solidFill>
              <a:latin typeface="楷体" panose="02010609060101010101" pitchFamily="49" charset="-122"/>
              <a:ea typeface="楷体" panose="02010609060101010101" pitchFamily="49" charset="-122"/>
              <a:sym typeface="+mn-ea"/>
            </a:endParaRPr>
          </a:p>
          <a:p>
            <a:pPr lvl="0">
              <a:lnSpc>
                <a:spcPct val="100000"/>
              </a:lnSpc>
              <a:spcBef>
                <a:spcPct val="0"/>
              </a:spcBef>
              <a:spcAft>
                <a:spcPct val="35000"/>
              </a:spcAft>
            </a:pPr>
            <a:endParaRPr lang="zh-CN" altLang="en-US" sz="3200" b="1" dirty="0">
              <a:solidFill>
                <a:schemeClr val="bg1"/>
              </a:solidFill>
              <a:latin typeface="楷体" panose="02010609060101010101" pitchFamily="49" charset="-122"/>
              <a:ea typeface="楷体" panose="02010609060101010101" pitchFamily="49" charset="-122"/>
              <a:sym typeface="+mn-ea"/>
            </a:endParaRPr>
          </a:p>
        </p:txBody>
      </p:sp>
      <p:sp>
        <p:nvSpPr>
          <p:cNvPr id="9" name="五边形 8"/>
          <p:cNvSpPr/>
          <p:nvPr/>
        </p:nvSpPr>
        <p:spPr>
          <a:xfrm>
            <a:off x="762000" y="652145"/>
            <a:ext cx="2049780" cy="611505"/>
          </a:xfrm>
          <a:prstGeom prst="homePlate">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r>
              <a:rPr lang="en-US" altLang="zh-CN" sz="2400" b="1">
                <a:solidFill>
                  <a:schemeClr val="tx1"/>
                </a:solidFill>
                <a:latin typeface="楷体" panose="02010609060101010101" pitchFamily="49" charset="-122"/>
                <a:ea typeface="楷体" panose="02010609060101010101" pitchFamily="49" charset="-122"/>
                <a:sym typeface="+mn-ea"/>
              </a:rPr>
              <a:t>1.</a:t>
            </a:r>
            <a:r>
              <a:rPr lang="zh-CN" altLang="en-US" sz="2400" b="1">
                <a:solidFill>
                  <a:schemeClr val="tx1"/>
                </a:solidFill>
                <a:latin typeface="楷体" panose="02010609060101010101" pitchFamily="49" charset="-122"/>
                <a:ea typeface="楷体" panose="02010609060101010101" pitchFamily="49" charset="-122"/>
                <a:sym typeface="+mn-ea"/>
              </a:rPr>
              <a:t>查重</a:t>
            </a:r>
          </a:p>
        </p:txBody>
      </p:sp>
      <p:pic>
        <p:nvPicPr>
          <p:cNvPr id="4" name="图片 3" descr="12"/>
          <p:cNvPicPr>
            <a:picLocks noChangeAspect="1"/>
          </p:cNvPicPr>
          <p:nvPr/>
        </p:nvPicPr>
        <p:blipFill>
          <a:blip r:embed="rId5"/>
          <a:stretch>
            <a:fillRect/>
          </a:stretch>
        </p:blipFill>
        <p:spPr>
          <a:xfrm>
            <a:off x="0" y="1266825"/>
            <a:ext cx="4144645" cy="5281295"/>
          </a:xfrm>
          <a:prstGeom prst="rect">
            <a:avLst/>
          </a:prstGeom>
        </p:spPr>
      </p:pic>
      <p:pic>
        <p:nvPicPr>
          <p:cNvPr id="5" name="图片 4"/>
          <p:cNvPicPr>
            <a:picLocks noChangeAspect="1"/>
          </p:cNvPicPr>
          <p:nvPr/>
        </p:nvPicPr>
        <p:blipFill>
          <a:blip r:embed="rId6"/>
          <a:stretch>
            <a:fillRect/>
          </a:stretch>
        </p:blipFill>
        <p:spPr>
          <a:xfrm>
            <a:off x="4790651" y="1266775"/>
            <a:ext cx="4219589" cy="5409350"/>
          </a:xfrm>
          <a:prstGeom prst="rect">
            <a:avLst/>
          </a:prstGeom>
        </p:spPr>
      </p:pic>
      <p:pic>
        <p:nvPicPr>
          <p:cNvPr id="13" name="图片 12"/>
          <p:cNvPicPr>
            <a:picLocks noChangeAspect="1"/>
          </p:cNvPicPr>
          <p:nvPr/>
        </p:nvPicPr>
        <p:blipFill>
          <a:blip r:embed="rId7"/>
          <a:stretch>
            <a:fillRect/>
          </a:stretch>
        </p:blipFill>
        <p:spPr>
          <a:xfrm>
            <a:off x="2619375" y="1679575"/>
            <a:ext cx="9572625" cy="4293235"/>
          </a:xfrm>
          <a:prstGeom prst="rect">
            <a:avLst/>
          </a:prstGeom>
        </p:spPr>
      </p:pic>
      <p:pic>
        <p:nvPicPr>
          <p:cNvPr id="14" name="图片 13"/>
          <p:cNvPicPr>
            <a:picLocks noChangeAspect="1"/>
          </p:cNvPicPr>
          <p:nvPr/>
        </p:nvPicPr>
        <p:blipFill>
          <a:blip r:embed="rId8"/>
          <a:stretch>
            <a:fillRect/>
          </a:stretch>
        </p:blipFill>
        <p:spPr>
          <a:xfrm>
            <a:off x="2995930" y="1989455"/>
            <a:ext cx="9110980" cy="398335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250" fill="hold"/>
                                        <p:tgtEl>
                                          <p:spTgt spid="5"/>
                                        </p:tgtEl>
                                        <p:attrNameLst>
                                          <p:attrName>ppt_w</p:attrName>
                                        </p:attrNameLst>
                                      </p:cBhvr>
                                      <p:tavLst>
                                        <p:tav tm="0">
                                          <p:val>
                                            <p:fltVal val="0"/>
                                          </p:val>
                                        </p:tav>
                                        <p:tav tm="100000">
                                          <p:val>
                                            <p:strVal val="#ppt_w"/>
                                          </p:val>
                                        </p:tav>
                                      </p:tavLst>
                                    </p:anim>
                                    <p:anim calcmode="lin" valueType="num">
                                      <p:cBhvr>
                                        <p:cTn id="14" dur="250" fill="hold"/>
                                        <p:tgtEl>
                                          <p:spTgt spid="5"/>
                                        </p:tgtEl>
                                        <p:attrNameLst>
                                          <p:attrName>ppt_h</p:attrName>
                                        </p:attrNameLst>
                                      </p:cBhvr>
                                      <p:tavLst>
                                        <p:tav tm="0">
                                          <p:val>
                                            <p:fltVal val="0"/>
                                          </p:val>
                                        </p:tav>
                                        <p:tav tm="100000">
                                          <p:val>
                                            <p:strVal val="#ppt_h"/>
                                          </p:val>
                                        </p:tav>
                                      </p:tavLst>
                                    </p:anim>
                                    <p:anim calcmode="lin" valueType="num">
                                      <p:cBhvr>
                                        <p:cTn id="15" dur="250" fill="hold"/>
                                        <p:tgtEl>
                                          <p:spTgt spid="5"/>
                                        </p:tgtEl>
                                        <p:attrNameLst>
                                          <p:attrName>style.rotation</p:attrName>
                                        </p:attrNameLst>
                                      </p:cBhvr>
                                      <p:tavLst>
                                        <p:tav tm="0">
                                          <p:val>
                                            <p:fltVal val="90"/>
                                          </p:val>
                                        </p:tav>
                                        <p:tav tm="100000">
                                          <p:val>
                                            <p:fltVal val="0"/>
                                          </p:val>
                                        </p:tav>
                                      </p:tavLst>
                                    </p:anim>
                                    <p:animEffect transition="in" filter="fade">
                                      <p:cBhvr>
                                        <p:cTn id="16" dur="25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a:spLocks noChangeArrowheads="1"/>
          </p:cNvSpPr>
          <p:nvPr/>
        </p:nvSpPr>
        <p:spPr bwMode="auto">
          <a:xfrm>
            <a:off x="2058035" y="1430338"/>
            <a:ext cx="7528560" cy="983615"/>
          </a:xfrm>
          <a:prstGeom prst="rect">
            <a:avLst/>
          </a:prstGeom>
          <a:noFill/>
          <a:ln w="9525">
            <a:noFill/>
            <a:miter lim="800000"/>
          </a:ln>
        </p:spPr>
        <p:txBody>
          <a:bodyPr wrap="none">
            <a:spAutoFit/>
          </a:bodyPr>
          <a:lstStyle/>
          <a:p>
            <a:pPr>
              <a:spcAft>
                <a:spcPts val="1200"/>
              </a:spcAft>
            </a:pPr>
            <a:r>
              <a:rPr lang="en-US" altLang="zh-CN" sz="2400" b="1">
                <a:latin typeface="楷体" panose="02010609060101010101" pitchFamily="49" charset="-122"/>
                <a:ea typeface="楷体" panose="02010609060101010101" pitchFamily="49" charset="-122"/>
                <a:cs typeface="楷体" panose="02010609060101010101" pitchFamily="49" charset="-122"/>
              </a:rPr>
              <a:t>——</a:t>
            </a:r>
            <a:r>
              <a:rPr lang="zh-CN" altLang="en-US" sz="2400" b="1">
                <a:latin typeface="楷体" panose="02010609060101010101" pitchFamily="49" charset="-122"/>
                <a:ea typeface="楷体" panose="02010609060101010101" pitchFamily="49" charset="-122"/>
                <a:cs typeface="楷体" panose="02010609060101010101" pitchFamily="49" charset="-122"/>
              </a:rPr>
              <a:t>作者：方便获得最新权威征稿信息，轻松选定投稿</a:t>
            </a:r>
            <a:endParaRPr lang="en-US" altLang="zh-CN" sz="2400" b="1">
              <a:latin typeface="楷体" panose="02010609060101010101" pitchFamily="49" charset="-122"/>
              <a:ea typeface="楷体" panose="02010609060101010101" pitchFamily="49" charset="-122"/>
              <a:cs typeface="楷体" panose="02010609060101010101" pitchFamily="49" charset="-122"/>
            </a:endParaRPr>
          </a:p>
          <a:p>
            <a:r>
              <a:rPr lang="en-US" altLang="zh-CN" sz="2400" b="1">
                <a:latin typeface="楷体" panose="02010609060101010101" pitchFamily="49" charset="-122"/>
                <a:ea typeface="楷体" panose="02010609060101010101" pitchFamily="49" charset="-122"/>
                <a:cs typeface="楷体" panose="02010609060101010101" pitchFamily="49" charset="-122"/>
              </a:rPr>
              <a:t>——</a:t>
            </a:r>
            <a:r>
              <a:rPr lang="zh-CN" altLang="en-US" sz="2400" b="1">
                <a:latin typeface="楷体" panose="02010609060101010101" pitchFamily="49" charset="-122"/>
                <a:ea typeface="楷体" panose="02010609060101010101" pitchFamily="49" charset="-122"/>
                <a:cs typeface="楷体" panose="02010609060101010101" pitchFamily="49" charset="-122"/>
              </a:rPr>
              <a:t>期刊编辑部：获得更多、更有针对性的优质稿件</a:t>
            </a:r>
          </a:p>
        </p:txBody>
      </p:sp>
      <p:grpSp>
        <p:nvGrpSpPr>
          <p:cNvPr id="10" name="组合 9"/>
          <p:cNvGrpSpPr/>
          <p:nvPr/>
        </p:nvGrpSpPr>
        <p:grpSpPr>
          <a:xfrm>
            <a:off x="1905000" y="2598420"/>
            <a:ext cx="2941320" cy="3766820"/>
            <a:chOff x="3000" y="4092"/>
            <a:chExt cx="4632" cy="5932"/>
          </a:xfrm>
        </p:grpSpPr>
        <p:sp>
          <p:nvSpPr>
            <p:cNvPr id="39" name="Freeform 40"/>
            <p:cNvSpPr/>
            <p:nvPr>
              <p:custDataLst>
                <p:tags r:id="rId12"/>
              </p:custDataLst>
            </p:nvPr>
          </p:nvSpPr>
          <p:spPr bwMode="auto">
            <a:xfrm>
              <a:off x="3404" y="4092"/>
              <a:ext cx="4228" cy="1866"/>
            </a:xfrm>
            <a:custGeom>
              <a:avLst/>
              <a:gdLst>
                <a:gd name="T0" fmla="*/ 1925 w 2102"/>
                <a:gd name="T1" fmla="*/ 395 h 990"/>
                <a:gd name="T2" fmla="*/ 1038 w 2102"/>
                <a:gd name="T3" fmla="*/ 0 h 990"/>
                <a:gd name="T4" fmla="*/ 0 w 2102"/>
                <a:gd name="T5" fmla="*/ 604 h 990"/>
                <a:gd name="T6" fmla="*/ 564 w 2102"/>
                <a:gd name="T7" fmla="*/ 462 h 990"/>
                <a:gd name="T8" fmla="*/ 1457 w 2102"/>
                <a:gd name="T9" fmla="*/ 864 h 990"/>
                <a:gd name="T10" fmla="*/ 1330 w 2102"/>
                <a:gd name="T11" fmla="*/ 990 h 990"/>
                <a:gd name="T12" fmla="*/ 2102 w 2102"/>
                <a:gd name="T13" fmla="*/ 990 h 990"/>
                <a:gd name="T14" fmla="*/ 2102 w 2102"/>
                <a:gd name="T15" fmla="*/ 218 h 990"/>
                <a:gd name="T16" fmla="*/ 1925 w 2102"/>
                <a:gd name="T17" fmla="*/ 395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2" h="990">
                  <a:moveTo>
                    <a:pt x="1925" y="395"/>
                  </a:moveTo>
                  <a:cubicBezTo>
                    <a:pt x="1707" y="152"/>
                    <a:pt x="1390" y="0"/>
                    <a:pt x="1038" y="0"/>
                  </a:cubicBezTo>
                  <a:cubicBezTo>
                    <a:pt x="593" y="0"/>
                    <a:pt x="205" y="243"/>
                    <a:pt x="0" y="604"/>
                  </a:cubicBezTo>
                  <a:cubicBezTo>
                    <a:pt x="168" y="514"/>
                    <a:pt x="360" y="462"/>
                    <a:pt x="564" y="462"/>
                  </a:cubicBezTo>
                  <a:cubicBezTo>
                    <a:pt x="919" y="462"/>
                    <a:pt x="1238" y="618"/>
                    <a:pt x="1457" y="864"/>
                  </a:cubicBezTo>
                  <a:cubicBezTo>
                    <a:pt x="1330" y="990"/>
                    <a:pt x="1330" y="990"/>
                    <a:pt x="1330" y="990"/>
                  </a:cubicBezTo>
                  <a:cubicBezTo>
                    <a:pt x="2102" y="990"/>
                    <a:pt x="2102" y="990"/>
                    <a:pt x="2102" y="990"/>
                  </a:cubicBezTo>
                  <a:cubicBezTo>
                    <a:pt x="2102" y="218"/>
                    <a:pt x="2102" y="218"/>
                    <a:pt x="2102" y="218"/>
                  </a:cubicBezTo>
                  <a:lnTo>
                    <a:pt x="1925" y="395"/>
                  </a:lnTo>
                  <a:close/>
                </a:path>
              </a:pathLst>
            </a:custGeom>
            <a:solidFill>
              <a:srgbClr val="1F74AD"/>
            </a:solidFill>
            <a:ln>
              <a:noFill/>
            </a:ln>
            <a:extLst>
              <a:ext uri="{91240B29-F687-4F45-9708-019B960494DF}">
                <a14:hiddenLine xmlns:a14="http://schemas.microsoft.com/office/drawing/2010/main" w="9525">
                  <a:solidFill>
                    <a:srgbClr val="000000"/>
                  </a:solidFill>
                  <a:round/>
                </a14:hiddenLine>
              </a:ext>
            </a:extLst>
          </p:spPr>
          <p:txBody>
            <a:bodyPr vert="horz" wrap="square" lIns="45715" tIns="22857" rIns="45715" bIns="22857"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仿宋" panose="02010609060101010101" charset="-122"/>
                <a:sym typeface="Arial" panose="020B0604020202020204" pitchFamily="34" charset="0"/>
              </a:endParaRPr>
            </a:p>
          </p:txBody>
        </p:sp>
        <p:sp>
          <p:nvSpPr>
            <p:cNvPr id="42" name="Freeform 41"/>
            <p:cNvSpPr/>
            <p:nvPr>
              <p:custDataLst>
                <p:tags r:id="rId13"/>
              </p:custDataLst>
            </p:nvPr>
          </p:nvSpPr>
          <p:spPr bwMode="auto">
            <a:xfrm>
              <a:off x="3410" y="4092"/>
              <a:ext cx="4221" cy="1860"/>
            </a:xfrm>
            <a:custGeom>
              <a:avLst/>
              <a:gdLst>
                <a:gd name="T0" fmla="*/ 2099 w 2099"/>
                <a:gd name="T1" fmla="*/ 218 h 984"/>
                <a:gd name="T2" fmla="*/ 1922 w 2099"/>
                <a:gd name="T3" fmla="*/ 395 h 984"/>
                <a:gd name="T4" fmla="*/ 1035 w 2099"/>
                <a:gd name="T5" fmla="*/ 0 h 984"/>
                <a:gd name="T6" fmla="*/ 0 w 2099"/>
                <a:gd name="T7" fmla="*/ 598 h 984"/>
                <a:gd name="T8" fmla="*/ 844 w 2099"/>
                <a:gd name="T9" fmla="*/ 286 h 984"/>
                <a:gd name="T10" fmla="*/ 2099 w 2099"/>
                <a:gd name="T11" fmla="*/ 984 h 984"/>
                <a:gd name="T12" fmla="*/ 2099 w 2099"/>
                <a:gd name="T13" fmla="*/ 218 h 984"/>
              </a:gdLst>
              <a:ahLst/>
              <a:cxnLst>
                <a:cxn ang="0">
                  <a:pos x="T0" y="T1"/>
                </a:cxn>
                <a:cxn ang="0">
                  <a:pos x="T2" y="T3"/>
                </a:cxn>
                <a:cxn ang="0">
                  <a:pos x="T4" y="T5"/>
                </a:cxn>
                <a:cxn ang="0">
                  <a:pos x="T6" y="T7"/>
                </a:cxn>
                <a:cxn ang="0">
                  <a:pos x="T8" y="T9"/>
                </a:cxn>
                <a:cxn ang="0">
                  <a:pos x="T10" y="T11"/>
                </a:cxn>
                <a:cxn ang="0">
                  <a:pos x="T12" y="T13"/>
                </a:cxn>
              </a:cxnLst>
              <a:rect l="0" t="0" r="r" b="b"/>
              <a:pathLst>
                <a:path w="2099" h="984">
                  <a:moveTo>
                    <a:pt x="2099" y="218"/>
                  </a:moveTo>
                  <a:cubicBezTo>
                    <a:pt x="1922" y="395"/>
                    <a:pt x="1922" y="395"/>
                    <a:pt x="1922" y="395"/>
                  </a:cubicBezTo>
                  <a:cubicBezTo>
                    <a:pt x="1704" y="152"/>
                    <a:pt x="1387" y="0"/>
                    <a:pt x="1035" y="0"/>
                  </a:cubicBezTo>
                  <a:cubicBezTo>
                    <a:pt x="593" y="0"/>
                    <a:pt x="207" y="240"/>
                    <a:pt x="0" y="598"/>
                  </a:cubicBezTo>
                  <a:cubicBezTo>
                    <a:pt x="228" y="404"/>
                    <a:pt x="522" y="286"/>
                    <a:pt x="844" y="286"/>
                  </a:cubicBezTo>
                  <a:cubicBezTo>
                    <a:pt x="1338" y="286"/>
                    <a:pt x="1835" y="572"/>
                    <a:pt x="2099" y="984"/>
                  </a:cubicBezTo>
                  <a:lnTo>
                    <a:pt x="2099" y="218"/>
                  </a:lnTo>
                  <a:close/>
                </a:path>
              </a:pathLst>
            </a:custGeom>
            <a:solidFill>
              <a:srgbClr val="1F74AD">
                <a:lumMod val="60000"/>
                <a:lumOff val="4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45715" tIns="22857" rIns="45715" bIns="22857"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仿宋" panose="02010609060101010101" charset="-122"/>
                <a:sym typeface="Arial" panose="020B0604020202020204" pitchFamily="34" charset="0"/>
              </a:endParaRPr>
            </a:p>
          </p:txBody>
        </p:sp>
        <p:sp>
          <p:nvSpPr>
            <p:cNvPr id="76" name="Овал 75"/>
            <p:cNvSpPr/>
            <p:nvPr>
              <p:custDataLst>
                <p:tags r:id="rId14"/>
              </p:custDataLst>
            </p:nvPr>
          </p:nvSpPr>
          <p:spPr>
            <a:xfrm>
              <a:off x="4645" y="7722"/>
              <a:ext cx="926" cy="866"/>
            </a:xfrm>
            <a:prstGeom prst="ellipse">
              <a:avLst/>
            </a:prstGeom>
            <a:solidFill>
              <a:srgbClr val="1F74AD"/>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a:ln>
                    <a:noFill/>
                  </a:ln>
                  <a:solidFill>
                    <a:sysClr val="window" lastClr="FFFFFF"/>
                  </a:solidFill>
                  <a:effectLst/>
                  <a:uLnTx/>
                  <a:uFillTx/>
                  <a:latin typeface="楷体" panose="02010609060101010101" pitchFamily="49" charset="-122"/>
                  <a:ea typeface="楷体" panose="02010609060101010101" pitchFamily="49" charset="-122"/>
                  <a:cs typeface="Roboto Medium" charset="0"/>
                  <a:sym typeface="Arial" panose="020B0604020202020204" pitchFamily="34" charset="0"/>
                </a:rPr>
                <a:t>1</a:t>
              </a:r>
            </a:p>
          </p:txBody>
        </p:sp>
        <p:sp>
          <p:nvSpPr>
            <p:cNvPr id="75" name="Текст 13"/>
            <p:cNvSpPr txBox="1"/>
            <p:nvPr>
              <p:custDataLst>
                <p:tags r:id="rId15"/>
              </p:custDataLst>
            </p:nvPr>
          </p:nvSpPr>
          <p:spPr>
            <a:xfrm>
              <a:off x="3002" y="8726"/>
              <a:ext cx="4213" cy="652"/>
            </a:xfrm>
            <a:prstGeom prst="rect">
              <a:avLst/>
            </a:prstGeom>
          </p:spPr>
          <p:txBody>
            <a:bodyPr anchor="b"/>
            <a:lstStyle>
              <a:lvl1pPr marL="914400" indent="-914400" algn="l" defTabSz="2438400" rtl="0" eaLnBrk="1" latinLnBrk="0" hangingPunct="1">
                <a:spcBef>
                  <a:spcPct val="20000"/>
                </a:spcBef>
                <a:buFont typeface="Arial" panose="020B0604020202020204" pitchFamily="34" charset="0"/>
                <a:buChar char="•"/>
                <a:defRPr sz="8500" kern="1200">
                  <a:solidFill>
                    <a:srgbClr val="000000"/>
                  </a:solidFill>
                  <a:latin typeface="+mn-lt"/>
                  <a:ea typeface="+mn-ea"/>
                  <a:cs typeface="+mn-cs"/>
                </a:defRPr>
              </a:lvl1pPr>
              <a:lvl2pPr marL="1981200" indent="-762000" algn="l" defTabSz="2438400" rtl="0" eaLnBrk="1" latinLnBrk="0" hangingPunct="1">
                <a:spcBef>
                  <a:spcPct val="20000"/>
                </a:spcBef>
                <a:buFont typeface="Arial" panose="020B0604020202020204" pitchFamily="34" charset="0"/>
                <a:buChar char="–"/>
                <a:defRPr sz="7500" kern="1200">
                  <a:solidFill>
                    <a:srgbClr val="000000"/>
                  </a:solidFill>
                  <a:latin typeface="+mn-lt"/>
                  <a:ea typeface="+mn-ea"/>
                  <a:cs typeface="+mn-cs"/>
                </a:defRPr>
              </a:lvl2pPr>
              <a:lvl3pPr marL="3048000" indent="-609600" algn="l" defTabSz="2438400" rtl="0" eaLnBrk="1" latinLnBrk="0" hangingPunct="1">
                <a:spcBef>
                  <a:spcPct val="20000"/>
                </a:spcBef>
                <a:buFont typeface="Arial" panose="020B0604020202020204" pitchFamily="34" charset="0"/>
                <a:buChar char="•"/>
                <a:defRPr sz="6400" kern="1200">
                  <a:solidFill>
                    <a:srgbClr val="000000"/>
                  </a:solidFill>
                  <a:latin typeface="+mn-lt"/>
                  <a:ea typeface="+mn-ea"/>
                  <a:cs typeface="+mn-cs"/>
                </a:defRPr>
              </a:lvl3pPr>
              <a:lvl4pPr marL="4267200"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4pPr>
              <a:lvl5pPr marL="5486400"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5pPr>
              <a:lvl6pPr marL="67062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6pPr>
              <a:lvl7pPr marL="79254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7pPr>
              <a:lvl8pPr marL="91446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8pPr>
              <a:lvl9pPr marL="103638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9pPr>
            </a:lstStyle>
            <a:p>
              <a:pPr marL="0" marR="0" lvl="0" indent="0" algn="ctr" defTabSz="1218565" rtl="0" eaLnBrk="1" fontAlgn="auto" latinLnBrk="0" hangingPunct="1">
                <a:lnSpc>
                  <a:spcPct val="150000"/>
                </a:lnSpc>
                <a:spcBef>
                  <a:spcPct val="20000"/>
                </a:spcBef>
                <a:spcAft>
                  <a:spcPts val="0"/>
                </a:spcAft>
                <a:buClrTx/>
                <a:buSzTx/>
                <a:buFont typeface="Arial" panose="020B0604020202020204" pitchFamily="34" charset="0"/>
                <a:buNone/>
                <a:defRPr/>
              </a:pPr>
              <a:r>
                <a:rPr kumimoji="0" lang="zh-CN" altLang="en-US" sz="2800" b="1" i="0" u="none" strike="noStrike" kern="1200" cap="none" spc="0" normalizeH="0" baseline="0" noProof="0">
                  <a:ln>
                    <a:noFill/>
                  </a:ln>
                  <a:solidFill>
                    <a:srgbClr val="000000">
                      <a:lumMod val="65000"/>
                      <a:lumOff val="35000"/>
                    </a:srgbClr>
                  </a:solidFill>
                  <a:effectLst/>
                  <a:uLnTx/>
                  <a:uFillTx/>
                  <a:latin typeface="楷体" panose="02010609060101010101" pitchFamily="49" charset="-122"/>
                  <a:ea typeface="楷体" panose="02010609060101010101" pitchFamily="49" charset="-122"/>
                  <a:cs typeface="Roboto Medium" charset="0"/>
                  <a:sym typeface="Arial" panose="020B0604020202020204" pitchFamily="34" charset="0"/>
                </a:rPr>
                <a:t>查找目标期刊</a:t>
              </a:r>
            </a:p>
          </p:txBody>
        </p:sp>
        <p:sp>
          <p:nvSpPr>
            <p:cNvPr id="3" name="文本框 2"/>
            <p:cNvSpPr txBox="1"/>
            <p:nvPr>
              <p:custDataLst>
                <p:tags r:id="rId16"/>
              </p:custDataLst>
            </p:nvPr>
          </p:nvSpPr>
          <p:spPr>
            <a:xfrm>
              <a:off x="3000" y="9494"/>
              <a:ext cx="4217" cy="5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a:ln>
                    <a:noFill/>
                  </a:ln>
                  <a:solidFill>
                    <a:schemeClr val="bg2">
                      <a:lumMod val="10000"/>
                    </a:schemeClr>
                  </a:solidFill>
                  <a:effectLst/>
                  <a:uLnTx/>
                  <a:uFillTx/>
                  <a:latin typeface="楷体" panose="02010609060101010101" pitchFamily="49" charset="-122"/>
                  <a:ea typeface="楷体" panose="02010609060101010101" pitchFamily="49" charset="-122"/>
                  <a:cs typeface="仿宋" panose="02010609060101010101" charset="-122"/>
                  <a:sym typeface="Arial" panose="020B0604020202020204" pitchFamily="34" charset="0"/>
                </a:rPr>
                <a:t>万方智搜期刊检索</a:t>
              </a:r>
            </a:p>
          </p:txBody>
        </p:sp>
      </p:grpSp>
      <p:grpSp>
        <p:nvGrpSpPr>
          <p:cNvPr id="12" name="组合 11"/>
          <p:cNvGrpSpPr/>
          <p:nvPr/>
        </p:nvGrpSpPr>
        <p:grpSpPr>
          <a:xfrm>
            <a:off x="4753610" y="3445510"/>
            <a:ext cx="2684780" cy="2951480"/>
            <a:chOff x="7486" y="5426"/>
            <a:chExt cx="4228" cy="4648"/>
          </a:xfrm>
        </p:grpSpPr>
        <p:sp>
          <p:nvSpPr>
            <p:cNvPr id="69" name="Freeform 40"/>
            <p:cNvSpPr/>
            <p:nvPr>
              <p:custDataLst>
                <p:tags r:id="rId7"/>
              </p:custDataLst>
            </p:nvPr>
          </p:nvSpPr>
          <p:spPr bwMode="auto">
            <a:xfrm rot="10800000" flipH="1">
              <a:off x="7486" y="5426"/>
              <a:ext cx="4228" cy="1866"/>
            </a:xfrm>
            <a:custGeom>
              <a:avLst/>
              <a:gdLst>
                <a:gd name="T0" fmla="*/ 1925 w 2102"/>
                <a:gd name="T1" fmla="*/ 395 h 990"/>
                <a:gd name="T2" fmla="*/ 1038 w 2102"/>
                <a:gd name="T3" fmla="*/ 0 h 990"/>
                <a:gd name="T4" fmla="*/ 0 w 2102"/>
                <a:gd name="T5" fmla="*/ 604 h 990"/>
                <a:gd name="T6" fmla="*/ 564 w 2102"/>
                <a:gd name="T7" fmla="*/ 462 h 990"/>
                <a:gd name="T8" fmla="*/ 1457 w 2102"/>
                <a:gd name="T9" fmla="*/ 864 h 990"/>
                <a:gd name="T10" fmla="*/ 1330 w 2102"/>
                <a:gd name="T11" fmla="*/ 990 h 990"/>
                <a:gd name="T12" fmla="*/ 2102 w 2102"/>
                <a:gd name="T13" fmla="*/ 990 h 990"/>
                <a:gd name="T14" fmla="*/ 2102 w 2102"/>
                <a:gd name="T15" fmla="*/ 218 h 990"/>
                <a:gd name="T16" fmla="*/ 1925 w 2102"/>
                <a:gd name="T17" fmla="*/ 395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2" h="990">
                  <a:moveTo>
                    <a:pt x="1925" y="395"/>
                  </a:moveTo>
                  <a:cubicBezTo>
                    <a:pt x="1707" y="152"/>
                    <a:pt x="1390" y="0"/>
                    <a:pt x="1038" y="0"/>
                  </a:cubicBezTo>
                  <a:cubicBezTo>
                    <a:pt x="593" y="0"/>
                    <a:pt x="205" y="243"/>
                    <a:pt x="0" y="604"/>
                  </a:cubicBezTo>
                  <a:cubicBezTo>
                    <a:pt x="168" y="514"/>
                    <a:pt x="360" y="462"/>
                    <a:pt x="564" y="462"/>
                  </a:cubicBezTo>
                  <a:cubicBezTo>
                    <a:pt x="919" y="462"/>
                    <a:pt x="1238" y="618"/>
                    <a:pt x="1457" y="864"/>
                  </a:cubicBezTo>
                  <a:cubicBezTo>
                    <a:pt x="1330" y="990"/>
                    <a:pt x="1330" y="990"/>
                    <a:pt x="1330" y="990"/>
                  </a:cubicBezTo>
                  <a:cubicBezTo>
                    <a:pt x="2102" y="990"/>
                    <a:pt x="2102" y="990"/>
                    <a:pt x="2102" y="990"/>
                  </a:cubicBezTo>
                  <a:cubicBezTo>
                    <a:pt x="2102" y="218"/>
                    <a:pt x="2102" y="218"/>
                    <a:pt x="2102" y="218"/>
                  </a:cubicBezTo>
                  <a:lnTo>
                    <a:pt x="1925" y="395"/>
                  </a:lnTo>
                  <a:close/>
                </a:path>
              </a:pathLst>
            </a:custGeom>
            <a:solidFill>
              <a:srgbClr val="3498DB"/>
            </a:solidFill>
            <a:ln>
              <a:noFill/>
            </a:ln>
            <a:extLst>
              <a:ext uri="{91240B29-F687-4F45-9708-019B960494DF}">
                <a14:hiddenLine xmlns:a14="http://schemas.microsoft.com/office/drawing/2010/main" w="9525">
                  <a:solidFill>
                    <a:srgbClr val="000000"/>
                  </a:solidFill>
                  <a:round/>
                </a14:hiddenLine>
              </a:ext>
            </a:extLst>
          </p:spPr>
          <p:txBody>
            <a:bodyPr vert="horz" wrap="square" lIns="45715" tIns="22857" rIns="45715" bIns="22857"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仿宋" panose="02010609060101010101" charset="-122"/>
                <a:sym typeface="Arial" panose="020B0604020202020204" pitchFamily="34" charset="0"/>
              </a:endParaRPr>
            </a:p>
          </p:txBody>
        </p:sp>
        <p:sp>
          <p:nvSpPr>
            <p:cNvPr id="70" name="Freeform 41"/>
            <p:cNvSpPr/>
            <p:nvPr>
              <p:custDataLst>
                <p:tags r:id="rId8"/>
              </p:custDataLst>
            </p:nvPr>
          </p:nvSpPr>
          <p:spPr bwMode="auto">
            <a:xfrm rot="10800000" flipH="1">
              <a:off x="7493" y="5432"/>
              <a:ext cx="4221" cy="1860"/>
            </a:xfrm>
            <a:custGeom>
              <a:avLst/>
              <a:gdLst>
                <a:gd name="T0" fmla="*/ 2099 w 2099"/>
                <a:gd name="T1" fmla="*/ 218 h 984"/>
                <a:gd name="T2" fmla="*/ 1922 w 2099"/>
                <a:gd name="T3" fmla="*/ 395 h 984"/>
                <a:gd name="T4" fmla="*/ 1035 w 2099"/>
                <a:gd name="T5" fmla="*/ 0 h 984"/>
                <a:gd name="T6" fmla="*/ 0 w 2099"/>
                <a:gd name="T7" fmla="*/ 598 h 984"/>
                <a:gd name="T8" fmla="*/ 844 w 2099"/>
                <a:gd name="T9" fmla="*/ 286 h 984"/>
                <a:gd name="T10" fmla="*/ 2099 w 2099"/>
                <a:gd name="T11" fmla="*/ 984 h 984"/>
                <a:gd name="T12" fmla="*/ 2099 w 2099"/>
                <a:gd name="T13" fmla="*/ 218 h 984"/>
              </a:gdLst>
              <a:ahLst/>
              <a:cxnLst>
                <a:cxn ang="0">
                  <a:pos x="T0" y="T1"/>
                </a:cxn>
                <a:cxn ang="0">
                  <a:pos x="T2" y="T3"/>
                </a:cxn>
                <a:cxn ang="0">
                  <a:pos x="T4" y="T5"/>
                </a:cxn>
                <a:cxn ang="0">
                  <a:pos x="T6" y="T7"/>
                </a:cxn>
                <a:cxn ang="0">
                  <a:pos x="T8" y="T9"/>
                </a:cxn>
                <a:cxn ang="0">
                  <a:pos x="T10" y="T11"/>
                </a:cxn>
                <a:cxn ang="0">
                  <a:pos x="T12" y="T13"/>
                </a:cxn>
              </a:cxnLst>
              <a:rect l="0" t="0" r="r" b="b"/>
              <a:pathLst>
                <a:path w="2099" h="984">
                  <a:moveTo>
                    <a:pt x="2099" y="218"/>
                  </a:moveTo>
                  <a:cubicBezTo>
                    <a:pt x="1922" y="395"/>
                    <a:pt x="1922" y="395"/>
                    <a:pt x="1922" y="395"/>
                  </a:cubicBezTo>
                  <a:cubicBezTo>
                    <a:pt x="1704" y="152"/>
                    <a:pt x="1387" y="0"/>
                    <a:pt x="1035" y="0"/>
                  </a:cubicBezTo>
                  <a:cubicBezTo>
                    <a:pt x="593" y="0"/>
                    <a:pt x="207" y="240"/>
                    <a:pt x="0" y="598"/>
                  </a:cubicBezTo>
                  <a:cubicBezTo>
                    <a:pt x="228" y="404"/>
                    <a:pt x="522" y="286"/>
                    <a:pt x="844" y="286"/>
                  </a:cubicBezTo>
                  <a:cubicBezTo>
                    <a:pt x="1338" y="286"/>
                    <a:pt x="1835" y="572"/>
                    <a:pt x="2099" y="984"/>
                  </a:cubicBezTo>
                  <a:lnTo>
                    <a:pt x="2099" y="218"/>
                  </a:lnTo>
                  <a:close/>
                </a:path>
              </a:pathLst>
            </a:custGeom>
            <a:solidFill>
              <a:srgbClr val="3498DB">
                <a:lumMod val="60000"/>
                <a:lumOff val="4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45715" tIns="22857" rIns="45715" bIns="22857"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仿宋" panose="02010609060101010101" charset="-122"/>
                <a:sym typeface="Arial" panose="020B0604020202020204" pitchFamily="34" charset="0"/>
              </a:endParaRPr>
            </a:p>
          </p:txBody>
        </p:sp>
        <p:sp>
          <p:nvSpPr>
            <p:cNvPr id="93" name="Овал 92"/>
            <p:cNvSpPr/>
            <p:nvPr>
              <p:custDataLst>
                <p:tags r:id="rId9"/>
              </p:custDataLst>
            </p:nvPr>
          </p:nvSpPr>
          <p:spPr>
            <a:xfrm>
              <a:off x="9137" y="7722"/>
              <a:ext cx="926" cy="866"/>
            </a:xfrm>
            <a:prstGeom prst="ellipse">
              <a:avLst/>
            </a:prstGeom>
            <a:solidFill>
              <a:srgbClr val="3498DB"/>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ru-RU" sz="2000" b="1" i="0" u="none" strike="noStrike" kern="1200" cap="none" spc="0" normalizeH="0" baseline="0" noProof="0">
                  <a:ln>
                    <a:noFill/>
                  </a:ln>
                  <a:solidFill>
                    <a:sysClr val="window" lastClr="FFFFFF"/>
                  </a:solidFill>
                  <a:effectLst/>
                  <a:uLnTx/>
                  <a:uFillTx/>
                  <a:latin typeface="楷体" panose="02010609060101010101" pitchFamily="49" charset="-122"/>
                  <a:ea typeface="楷体" panose="02010609060101010101" pitchFamily="49" charset="-122"/>
                  <a:cs typeface="仿宋" panose="02010609060101010101" charset="-122"/>
                  <a:sym typeface="Arial" panose="020B0604020202020204" pitchFamily="34" charset="0"/>
                </a:rPr>
                <a:t>2</a:t>
              </a:r>
            </a:p>
          </p:txBody>
        </p:sp>
        <p:sp>
          <p:nvSpPr>
            <p:cNvPr id="32" name="Текст 13"/>
            <p:cNvSpPr txBox="1"/>
            <p:nvPr>
              <p:custDataLst>
                <p:tags r:id="rId10"/>
              </p:custDataLst>
            </p:nvPr>
          </p:nvSpPr>
          <p:spPr>
            <a:xfrm>
              <a:off x="7493" y="8726"/>
              <a:ext cx="4213" cy="652"/>
            </a:xfrm>
            <a:prstGeom prst="rect">
              <a:avLst/>
            </a:prstGeom>
          </p:spPr>
          <p:txBody>
            <a:bodyPr anchor="b"/>
            <a:lstStyle>
              <a:lvl1pPr marL="914400" indent="-914400" algn="l" defTabSz="2438400" rtl="0" eaLnBrk="1" latinLnBrk="0" hangingPunct="1">
                <a:spcBef>
                  <a:spcPct val="20000"/>
                </a:spcBef>
                <a:buFont typeface="Arial" panose="020B0604020202020204" pitchFamily="34" charset="0"/>
                <a:buChar char="•"/>
                <a:defRPr sz="8500" kern="1200">
                  <a:solidFill>
                    <a:srgbClr val="000000"/>
                  </a:solidFill>
                  <a:latin typeface="+mn-lt"/>
                  <a:ea typeface="+mn-ea"/>
                  <a:cs typeface="+mn-cs"/>
                </a:defRPr>
              </a:lvl1pPr>
              <a:lvl2pPr marL="1981200" indent="-762000" algn="l" defTabSz="2438400" rtl="0" eaLnBrk="1" latinLnBrk="0" hangingPunct="1">
                <a:spcBef>
                  <a:spcPct val="20000"/>
                </a:spcBef>
                <a:buFont typeface="Arial" panose="020B0604020202020204" pitchFamily="34" charset="0"/>
                <a:buChar char="–"/>
                <a:defRPr sz="7500" kern="1200">
                  <a:solidFill>
                    <a:srgbClr val="000000"/>
                  </a:solidFill>
                  <a:latin typeface="+mn-lt"/>
                  <a:ea typeface="+mn-ea"/>
                  <a:cs typeface="+mn-cs"/>
                </a:defRPr>
              </a:lvl2pPr>
              <a:lvl3pPr marL="3048000" indent="-609600" algn="l" defTabSz="2438400" rtl="0" eaLnBrk="1" latinLnBrk="0" hangingPunct="1">
                <a:spcBef>
                  <a:spcPct val="20000"/>
                </a:spcBef>
                <a:buFont typeface="Arial" panose="020B0604020202020204" pitchFamily="34" charset="0"/>
                <a:buChar char="•"/>
                <a:defRPr sz="6400" kern="1200">
                  <a:solidFill>
                    <a:srgbClr val="000000"/>
                  </a:solidFill>
                  <a:latin typeface="+mn-lt"/>
                  <a:ea typeface="+mn-ea"/>
                  <a:cs typeface="+mn-cs"/>
                </a:defRPr>
              </a:lvl3pPr>
              <a:lvl4pPr marL="4267200"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4pPr>
              <a:lvl5pPr marL="5486400"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5pPr>
              <a:lvl6pPr marL="67062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6pPr>
              <a:lvl7pPr marL="79254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7pPr>
              <a:lvl8pPr marL="91446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8pPr>
              <a:lvl9pPr marL="103638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9pPr>
            </a:lstStyle>
            <a:p>
              <a:pPr marL="0" marR="0" lvl="0" indent="0" algn="ctr" defTabSz="1218565" rtl="0" eaLnBrk="1" fontAlgn="auto" latinLnBrk="0" hangingPunct="1">
                <a:lnSpc>
                  <a:spcPct val="150000"/>
                </a:lnSpc>
                <a:spcBef>
                  <a:spcPct val="20000"/>
                </a:spcBef>
                <a:spcAft>
                  <a:spcPts val="0"/>
                </a:spcAft>
                <a:buClrTx/>
                <a:buSzTx/>
                <a:buFont typeface="Arial" panose="020B0604020202020204" pitchFamily="34" charset="0"/>
                <a:buNone/>
                <a:defRPr/>
              </a:pPr>
              <a:r>
                <a:rPr kumimoji="0" lang="zh-CN" altLang="en-US" sz="2800" b="1" i="0" u="none" strike="noStrike" kern="1200" cap="none" spc="0" normalizeH="0" baseline="0" noProof="0">
                  <a:ln>
                    <a:noFill/>
                  </a:ln>
                  <a:solidFill>
                    <a:srgbClr val="000000">
                      <a:lumMod val="65000"/>
                      <a:lumOff val="35000"/>
                    </a:srgbClr>
                  </a:solidFill>
                  <a:effectLst/>
                  <a:uLnTx/>
                  <a:uFillTx/>
                  <a:latin typeface="楷体" panose="02010609060101010101" pitchFamily="49" charset="-122"/>
                  <a:ea typeface="楷体" panose="02010609060101010101" pitchFamily="49" charset="-122"/>
                  <a:cs typeface="Roboto Medium" charset="0"/>
                  <a:sym typeface="Arial" panose="020B0604020202020204" pitchFamily="34" charset="0"/>
                </a:rPr>
                <a:t>获取投稿方式</a:t>
              </a:r>
            </a:p>
          </p:txBody>
        </p:sp>
        <p:sp>
          <p:nvSpPr>
            <p:cNvPr id="33" name="文本框 32"/>
            <p:cNvSpPr txBox="1"/>
            <p:nvPr>
              <p:custDataLst>
                <p:tags r:id="rId11"/>
              </p:custDataLst>
            </p:nvPr>
          </p:nvSpPr>
          <p:spPr>
            <a:xfrm>
              <a:off x="7491" y="9494"/>
              <a:ext cx="4217" cy="5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a:ln>
                    <a:noFill/>
                  </a:ln>
                  <a:solidFill>
                    <a:schemeClr val="bg2">
                      <a:lumMod val="10000"/>
                    </a:schemeClr>
                  </a:solidFill>
                  <a:effectLst/>
                  <a:uLnTx/>
                  <a:uFillTx/>
                  <a:latin typeface="楷体" panose="02010609060101010101" pitchFamily="49" charset="-122"/>
                  <a:ea typeface="楷体" panose="02010609060101010101" pitchFamily="49" charset="-122"/>
                  <a:cs typeface="仿宋" panose="02010609060101010101" charset="-122"/>
                  <a:sym typeface="Arial" panose="020B0604020202020204" pitchFamily="34" charset="0"/>
                </a:rPr>
                <a:t>期刊信息</a:t>
              </a:r>
            </a:p>
          </p:txBody>
        </p:sp>
      </p:grpSp>
      <p:grpSp>
        <p:nvGrpSpPr>
          <p:cNvPr id="4" name="组合 3"/>
          <p:cNvGrpSpPr/>
          <p:nvPr/>
        </p:nvGrpSpPr>
        <p:grpSpPr>
          <a:xfrm>
            <a:off x="7345680" y="2598420"/>
            <a:ext cx="2940685" cy="3798570"/>
            <a:chOff x="11568" y="4092"/>
            <a:chExt cx="4631" cy="5982"/>
          </a:xfrm>
        </p:grpSpPr>
        <p:sp>
          <p:nvSpPr>
            <p:cNvPr id="72" name="Freeform 40"/>
            <p:cNvSpPr/>
            <p:nvPr>
              <p:custDataLst>
                <p:tags r:id="rId2"/>
              </p:custDataLst>
            </p:nvPr>
          </p:nvSpPr>
          <p:spPr bwMode="auto">
            <a:xfrm>
              <a:off x="11568" y="4092"/>
              <a:ext cx="4228" cy="1866"/>
            </a:xfrm>
            <a:custGeom>
              <a:avLst/>
              <a:gdLst>
                <a:gd name="T0" fmla="*/ 1925 w 2102"/>
                <a:gd name="T1" fmla="*/ 395 h 990"/>
                <a:gd name="T2" fmla="*/ 1038 w 2102"/>
                <a:gd name="T3" fmla="*/ 0 h 990"/>
                <a:gd name="T4" fmla="*/ 0 w 2102"/>
                <a:gd name="T5" fmla="*/ 604 h 990"/>
                <a:gd name="T6" fmla="*/ 564 w 2102"/>
                <a:gd name="T7" fmla="*/ 462 h 990"/>
                <a:gd name="T8" fmla="*/ 1457 w 2102"/>
                <a:gd name="T9" fmla="*/ 864 h 990"/>
                <a:gd name="T10" fmla="*/ 1330 w 2102"/>
                <a:gd name="T11" fmla="*/ 990 h 990"/>
                <a:gd name="T12" fmla="*/ 2102 w 2102"/>
                <a:gd name="T13" fmla="*/ 990 h 990"/>
                <a:gd name="T14" fmla="*/ 2102 w 2102"/>
                <a:gd name="T15" fmla="*/ 218 h 990"/>
                <a:gd name="T16" fmla="*/ 1925 w 2102"/>
                <a:gd name="T17" fmla="*/ 395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2" h="990">
                  <a:moveTo>
                    <a:pt x="1925" y="395"/>
                  </a:moveTo>
                  <a:cubicBezTo>
                    <a:pt x="1707" y="152"/>
                    <a:pt x="1390" y="0"/>
                    <a:pt x="1038" y="0"/>
                  </a:cubicBezTo>
                  <a:cubicBezTo>
                    <a:pt x="593" y="0"/>
                    <a:pt x="205" y="243"/>
                    <a:pt x="0" y="604"/>
                  </a:cubicBezTo>
                  <a:cubicBezTo>
                    <a:pt x="168" y="514"/>
                    <a:pt x="360" y="462"/>
                    <a:pt x="564" y="462"/>
                  </a:cubicBezTo>
                  <a:cubicBezTo>
                    <a:pt x="919" y="462"/>
                    <a:pt x="1238" y="618"/>
                    <a:pt x="1457" y="864"/>
                  </a:cubicBezTo>
                  <a:cubicBezTo>
                    <a:pt x="1330" y="990"/>
                    <a:pt x="1330" y="990"/>
                    <a:pt x="1330" y="990"/>
                  </a:cubicBezTo>
                  <a:cubicBezTo>
                    <a:pt x="2102" y="990"/>
                    <a:pt x="2102" y="990"/>
                    <a:pt x="2102" y="990"/>
                  </a:cubicBezTo>
                  <a:cubicBezTo>
                    <a:pt x="2102" y="218"/>
                    <a:pt x="2102" y="218"/>
                    <a:pt x="2102" y="218"/>
                  </a:cubicBezTo>
                  <a:lnTo>
                    <a:pt x="1925" y="395"/>
                  </a:lnTo>
                  <a:close/>
                </a:path>
              </a:pathLst>
            </a:custGeom>
            <a:solidFill>
              <a:srgbClr val="1AA3AA"/>
            </a:solidFill>
            <a:ln>
              <a:noFill/>
            </a:ln>
            <a:extLst>
              <a:ext uri="{91240B29-F687-4F45-9708-019B960494DF}">
                <a14:hiddenLine xmlns:a14="http://schemas.microsoft.com/office/drawing/2010/main" w="9525">
                  <a:solidFill>
                    <a:srgbClr val="000000"/>
                  </a:solidFill>
                  <a:round/>
                </a14:hiddenLine>
              </a:ext>
            </a:extLst>
          </p:spPr>
          <p:txBody>
            <a:bodyPr vert="horz" wrap="square" lIns="45715" tIns="22857" rIns="45715" bIns="22857"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仿宋" panose="02010609060101010101" charset="-122"/>
                <a:sym typeface="Arial" panose="020B0604020202020204" pitchFamily="34" charset="0"/>
              </a:endParaRPr>
            </a:p>
          </p:txBody>
        </p:sp>
        <p:sp>
          <p:nvSpPr>
            <p:cNvPr id="73" name="Freeform 41"/>
            <p:cNvSpPr/>
            <p:nvPr>
              <p:custDataLst>
                <p:tags r:id="rId3"/>
              </p:custDataLst>
            </p:nvPr>
          </p:nvSpPr>
          <p:spPr bwMode="auto">
            <a:xfrm>
              <a:off x="11575" y="4092"/>
              <a:ext cx="4221" cy="1860"/>
            </a:xfrm>
            <a:custGeom>
              <a:avLst/>
              <a:gdLst>
                <a:gd name="T0" fmla="*/ 2099 w 2099"/>
                <a:gd name="T1" fmla="*/ 218 h 984"/>
                <a:gd name="T2" fmla="*/ 1922 w 2099"/>
                <a:gd name="T3" fmla="*/ 395 h 984"/>
                <a:gd name="T4" fmla="*/ 1035 w 2099"/>
                <a:gd name="T5" fmla="*/ 0 h 984"/>
                <a:gd name="T6" fmla="*/ 0 w 2099"/>
                <a:gd name="T7" fmla="*/ 598 h 984"/>
                <a:gd name="T8" fmla="*/ 844 w 2099"/>
                <a:gd name="T9" fmla="*/ 286 h 984"/>
                <a:gd name="T10" fmla="*/ 2099 w 2099"/>
                <a:gd name="T11" fmla="*/ 984 h 984"/>
                <a:gd name="T12" fmla="*/ 2099 w 2099"/>
                <a:gd name="T13" fmla="*/ 218 h 984"/>
              </a:gdLst>
              <a:ahLst/>
              <a:cxnLst>
                <a:cxn ang="0">
                  <a:pos x="T0" y="T1"/>
                </a:cxn>
                <a:cxn ang="0">
                  <a:pos x="T2" y="T3"/>
                </a:cxn>
                <a:cxn ang="0">
                  <a:pos x="T4" y="T5"/>
                </a:cxn>
                <a:cxn ang="0">
                  <a:pos x="T6" y="T7"/>
                </a:cxn>
                <a:cxn ang="0">
                  <a:pos x="T8" y="T9"/>
                </a:cxn>
                <a:cxn ang="0">
                  <a:pos x="T10" y="T11"/>
                </a:cxn>
                <a:cxn ang="0">
                  <a:pos x="T12" y="T13"/>
                </a:cxn>
              </a:cxnLst>
              <a:rect l="0" t="0" r="r" b="b"/>
              <a:pathLst>
                <a:path w="2099" h="984">
                  <a:moveTo>
                    <a:pt x="2099" y="218"/>
                  </a:moveTo>
                  <a:cubicBezTo>
                    <a:pt x="1922" y="395"/>
                    <a:pt x="1922" y="395"/>
                    <a:pt x="1922" y="395"/>
                  </a:cubicBezTo>
                  <a:cubicBezTo>
                    <a:pt x="1704" y="152"/>
                    <a:pt x="1387" y="0"/>
                    <a:pt x="1035" y="0"/>
                  </a:cubicBezTo>
                  <a:cubicBezTo>
                    <a:pt x="593" y="0"/>
                    <a:pt x="207" y="240"/>
                    <a:pt x="0" y="598"/>
                  </a:cubicBezTo>
                  <a:cubicBezTo>
                    <a:pt x="228" y="404"/>
                    <a:pt x="522" y="286"/>
                    <a:pt x="844" y="286"/>
                  </a:cubicBezTo>
                  <a:cubicBezTo>
                    <a:pt x="1338" y="286"/>
                    <a:pt x="1835" y="572"/>
                    <a:pt x="2099" y="984"/>
                  </a:cubicBezTo>
                  <a:lnTo>
                    <a:pt x="2099" y="218"/>
                  </a:lnTo>
                  <a:close/>
                </a:path>
              </a:pathLst>
            </a:custGeom>
            <a:solidFill>
              <a:srgbClr val="1AA3AA">
                <a:lumMod val="60000"/>
                <a:lumOff val="4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45715" tIns="22857" rIns="45715" bIns="22857"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仿宋" panose="02010609060101010101" charset="-122"/>
                <a:sym typeface="Arial" panose="020B0604020202020204" pitchFamily="34" charset="0"/>
              </a:endParaRPr>
            </a:p>
          </p:txBody>
        </p:sp>
        <p:sp>
          <p:nvSpPr>
            <p:cNvPr id="96" name="Овал 95"/>
            <p:cNvSpPr/>
            <p:nvPr>
              <p:custDataLst>
                <p:tags r:id="rId4"/>
              </p:custDataLst>
            </p:nvPr>
          </p:nvSpPr>
          <p:spPr>
            <a:xfrm>
              <a:off x="13629" y="7722"/>
              <a:ext cx="926" cy="866"/>
            </a:xfrm>
            <a:prstGeom prst="ellipse">
              <a:avLst/>
            </a:prstGeom>
            <a:solidFill>
              <a:srgbClr val="1AA3AA"/>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ru-RU" sz="2000" b="1" i="0" u="none" strike="noStrike" kern="1200" cap="none" spc="0" normalizeH="0" baseline="0" noProof="0">
                  <a:ln>
                    <a:noFill/>
                  </a:ln>
                  <a:solidFill>
                    <a:sysClr val="window" lastClr="FFFFFF"/>
                  </a:solidFill>
                  <a:effectLst/>
                  <a:uLnTx/>
                  <a:uFillTx/>
                  <a:latin typeface="楷体" panose="02010609060101010101" pitchFamily="49" charset="-122"/>
                  <a:ea typeface="楷体" panose="02010609060101010101" pitchFamily="49" charset="-122"/>
                  <a:cs typeface="仿宋" panose="02010609060101010101" charset="-122"/>
                  <a:sym typeface="Arial" panose="020B0604020202020204" pitchFamily="34" charset="0"/>
                </a:rPr>
                <a:t>3</a:t>
              </a:r>
            </a:p>
          </p:txBody>
        </p:sp>
        <p:sp>
          <p:nvSpPr>
            <p:cNvPr id="35" name="Текст 13"/>
            <p:cNvSpPr txBox="1"/>
            <p:nvPr>
              <p:custDataLst>
                <p:tags r:id="rId5"/>
              </p:custDataLst>
            </p:nvPr>
          </p:nvSpPr>
          <p:spPr>
            <a:xfrm>
              <a:off x="11985" y="8726"/>
              <a:ext cx="4213" cy="652"/>
            </a:xfrm>
            <a:prstGeom prst="rect">
              <a:avLst/>
            </a:prstGeom>
          </p:spPr>
          <p:txBody>
            <a:bodyPr anchor="b"/>
            <a:lstStyle>
              <a:lvl1pPr marL="914400" indent="-914400" algn="l" defTabSz="2438400" rtl="0" eaLnBrk="1" latinLnBrk="0" hangingPunct="1">
                <a:spcBef>
                  <a:spcPct val="20000"/>
                </a:spcBef>
                <a:buFont typeface="Arial" panose="020B0604020202020204" pitchFamily="34" charset="0"/>
                <a:buChar char="•"/>
                <a:defRPr sz="8500" kern="1200">
                  <a:solidFill>
                    <a:srgbClr val="000000"/>
                  </a:solidFill>
                  <a:latin typeface="+mn-lt"/>
                  <a:ea typeface="+mn-ea"/>
                  <a:cs typeface="+mn-cs"/>
                </a:defRPr>
              </a:lvl1pPr>
              <a:lvl2pPr marL="1981200" indent="-762000" algn="l" defTabSz="2438400" rtl="0" eaLnBrk="1" latinLnBrk="0" hangingPunct="1">
                <a:spcBef>
                  <a:spcPct val="20000"/>
                </a:spcBef>
                <a:buFont typeface="Arial" panose="020B0604020202020204" pitchFamily="34" charset="0"/>
                <a:buChar char="–"/>
                <a:defRPr sz="7500" kern="1200">
                  <a:solidFill>
                    <a:srgbClr val="000000"/>
                  </a:solidFill>
                  <a:latin typeface="+mn-lt"/>
                  <a:ea typeface="+mn-ea"/>
                  <a:cs typeface="+mn-cs"/>
                </a:defRPr>
              </a:lvl2pPr>
              <a:lvl3pPr marL="3048000" indent="-609600" algn="l" defTabSz="2438400" rtl="0" eaLnBrk="1" latinLnBrk="0" hangingPunct="1">
                <a:spcBef>
                  <a:spcPct val="20000"/>
                </a:spcBef>
                <a:buFont typeface="Arial" panose="020B0604020202020204" pitchFamily="34" charset="0"/>
                <a:buChar char="•"/>
                <a:defRPr sz="6400" kern="1200">
                  <a:solidFill>
                    <a:srgbClr val="000000"/>
                  </a:solidFill>
                  <a:latin typeface="+mn-lt"/>
                  <a:ea typeface="+mn-ea"/>
                  <a:cs typeface="+mn-cs"/>
                </a:defRPr>
              </a:lvl3pPr>
              <a:lvl4pPr marL="4267200"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4pPr>
              <a:lvl5pPr marL="5486400"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5pPr>
              <a:lvl6pPr marL="67062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6pPr>
              <a:lvl7pPr marL="79254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7pPr>
              <a:lvl8pPr marL="91446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8pPr>
              <a:lvl9pPr marL="103638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9pPr>
            </a:lstStyle>
            <a:p>
              <a:pPr marL="0" marR="0" lvl="0" indent="0" algn="ctr" defTabSz="1218565" rtl="0" eaLnBrk="1" fontAlgn="auto" latinLnBrk="0" hangingPunct="1">
                <a:lnSpc>
                  <a:spcPct val="150000"/>
                </a:lnSpc>
                <a:spcBef>
                  <a:spcPct val="20000"/>
                </a:spcBef>
                <a:spcAft>
                  <a:spcPts val="0"/>
                </a:spcAft>
                <a:buClrTx/>
                <a:buSzTx/>
                <a:buFont typeface="Arial" panose="020B0604020202020204" pitchFamily="34" charset="0"/>
                <a:buNone/>
                <a:defRPr/>
              </a:pPr>
              <a:r>
                <a:rPr kumimoji="0" lang="zh-CN" altLang="en-US" sz="2800" b="1" i="0" u="none" strike="noStrike" kern="1200" cap="none" spc="0" normalizeH="0" baseline="0" noProof="0">
                  <a:ln>
                    <a:noFill/>
                  </a:ln>
                  <a:solidFill>
                    <a:srgbClr val="000000">
                      <a:lumMod val="65000"/>
                      <a:lumOff val="35000"/>
                    </a:srgbClr>
                  </a:solidFill>
                  <a:effectLst/>
                  <a:uLnTx/>
                  <a:uFillTx/>
                  <a:latin typeface="楷体" panose="02010609060101010101" pitchFamily="49" charset="-122"/>
                  <a:ea typeface="楷体" panose="02010609060101010101" pitchFamily="49" charset="-122"/>
                  <a:cs typeface="Roboto Medium" charset="0"/>
                  <a:sym typeface="Arial" panose="020B0604020202020204" pitchFamily="34" charset="0"/>
                </a:rPr>
                <a:t>投稿</a:t>
              </a:r>
            </a:p>
          </p:txBody>
        </p:sp>
        <p:sp>
          <p:nvSpPr>
            <p:cNvPr id="36" name="文本框 35"/>
            <p:cNvSpPr txBox="1"/>
            <p:nvPr>
              <p:custDataLst>
                <p:tags r:id="rId6"/>
              </p:custDataLst>
            </p:nvPr>
          </p:nvSpPr>
          <p:spPr>
            <a:xfrm>
              <a:off x="11983" y="9494"/>
              <a:ext cx="4217" cy="5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a:ln>
                    <a:noFill/>
                  </a:ln>
                  <a:solidFill>
                    <a:schemeClr val="bg2">
                      <a:lumMod val="10000"/>
                    </a:schemeClr>
                  </a:solidFill>
                  <a:effectLst/>
                  <a:uLnTx/>
                  <a:uFillTx/>
                  <a:latin typeface="楷体" panose="02010609060101010101" pitchFamily="49" charset="-122"/>
                  <a:ea typeface="楷体" panose="02010609060101010101" pitchFamily="49" charset="-122"/>
                  <a:cs typeface="仿宋" panose="02010609060101010101" charset="-122"/>
                  <a:sym typeface="Arial" panose="020B0604020202020204" pitchFamily="34" charset="0"/>
                </a:rPr>
                <a:t>投递论文，等待结果</a:t>
              </a:r>
            </a:p>
          </p:txBody>
        </p:sp>
      </p:grpSp>
      <p:pic>
        <p:nvPicPr>
          <p:cNvPr id="11" name="图片 10" descr="C:\Users\Administrator\Desktop\111.png111"/>
          <p:cNvPicPr>
            <a:picLocks noChangeAspect="1"/>
          </p:cNvPicPr>
          <p:nvPr/>
        </p:nvPicPr>
        <p:blipFill>
          <a:blip r:embed="rId19"/>
          <a:srcRect/>
          <a:stretch>
            <a:fillRect/>
          </a:stretch>
        </p:blipFill>
        <p:spPr>
          <a:xfrm>
            <a:off x="804545" y="2891790"/>
            <a:ext cx="10862310" cy="1212850"/>
          </a:xfrm>
          <a:prstGeom prst="rect">
            <a:avLst/>
          </a:prstGeom>
        </p:spPr>
      </p:pic>
      <p:pic>
        <p:nvPicPr>
          <p:cNvPr id="7" name="图片 6"/>
          <p:cNvPicPr>
            <a:picLocks noChangeAspect="1"/>
          </p:cNvPicPr>
          <p:nvPr/>
        </p:nvPicPr>
        <p:blipFill>
          <a:blip r:embed="rId20"/>
          <a:stretch>
            <a:fillRect/>
          </a:stretch>
        </p:blipFill>
        <p:spPr>
          <a:xfrm>
            <a:off x="3119120" y="1010920"/>
            <a:ext cx="6467475" cy="5724525"/>
          </a:xfrm>
          <a:prstGeom prst="rect">
            <a:avLst/>
          </a:prstGeom>
        </p:spPr>
      </p:pic>
      <p:sp>
        <p:nvSpPr>
          <p:cNvPr id="5" name="文本框 4"/>
          <p:cNvSpPr txBox="1"/>
          <p:nvPr/>
        </p:nvSpPr>
        <p:spPr>
          <a:xfrm>
            <a:off x="16510" y="68580"/>
            <a:ext cx="4447540" cy="1925320"/>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a:solidFill>
                  <a:schemeClr val="bg1"/>
                </a:solidFill>
                <a:latin typeface="楷体" panose="02010609060101010101" pitchFamily="49" charset="-122"/>
                <a:ea typeface="楷体" panose="02010609060101010101" pitchFamily="49" charset="-122"/>
                <a:sym typeface="+mn-ea"/>
              </a:rPr>
              <a:t>三、论文完成后的收尾</a:t>
            </a:r>
          </a:p>
          <a:p>
            <a:pPr lvl="0">
              <a:lnSpc>
                <a:spcPct val="100000"/>
              </a:lnSpc>
              <a:spcBef>
                <a:spcPct val="0"/>
              </a:spcBef>
              <a:spcAft>
                <a:spcPct val="35000"/>
              </a:spcAft>
            </a:pPr>
            <a:endParaRPr lang="zh-CN" altLang="en-US" sz="3200" b="1" dirty="0">
              <a:solidFill>
                <a:schemeClr val="bg1"/>
              </a:solidFill>
              <a:latin typeface="楷体" panose="02010609060101010101" pitchFamily="49" charset="-122"/>
              <a:ea typeface="楷体" panose="02010609060101010101" pitchFamily="49" charset="-122"/>
              <a:sym typeface="+mn-ea"/>
            </a:endParaRPr>
          </a:p>
          <a:p>
            <a:pPr lvl="0">
              <a:lnSpc>
                <a:spcPct val="100000"/>
              </a:lnSpc>
              <a:spcBef>
                <a:spcPct val="0"/>
              </a:spcBef>
              <a:spcAft>
                <a:spcPct val="35000"/>
              </a:spcAft>
            </a:pPr>
            <a:endParaRPr lang="zh-CN" altLang="en-US" sz="3200" b="1" dirty="0">
              <a:solidFill>
                <a:schemeClr val="bg1"/>
              </a:solidFill>
              <a:latin typeface="楷体" panose="02010609060101010101" pitchFamily="49" charset="-122"/>
              <a:ea typeface="楷体" panose="02010609060101010101" pitchFamily="49" charset="-122"/>
              <a:sym typeface="+mn-ea"/>
            </a:endParaRPr>
          </a:p>
        </p:txBody>
      </p:sp>
      <p:sp>
        <p:nvSpPr>
          <p:cNvPr id="9" name="五边形 8"/>
          <p:cNvSpPr/>
          <p:nvPr/>
        </p:nvSpPr>
        <p:spPr>
          <a:xfrm>
            <a:off x="762000" y="652145"/>
            <a:ext cx="2049780" cy="611505"/>
          </a:xfrm>
          <a:prstGeom prst="homePlate">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r>
              <a:rPr lang="en-US" altLang="zh-CN" sz="2400" b="1">
                <a:solidFill>
                  <a:schemeClr val="tx1"/>
                </a:solidFill>
                <a:latin typeface="楷体" panose="02010609060101010101" pitchFamily="49" charset="-122"/>
                <a:ea typeface="楷体" panose="02010609060101010101" pitchFamily="49" charset="-122"/>
                <a:sym typeface="+mn-ea"/>
              </a:rPr>
              <a:t>2.</a:t>
            </a:r>
            <a:r>
              <a:rPr lang="zh-CN" altLang="en-US" sz="2400" b="1">
                <a:solidFill>
                  <a:schemeClr val="tx1"/>
                </a:solidFill>
                <a:latin typeface="楷体" panose="02010609060101010101" pitchFamily="49" charset="-122"/>
                <a:ea typeface="楷体" panose="02010609060101010101" pitchFamily="49" charset="-122"/>
                <a:sym typeface="+mn-ea"/>
              </a:rPr>
              <a:t>投稿</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a:spLocks noChangeArrowheads="1"/>
          </p:cNvSpPr>
          <p:nvPr/>
        </p:nvSpPr>
        <p:spPr bwMode="auto">
          <a:xfrm>
            <a:off x="2732808" y="3416331"/>
            <a:ext cx="9355282" cy="2861310"/>
          </a:xfrm>
          <a:prstGeom prst="rect">
            <a:avLst/>
          </a:prstGeom>
          <a:noFill/>
          <a:ln w="9525">
            <a:noFill/>
            <a:miter lim="800000"/>
          </a:ln>
        </p:spPr>
        <p:txBody>
          <a:bodyPr wrap="square">
            <a:spAutoFit/>
          </a:bodyPr>
          <a:lstStyle/>
          <a:p>
            <a:pPr>
              <a:lnSpc>
                <a:spcPct val="150000"/>
              </a:lnSpc>
            </a:pPr>
            <a:r>
              <a:rPr lang="zh-CN" altLang="en-US" sz="2000" b="1" dirty="0">
                <a:latin typeface="楷体" panose="02010609060101010101" pitchFamily="49" charset="-122"/>
                <a:ea typeface="楷体" panose="02010609060101010101" pitchFamily="49" charset="-122"/>
                <a:cs typeface="楷体" panose="02010609060101010101" pitchFamily="49" charset="-122"/>
              </a:rPr>
              <a:t>       引用通知是一款新的信息服务，当您所订阅的论文被其他论文引用时，您将得到即时通知。</a:t>
            </a:r>
            <a:endParaRPr lang="en-US" altLang="zh-CN" sz="2000" b="1" dirty="0">
              <a:latin typeface="楷体" panose="02010609060101010101" pitchFamily="49" charset="-122"/>
              <a:ea typeface="楷体" panose="02010609060101010101" pitchFamily="49" charset="-122"/>
              <a:cs typeface="楷体" panose="02010609060101010101" pitchFamily="49" charset="-122"/>
            </a:endParaRPr>
          </a:p>
          <a:p>
            <a:pPr>
              <a:lnSpc>
                <a:spcPct val="150000"/>
              </a:lnSpc>
            </a:pPr>
            <a:r>
              <a:rPr lang="zh-CN" altLang="en-US" sz="2000" b="1" dirty="0">
                <a:latin typeface="楷体" panose="02010609060101010101" pitchFamily="49" charset="-122"/>
                <a:ea typeface="楷体" panose="02010609060101010101" pitchFamily="49" charset="-122"/>
                <a:cs typeface="楷体" panose="02010609060101010101" pitchFamily="49" charset="-122"/>
              </a:rPr>
              <a:t>    万方数据提供引证文献以及指定论文的引用通知两种服务。此处提供的是第二种服务。这种服务的独到之处在于可以指定一组文献，了解它们被引用的情况以及引用变更的情况。及时了解指定论文的的权威性、受欢迎程度。</a:t>
            </a:r>
            <a:r>
              <a:rPr lang="zh-CN" altLang="en-US" sz="2000" b="1" dirty="0">
                <a:latin typeface="楷体" panose="02010609060101010101" pitchFamily="49" charset="-122"/>
                <a:ea typeface="楷体" panose="02010609060101010101" pitchFamily="49" charset="-122"/>
                <a:cs typeface="楷体" panose="02010609060101010101" pitchFamily="49" charset="-122"/>
                <a:sym typeface="+mn-ea"/>
              </a:rPr>
              <a:t>（即将上线）</a:t>
            </a:r>
            <a:endParaRPr lang="zh-CN" altLang="en-US" sz="2000" b="1" dirty="0">
              <a:latin typeface="楷体" panose="02010609060101010101" pitchFamily="49" charset="-122"/>
              <a:ea typeface="楷体" panose="02010609060101010101" pitchFamily="49" charset="-122"/>
              <a:cs typeface="楷体" panose="02010609060101010101" pitchFamily="49" charset="-122"/>
            </a:endParaRPr>
          </a:p>
          <a:p>
            <a:pPr>
              <a:lnSpc>
                <a:spcPct val="150000"/>
              </a:lnSpc>
            </a:pPr>
            <a:endParaRPr lang="zh-CN" altLang="en-US" sz="2000" b="1" dirty="0">
              <a:latin typeface="楷体" panose="02010609060101010101" pitchFamily="49" charset="-122"/>
              <a:ea typeface="楷体" panose="02010609060101010101" pitchFamily="49" charset="-122"/>
              <a:cs typeface="楷体" panose="02010609060101010101" pitchFamily="49" charset="-122"/>
            </a:endParaRPr>
          </a:p>
        </p:txBody>
      </p:sp>
      <p:sp>
        <p:nvSpPr>
          <p:cNvPr id="6" name="矩形 5"/>
          <p:cNvSpPr>
            <a:spLocks noChangeArrowheads="1"/>
          </p:cNvSpPr>
          <p:nvPr/>
        </p:nvSpPr>
        <p:spPr bwMode="auto">
          <a:xfrm>
            <a:off x="5296766" y="1630075"/>
            <a:ext cx="4560888" cy="521970"/>
          </a:xfrm>
          <a:prstGeom prst="rect">
            <a:avLst/>
          </a:prstGeom>
          <a:noFill/>
          <a:ln w="9525">
            <a:noFill/>
            <a:miter lim="800000"/>
          </a:ln>
        </p:spPr>
        <p:txBody>
          <a:bodyPr>
            <a:spAutoFit/>
          </a:bodyPr>
          <a:lstStyle/>
          <a:p>
            <a:r>
              <a:rPr lang="zh-CN" altLang="en-US" sz="2000" b="1" dirty="0">
                <a:solidFill>
                  <a:srgbClr val="C00000"/>
                </a:solidFill>
                <a:latin typeface="楷体" panose="02010609060101010101" pitchFamily="49" charset="-122"/>
                <a:ea typeface="楷体" panose="02010609060101010101" pitchFamily="49" charset="-122"/>
                <a:cs typeface="楷体" panose="02010609060101010101" pitchFamily="49" charset="-122"/>
              </a:rPr>
              <a:t>  </a:t>
            </a:r>
            <a:r>
              <a:rPr lang="zh-CN" altLang="en-US" sz="2800" b="1" dirty="0">
                <a:solidFill>
                  <a:srgbClr val="C00000"/>
                </a:solidFill>
                <a:latin typeface="楷体" panose="02010609060101010101" pitchFamily="49" charset="-122"/>
                <a:ea typeface="楷体" panose="02010609060101010101" pitchFamily="49" charset="-122"/>
                <a:cs typeface="楷体" panose="02010609060101010101" pitchFamily="49" charset="-122"/>
              </a:rPr>
              <a:t>你关注的论文被谁引用了？</a:t>
            </a:r>
          </a:p>
        </p:txBody>
      </p:sp>
      <p:sp>
        <p:nvSpPr>
          <p:cNvPr id="7" name="矩形 6"/>
          <p:cNvSpPr>
            <a:spLocks noChangeArrowheads="1"/>
          </p:cNvSpPr>
          <p:nvPr/>
        </p:nvSpPr>
        <p:spPr bwMode="auto">
          <a:xfrm>
            <a:off x="5358679" y="2628930"/>
            <a:ext cx="3938587" cy="521970"/>
          </a:xfrm>
          <a:prstGeom prst="rect">
            <a:avLst/>
          </a:prstGeom>
          <a:noFill/>
          <a:ln w="9525">
            <a:noFill/>
            <a:miter lim="800000"/>
          </a:ln>
        </p:spPr>
        <p:txBody>
          <a:bodyPr>
            <a:spAutoFit/>
          </a:bodyPr>
          <a:lstStyle/>
          <a:p>
            <a:r>
              <a:rPr lang="zh-CN" altLang="en-US" sz="2000" b="1">
                <a:solidFill>
                  <a:srgbClr val="C00000"/>
                </a:solidFill>
                <a:latin typeface="楷体" panose="02010609060101010101" pitchFamily="49" charset="-122"/>
                <a:ea typeface="楷体" panose="02010609060101010101" pitchFamily="49" charset="-122"/>
                <a:cs typeface="楷体" panose="02010609060101010101" pitchFamily="49" charset="-122"/>
              </a:rPr>
              <a:t>  </a:t>
            </a:r>
            <a:r>
              <a:rPr lang="zh-CN" altLang="en-US" sz="2800" b="1">
                <a:solidFill>
                  <a:srgbClr val="C00000"/>
                </a:solidFill>
                <a:latin typeface="楷体" panose="02010609060101010101" pitchFamily="49" charset="-122"/>
                <a:ea typeface="楷体" panose="02010609060101010101" pitchFamily="49" charset="-122"/>
                <a:cs typeface="楷体" panose="02010609060101010101" pitchFamily="49" charset="-122"/>
              </a:rPr>
              <a:t>什么时间有了新引用？</a:t>
            </a:r>
          </a:p>
        </p:txBody>
      </p:sp>
      <p:pic>
        <p:nvPicPr>
          <p:cNvPr id="2" name="图片 1" descr="3681850"/>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026285" y="1883410"/>
            <a:ext cx="1284605" cy="1284605"/>
          </a:xfrm>
          <a:prstGeom prst="rect">
            <a:avLst/>
          </a:prstGeom>
        </p:spPr>
      </p:pic>
      <p:sp>
        <p:nvSpPr>
          <p:cNvPr id="5" name="文本框 4"/>
          <p:cNvSpPr txBox="1"/>
          <p:nvPr/>
        </p:nvSpPr>
        <p:spPr>
          <a:xfrm>
            <a:off x="16510" y="68580"/>
            <a:ext cx="4447540" cy="1925320"/>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a:solidFill>
                  <a:schemeClr val="bg1"/>
                </a:solidFill>
                <a:latin typeface="楷体" panose="02010609060101010101" pitchFamily="49" charset="-122"/>
                <a:ea typeface="楷体" panose="02010609060101010101" pitchFamily="49" charset="-122"/>
                <a:sym typeface="+mn-ea"/>
              </a:rPr>
              <a:t>三、论文完成后的收尾</a:t>
            </a:r>
          </a:p>
          <a:p>
            <a:pPr lvl="0">
              <a:lnSpc>
                <a:spcPct val="100000"/>
              </a:lnSpc>
              <a:spcBef>
                <a:spcPct val="0"/>
              </a:spcBef>
              <a:spcAft>
                <a:spcPct val="35000"/>
              </a:spcAft>
            </a:pPr>
            <a:endParaRPr lang="zh-CN" altLang="en-US" sz="3200" b="1" dirty="0">
              <a:solidFill>
                <a:schemeClr val="bg1"/>
              </a:solidFill>
              <a:latin typeface="楷体" panose="02010609060101010101" pitchFamily="49" charset="-122"/>
              <a:ea typeface="楷体" panose="02010609060101010101" pitchFamily="49" charset="-122"/>
              <a:sym typeface="+mn-ea"/>
            </a:endParaRPr>
          </a:p>
          <a:p>
            <a:pPr lvl="0">
              <a:lnSpc>
                <a:spcPct val="100000"/>
              </a:lnSpc>
              <a:spcBef>
                <a:spcPct val="0"/>
              </a:spcBef>
              <a:spcAft>
                <a:spcPct val="35000"/>
              </a:spcAft>
            </a:pPr>
            <a:endParaRPr lang="zh-CN" altLang="en-US" sz="3200" b="1" dirty="0">
              <a:solidFill>
                <a:schemeClr val="bg1"/>
              </a:solidFill>
              <a:latin typeface="楷体" panose="02010609060101010101" pitchFamily="49" charset="-122"/>
              <a:ea typeface="楷体" panose="02010609060101010101" pitchFamily="49" charset="-122"/>
              <a:sym typeface="+mn-ea"/>
            </a:endParaRPr>
          </a:p>
        </p:txBody>
      </p:sp>
      <p:sp>
        <p:nvSpPr>
          <p:cNvPr id="10" name="五边形 9"/>
          <p:cNvSpPr/>
          <p:nvPr/>
        </p:nvSpPr>
        <p:spPr>
          <a:xfrm>
            <a:off x="762000" y="652145"/>
            <a:ext cx="2049780" cy="611505"/>
          </a:xfrm>
          <a:prstGeom prst="homePlate">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r>
              <a:rPr lang="en-US" altLang="zh-CN" sz="2400" b="1">
                <a:solidFill>
                  <a:schemeClr val="tx1"/>
                </a:solidFill>
                <a:latin typeface="楷体" panose="02010609060101010101" pitchFamily="49" charset="-122"/>
                <a:ea typeface="楷体" panose="02010609060101010101" pitchFamily="49" charset="-122"/>
                <a:sym typeface="+mn-ea"/>
              </a:rPr>
              <a:t>3.</a:t>
            </a:r>
            <a:r>
              <a:rPr lang="zh-CN" altLang="en-US" sz="2400" b="1">
                <a:solidFill>
                  <a:schemeClr val="tx1"/>
                </a:solidFill>
                <a:latin typeface="楷体" panose="02010609060101010101" pitchFamily="49" charset="-122"/>
                <a:ea typeface="楷体" panose="02010609060101010101" pitchFamily="49" charset="-122"/>
                <a:sym typeface="+mn-ea"/>
              </a:rPr>
              <a:t>被引用</a:t>
            </a:r>
          </a:p>
        </p:txBody>
      </p:sp>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椭圆 11"/>
          <p:cNvSpPr/>
          <p:nvPr>
            <p:custDataLst>
              <p:tags r:id="rId2"/>
            </p:custDataLst>
          </p:nvPr>
        </p:nvSpPr>
        <p:spPr>
          <a:xfrm>
            <a:off x="997466" y="4079865"/>
            <a:ext cx="214257" cy="214257"/>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b="1">
              <a:solidFill>
                <a:sysClr val="window" lastClr="FFFFFF"/>
              </a:solidFill>
              <a:latin typeface="楷体" panose="02010609060101010101" pitchFamily="49" charset="-122"/>
              <a:ea typeface="楷体" panose="02010609060101010101" pitchFamily="49" charset="-122"/>
              <a:sym typeface="Arial" panose="020B0604020202020204" pitchFamily="34" charset="0"/>
            </a:endParaRPr>
          </a:p>
        </p:txBody>
      </p:sp>
      <p:sp>
        <p:nvSpPr>
          <p:cNvPr id="13" name="椭圆 12"/>
          <p:cNvSpPr/>
          <p:nvPr>
            <p:custDataLst>
              <p:tags r:id="rId3"/>
            </p:custDataLst>
          </p:nvPr>
        </p:nvSpPr>
        <p:spPr>
          <a:xfrm>
            <a:off x="2082892" y="3392218"/>
            <a:ext cx="331614" cy="331613"/>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57500" lnSpcReduction="20000"/>
          </a:bodyPr>
          <a:lstStyle/>
          <a:p>
            <a:pPr algn="ctr"/>
            <a:endParaRPr lang="zh-CN" altLang="en-US" b="1">
              <a:solidFill>
                <a:sysClr val="window" lastClr="FFFFFF"/>
              </a:solidFill>
              <a:latin typeface="楷体" panose="02010609060101010101" pitchFamily="49" charset="-122"/>
              <a:ea typeface="楷体" panose="02010609060101010101" pitchFamily="49" charset="-122"/>
              <a:sym typeface="Arial" panose="020B0604020202020204" pitchFamily="34" charset="0"/>
            </a:endParaRPr>
          </a:p>
        </p:txBody>
      </p:sp>
      <p:sp>
        <p:nvSpPr>
          <p:cNvPr id="14" name="椭圆 13"/>
          <p:cNvSpPr/>
          <p:nvPr>
            <p:custDataLst>
              <p:tags r:id="rId4"/>
            </p:custDataLst>
          </p:nvPr>
        </p:nvSpPr>
        <p:spPr>
          <a:xfrm>
            <a:off x="2093634" y="4429781"/>
            <a:ext cx="771327" cy="771326"/>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a:bodyPr>
          <a:lstStyle/>
          <a:p>
            <a:pPr algn="ctr"/>
            <a:endParaRPr lang="zh-CN" altLang="en-US" b="1">
              <a:solidFill>
                <a:sysClr val="window" lastClr="FFFFFF"/>
              </a:solidFill>
              <a:latin typeface="楷体" panose="02010609060101010101" pitchFamily="49" charset="-122"/>
              <a:ea typeface="楷体" panose="02010609060101010101" pitchFamily="49" charset="-122"/>
              <a:sym typeface="Arial" panose="020B0604020202020204" pitchFamily="34" charset="0"/>
            </a:endParaRPr>
          </a:p>
        </p:txBody>
      </p:sp>
      <p:sp>
        <p:nvSpPr>
          <p:cNvPr id="15" name="椭圆 14"/>
          <p:cNvSpPr/>
          <p:nvPr>
            <p:custDataLst>
              <p:tags r:id="rId5"/>
            </p:custDataLst>
          </p:nvPr>
        </p:nvSpPr>
        <p:spPr>
          <a:xfrm>
            <a:off x="2672129" y="3551325"/>
            <a:ext cx="385663" cy="385663"/>
          </a:xfrm>
          <a:prstGeom prst="ellipse">
            <a:avLst/>
          </a:prstGeom>
          <a:solidFill>
            <a:srgbClr val="0F6FC6">
              <a:alpha val="9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67500" lnSpcReduction="20000"/>
          </a:bodyPr>
          <a:lstStyle/>
          <a:p>
            <a:pPr algn="ctr"/>
            <a:endParaRPr lang="zh-CN" altLang="en-US" b="1">
              <a:solidFill>
                <a:sysClr val="window" lastClr="FFFFFF"/>
              </a:solidFill>
              <a:latin typeface="楷体" panose="02010609060101010101" pitchFamily="49" charset="-122"/>
              <a:ea typeface="楷体" panose="02010609060101010101" pitchFamily="49" charset="-122"/>
              <a:sym typeface="Arial" panose="020B0604020202020204" pitchFamily="34" charset="0"/>
            </a:endParaRPr>
          </a:p>
        </p:txBody>
      </p:sp>
      <p:sp>
        <p:nvSpPr>
          <p:cNvPr id="16" name="椭圆 15"/>
          <p:cNvSpPr/>
          <p:nvPr>
            <p:custDataLst>
              <p:tags r:id="rId6"/>
            </p:custDataLst>
          </p:nvPr>
        </p:nvSpPr>
        <p:spPr>
          <a:xfrm>
            <a:off x="3250624" y="3707072"/>
            <a:ext cx="514218" cy="514218"/>
          </a:xfrm>
          <a:prstGeom prst="ellipse">
            <a:avLst/>
          </a:prstGeom>
          <a:solidFill>
            <a:srgbClr val="0F6FC6">
              <a:alpha val="48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97500" lnSpcReduction="10000"/>
          </a:bodyPr>
          <a:lstStyle/>
          <a:p>
            <a:pPr algn="ctr"/>
            <a:endParaRPr lang="zh-CN" altLang="en-US" b="1">
              <a:solidFill>
                <a:sysClr val="window" lastClr="FFFFFF"/>
              </a:solidFill>
              <a:latin typeface="楷体" panose="02010609060101010101" pitchFamily="49" charset="-122"/>
              <a:ea typeface="楷体" panose="02010609060101010101" pitchFamily="49" charset="-122"/>
              <a:sym typeface="Arial" panose="020B0604020202020204" pitchFamily="34" charset="0"/>
            </a:endParaRPr>
          </a:p>
        </p:txBody>
      </p:sp>
      <p:sp>
        <p:nvSpPr>
          <p:cNvPr id="17" name="椭圆 16"/>
          <p:cNvSpPr/>
          <p:nvPr>
            <p:custDataLst>
              <p:tags r:id="rId7"/>
            </p:custDataLst>
          </p:nvPr>
        </p:nvSpPr>
        <p:spPr>
          <a:xfrm>
            <a:off x="2813988" y="2813722"/>
            <a:ext cx="385663" cy="385663"/>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67500" lnSpcReduction="20000"/>
          </a:bodyPr>
          <a:lstStyle/>
          <a:p>
            <a:pPr algn="ctr"/>
            <a:endParaRPr lang="zh-CN" altLang="en-US" b="1">
              <a:solidFill>
                <a:sysClr val="window" lastClr="FFFFFF"/>
              </a:solidFill>
              <a:latin typeface="楷体" panose="02010609060101010101" pitchFamily="49" charset="-122"/>
              <a:ea typeface="楷体" panose="02010609060101010101" pitchFamily="49" charset="-122"/>
              <a:sym typeface="Arial" panose="020B0604020202020204" pitchFamily="34" charset="0"/>
            </a:endParaRPr>
          </a:p>
        </p:txBody>
      </p:sp>
      <p:sp>
        <p:nvSpPr>
          <p:cNvPr id="18" name="椭圆 17"/>
          <p:cNvSpPr/>
          <p:nvPr>
            <p:custDataLst>
              <p:tags r:id="rId8"/>
            </p:custDataLst>
          </p:nvPr>
        </p:nvSpPr>
        <p:spPr>
          <a:xfrm>
            <a:off x="4050805" y="5492004"/>
            <a:ext cx="385663" cy="385663"/>
          </a:xfrm>
          <a:prstGeom prst="ellipse">
            <a:avLst/>
          </a:prstGeom>
          <a:solidFill>
            <a:srgbClr val="0F6FC6">
              <a:alpha val="48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67500" lnSpcReduction="20000"/>
          </a:bodyPr>
          <a:lstStyle/>
          <a:p>
            <a:pPr algn="ctr"/>
            <a:endParaRPr lang="zh-CN" altLang="en-US" b="1">
              <a:solidFill>
                <a:sysClr val="window" lastClr="FFFFFF"/>
              </a:solidFill>
              <a:latin typeface="楷体" panose="02010609060101010101" pitchFamily="49" charset="-122"/>
              <a:ea typeface="楷体" panose="02010609060101010101" pitchFamily="49" charset="-122"/>
              <a:sym typeface="Arial" panose="020B0604020202020204" pitchFamily="34" charset="0"/>
            </a:endParaRPr>
          </a:p>
        </p:txBody>
      </p:sp>
      <p:sp>
        <p:nvSpPr>
          <p:cNvPr id="19" name="椭圆 18"/>
          <p:cNvSpPr/>
          <p:nvPr>
            <p:custDataLst>
              <p:tags r:id="rId9"/>
            </p:custDataLst>
          </p:nvPr>
        </p:nvSpPr>
        <p:spPr>
          <a:xfrm>
            <a:off x="4520923" y="4815444"/>
            <a:ext cx="151939" cy="151939"/>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b="1">
              <a:solidFill>
                <a:sysClr val="window" lastClr="FFFFFF"/>
              </a:solidFill>
              <a:latin typeface="楷体" panose="02010609060101010101" pitchFamily="49" charset="-122"/>
              <a:ea typeface="楷体" panose="02010609060101010101" pitchFamily="49" charset="-122"/>
              <a:sym typeface="Arial" panose="020B0604020202020204" pitchFamily="34" charset="0"/>
            </a:endParaRPr>
          </a:p>
        </p:txBody>
      </p:sp>
      <p:sp>
        <p:nvSpPr>
          <p:cNvPr id="20" name="椭圆 19"/>
          <p:cNvSpPr/>
          <p:nvPr>
            <p:custDataLst>
              <p:tags r:id="rId10"/>
            </p:custDataLst>
          </p:nvPr>
        </p:nvSpPr>
        <p:spPr>
          <a:xfrm>
            <a:off x="4715066" y="4359835"/>
            <a:ext cx="214257" cy="214257"/>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b="1">
              <a:solidFill>
                <a:sysClr val="window" lastClr="FFFFFF"/>
              </a:solidFill>
              <a:latin typeface="楷体" panose="02010609060101010101" pitchFamily="49" charset="-122"/>
              <a:ea typeface="楷体" panose="02010609060101010101" pitchFamily="49" charset="-122"/>
              <a:sym typeface="Arial" panose="020B0604020202020204" pitchFamily="34" charset="0"/>
            </a:endParaRPr>
          </a:p>
        </p:txBody>
      </p:sp>
      <p:sp>
        <p:nvSpPr>
          <p:cNvPr id="21" name="椭圆 20"/>
          <p:cNvSpPr/>
          <p:nvPr>
            <p:custDataLst>
              <p:tags r:id="rId11"/>
            </p:custDataLst>
          </p:nvPr>
        </p:nvSpPr>
        <p:spPr>
          <a:xfrm>
            <a:off x="3857496" y="2535960"/>
            <a:ext cx="1326855" cy="1326855"/>
          </a:xfrm>
          <a:prstGeom prst="ellipse">
            <a:avLst/>
          </a:prstGeom>
          <a:solidFill>
            <a:srgbClr val="0F6FC6"/>
          </a:solidFill>
          <a:ln>
            <a:noFill/>
          </a:ln>
        </p:spPr>
        <p:style>
          <a:lnRef idx="2">
            <a:srgbClr val="0F6FC6">
              <a:shade val="50000"/>
            </a:srgbClr>
          </a:lnRef>
          <a:fillRef idx="1">
            <a:srgbClr val="0F6FC6"/>
          </a:fillRef>
          <a:effectRef idx="0">
            <a:srgbClr val="0F6FC6"/>
          </a:effectRef>
          <a:fontRef idx="minor">
            <a:sysClr val="window" lastClr="FFFFFF"/>
          </a:fontRef>
        </p:style>
        <p:txBody>
          <a:bodyPr lIns="0" tIns="0" rIns="0" bIns="0" rtlCol="0" anchor="ctr">
            <a:normAutofit/>
          </a:bodyPr>
          <a:lstStyle/>
          <a:p>
            <a:pPr algn="ctr"/>
            <a:r>
              <a:rPr lang="zh-CN" altLang="en-US" sz="2000" b="1">
                <a:solidFill>
                  <a:sysClr val="window" lastClr="FFFFFF"/>
                </a:solidFill>
                <a:latin typeface="楷体" panose="02010609060101010101" pitchFamily="49" charset="-122"/>
                <a:ea typeface="楷体" panose="02010609060101010101" pitchFamily="49" charset="-122"/>
                <a:sym typeface="Arial" panose="020B0604020202020204" pitchFamily="34" charset="0"/>
              </a:rPr>
              <a:t>万方学术圈</a:t>
            </a:r>
          </a:p>
        </p:txBody>
      </p:sp>
      <p:sp>
        <p:nvSpPr>
          <p:cNvPr id="22" name="椭圆 21"/>
          <p:cNvSpPr/>
          <p:nvPr>
            <p:custDataLst>
              <p:tags r:id="rId12"/>
            </p:custDataLst>
          </p:nvPr>
        </p:nvSpPr>
        <p:spPr>
          <a:xfrm>
            <a:off x="3888098" y="2253116"/>
            <a:ext cx="192832" cy="192832"/>
          </a:xfrm>
          <a:prstGeom prst="ellipse">
            <a:avLst/>
          </a:prstGeom>
          <a:solidFill>
            <a:srgbClr val="0F6FC6">
              <a:alpha val="9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b="1">
              <a:solidFill>
                <a:sysClr val="window" lastClr="FFFFFF"/>
              </a:solidFill>
              <a:latin typeface="楷体" panose="02010609060101010101" pitchFamily="49" charset="-122"/>
              <a:ea typeface="楷体" panose="02010609060101010101" pitchFamily="49" charset="-122"/>
              <a:sym typeface="Arial" panose="020B0604020202020204" pitchFamily="34" charset="0"/>
            </a:endParaRPr>
          </a:p>
        </p:txBody>
      </p:sp>
      <p:sp>
        <p:nvSpPr>
          <p:cNvPr id="23" name="椭圆 22"/>
          <p:cNvSpPr/>
          <p:nvPr>
            <p:custDataLst>
              <p:tags r:id="rId13"/>
            </p:custDataLst>
          </p:nvPr>
        </p:nvSpPr>
        <p:spPr>
          <a:xfrm>
            <a:off x="4946523" y="2349532"/>
            <a:ext cx="151939" cy="151939"/>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b="1">
              <a:solidFill>
                <a:sysClr val="window" lastClr="FFFFFF"/>
              </a:solidFill>
              <a:latin typeface="楷体" panose="02010609060101010101" pitchFamily="49" charset="-122"/>
              <a:ea typeface="楷体" panose="02010609060101010101" pitchFamily="49" charset="-122"/>
              <a:sym typeface="Arial" panose="020B0604020202020204" pitchFamily="34" charset="0"/>
            </a:endParaRPr>
          </a:p>
        </p:txBody>
      </p:sp>
      <p:sp>
        <p:nvSpPr>
          <p:cNvPr id="24" name="椭圆 23"/>
          <p:cNvSpPr/>
          <p:nvPr>
            <p:custDataLst>
              <p:tags r:id="rId14"/>
            </p:custDataLst>
          </p:nvPr>
        </p:nvSpPr>
        <p:spPr>
          <a:xfrm>
            <a:off x="5563036" y="3707072"/>
            <a:ext cx="650263" cy="650263"/>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a:bodyPr>
          <a:lstStyle/>
          <a:p>
            <a:pPr algn="ctr"/>
            <a:endParaRPr lang="zh-CN" altLang="en-US" b="1">
              <a:solidFill>
                <a:sysClr val="window" lastClr="FFFFFF"/>
              </a:solidFill>
              <a:latin typeface="楷体" panose="02010609060101010101" pitchFamily="49" charset="-122"/>
              <a:ea typeface="楷体" panose="02010609060101010101" pitchFamily="49" charset="-122"/>
              <a:sym typeface="Arial" panose="020B0604020202020204" pitchFamily="34" charset="0"/>
            </a:endParaRPr>
          </a:p>
        </p:txBody>
      </p:sp>
      <p:sp>
        <p:nvSpPr>
          <p:cNvPr id="26" name="椭圆 25"/>
          <p:cNvSpPr/>
          <p:nvPr>
            <p:custDataLst>
              <p:tags r:id="rId15"/>
            </p:custDataLst>
          </p:nvPr>
        </p:nvSpPr>
        <p:spPr>
          <a:xfrm>
            <a:off x="6020467" y="3006554"/>
            <a:ext cx="385663" cy="385663"/>
          </a:xfrm>
          <a:prstGeom prst="ellipse">
            <a:avLst/>
          </a:prstGeom>
          <a:solidFill>
            <a:srgbClr val="0F6FC6">
              <a:alpha val="9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67500" lnSpcReduction="20000"/>
          </a:bodyPr>
          <a:lstStyle/>
          <a:p>
            <a:pPr algn="ctr"/>
            <a:endParaRPr lang="zh-CN" altLang="en-US" b="1">
              <a:solidFill>
                <a:sysClr val="window" lastClr="FFFFFF"/>
              </a:solidFill>
              <a:latin typeface="楷体" panose="02010609060101010101" pitchFamily="49" charset="-122"/>
              <a:ea typeface="楷体" panose="02010609060101010101" pitchFamily="49" charset="-122"/>
              <a:sym typeface="Arial" panose="020B0604020202020204" pitchFamily="34" charset="0"/>
            </a:endParaRPr>
          </a:p>
        </p:txBody>
      </p:sp>
      <p:sp>
        <p:nvSpPr>
          <p:cNvPr id="27" name="椭圆 26"/>
          <p:cNvSpPr/>
          <p:nvPr>
            <p:custDataLst>
              <p:tags r:id="rId16"/>
            </p:custDataLst>
          </p:nvPr>
        </p:nvSpPr>
        <p:spPr>
          <a:xfrm>
            <a:off x="5607030" y="1676693"/>
            <a:ext cx="650263" cy="650263"/>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a:bodyPr>
          <a:lstStyle/>
          <a:p>
            <a:pPr algn="ctr"/>
            <a:endParaRPr lang="zh-CN" altLang="en-US" b="1">
              <a:solidFill>
                <a:sysClr val="window" lastClr="FFFFFF"/>
              </a:solidFill>
              <a:latin typeface="楷体" panose="02010609060101010101" pitchFamily="49" charset="-122"/>
              <a:ea typeface="楷体" panose="02010609060101010101" pitchFamily="49" charset="-122"/>
              <a:sym typeface="Arial" panose="020B0604020202020204" pitchFamily="34" charset="0"/>
            </a:endParaRPr>
          </a:p>
        </p:txBody>
      </p:sp>
      <p:sp>
        <p:nvSpPr>
          <p:cNvPr id="30" name="椭圆 29"/>
          <p:cNvSpPr/>
          <p:nvPr>
            <p:custDataLst>
              <p:tags r:id="rId17"/>
            </p:custDataLst>
          </p:nvPr>
        </p:nvSpPr>
        <p:spPr>
          <a:xfrm>
            <a:off x="8321250" y="1703818"/>
            <a:ext cx="327944" cy="327944"/>
          </a:xfrm>
          <a:prstGeom prst="ellipse">
            <a:avLst/>
          </a:prstGeom>
          <a:solidFill>
            <a:srgbClr val="0F6FC6">
              <a:alpha val="18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52500" lnSpcReduction="20000"/>
          </a:bodyPr>
          <a:lstStyle/>
          <a:p>
            <a:pPr algn="ctr"/>
            <a:endParaRPr lang="zh-CN" altLang="en-US" b="1">
              <a:solidFill>
                <a:sysClr val="window" lastClr="FFFFFF"/>
              </a:solidFill>
              <a:latin typeface="楷体" panose="02010609060101010101" pitchFamily="49" charset="-122"/>
              <a:ea typeface="楷体" panose="02010609060101010101" pitchFamily="49" charset="-122"/>
              <a:sym typeface="Arial" panose="020B0604020202020204" pitchFamily="34" charset="0"/>
            </a:endParaRPr>
          </a:p>
        </p:txBody>
      </p:sp>
      <p:sp>
        <p:nvSpPr>
          <p:cNvPr id="32" name="椭圆 31"/>
          <p:cNvSpPr/>
          <p:nvPr>
            <p:custDataLst>
              <p:tags r:id="rId18"/>
            </p:custDataLst>
          </p:nvPr>
        </p:nvSpPr>
        <p:spPr>
          <a:xfrm>
            <a:off x="6262421" y="5292165"/>
            <a:ext cx="385663" cy="385663"/>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67500" lnSpcReduction="20000"/>
          </a:bodyPr>
          <a:lstStyle/>
          <a:p>
            <a:pPr algn="ctr"/>
            <a:endParaRPr lang="zh-CN" altLang="en-US" b="1">
              <a:solidFill>
                <a:sysClr val="window" lastClr="FFFFFF"/>
              </a:solidFill>
              <a:latin typeface="楷体" panose="02010609060101010101" pitchFamily="49" charset="-122"/>
              <a:ea typeface="楷体" panose="02010609060101010101" pitchFamily="49" charset="-122"/>
              <a:sym typeface="Arial" panose="020B0604020202020204" pitchFamily="34" charset="0"/>
            </a:endParaRPr>
          </a:p>
        </p:txBody>
      </p:sp>
      <p:sp>
        <p:nvSpPr>
          <p:cNvPr id="33" name="椭圆 32"/>
          <p:cNvSpPr/>
          <p:nvPr>
            <p:custDataLst>
              <p:tags r:id="rId19"/>
            </p:custDataLst>
          </p:nvPr>
        </p:nvSpPr>
        <p:spPr>
          <a:xfrm>
            <a:off x="6690108" y="5450269"/>
            <a:ext cx="151939" cy="151939"/>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b="1">
              <a:solidFill>
                <a:sysClr val="window" lastClr="FFFFFF"/>
              </a:solidFill>
              <a:latin typeface="楷体" panose="02010609060101010101" pitchFamily="49" charset="-122"/>
              <a:ea typeface="楷体" panose="02010609060101010101" pitchFamily="49" charset="-122"/>
              <a:sym typeface="Arial" panose="020B0604020202020204" pitchFamily="34" charset="0"/>
            </a:endParaRPr>
          </a:p>
        </p:txBody>
      </p:sp>
      <p:sp>
        <p:nvSpPr>
          <p:cNvPr id="34" name="椭圆 33"/>
          <p:cNvSpPr/>
          <p:nvPr>
            <p:custDataLst>
              <p:tags r:id="rId20"/>
            </p:custDataLst>
          </p:nvPr>
        </p:nvSpPr>
        <p:spPr>
          <a:xfrm>
            <a:off x="7757520" y="5941945"/>
            <a:ext cx="85703" cy="85703"/>
          </a:xfrm>
          <a:prstGeom prst="ellipse">
            <a:avLst/>
          </a:prstGeom>
          <a:solidFill>
            <a:srgbClr val="0F6FC6">
              <a:alpha val="9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b="1">
              <a:solidFill>
                <a:sysClr val="window" lastClr="FFFFFF"/>
              </a:solidFill>
              <a:latin typeface="楷体" panose="02010609060101010101" pitchFamily="49" charset="-122"/>
              <a:ea typeface="楷体" panose="02010609060101010101" pitchFamily="49" charset="-122"/>
              <a:sym typeface="Arial" panose="020B0604020202020204" pitchFamily="34" charset="0"/>
            </a:endParaRPr>
          </a:p>
        </p:txBody>
      </p:sp>
      <p:sp>
        <p:nvSpPr>
          <p:cNvPr id="35" name="椭圆 34"/>
          <p:cNvSpPr/>
          <p:nvPr>
            <p:custDataLst>
              <p:tags r:id="rId21"/>
            </p:custDataLst>
          </p:nvPr>
        </p:nvSpPr>
        <p:spPr>
          <a:xfrm>
            <a:off x="7472428" y="5292165"/>
            <a:ext cx="327944" cy="327944"/>
          </a:xfrm>
          <a:prstGeom prst="ellipse">
            <a:avLst/>
          </a:prstGeom>
          <a:solidFill>
            <a:srgbClr val="0F6FC6">
              <a:alpha val="9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52500" lnSpcReduction="20000"/>
          </a:bodyPr>
          <a:lstStyle/>
          <a:p>
            <a:pPr algn="ctr"/>
            <a:endParaRPr lang="zh-CN" altLang="en-US" b="1">
              <a:solidFill>
                <a:sysClr val="window" lastClr="FFFFFF"/>
              </a:solidFill>
              <a:latin typeface="楷体" panose="02010609060101010101" pitchFamily="49" charset="-122"/>
              <a:ea typeface="楷体" panose="02010609060101010101" pitchFamily="49" charset="-122"/>
              <a:sym typeface="Arial" panose="020B0604020202020204" pitchFamily="34" charset="0"/>
            </a:endParaRPr>
          </a:p>
        </p:txBody>
      </p:sp>
      <p:sp>
        <p:nvSpPr>
          <p:cNvPr id="36" name="椭圆 35"/>
          <p:cNvSpPr/>
          <p:nvPr>
            <p:custDataLst>
              <p:tags r:id="rId22"/>
            </p:custDataLst>
          </p:nvPr>
        </p:nvSpPr>
        <p:spPr>
          <a:xfrm>
            <a:off x="4766728" y="4573951"/>
            <a:ext cx="1638750" cy="1638750"/>
          </a:xfrm>
          <a:prstGeom prst="ellipse">
            <a:avLst/>
          </a:prstGeom>
          <a:solidFill>
            <a:srgbClr val="0F6FC6"/>
          </a:solidFill>
          <a:ln>
            <a:noFill/>
          </a:ln>
        </p:spPr>
        <p:style>
          <a:lnRef idx="2">
            <a:srgbClr val="0F6FC6">
              <a:shade val="50000"/>
            </a:srgbClr>
          </a:lnRef>
          <a:fillRef idx="1">
            <a:srgbClr val="0F6FC6"/>
          </a:fillRef>
          <a:effectRef idx="0">
            <a:srgbClr val="0F6FC6"/>
          </a:effectRef>
          <a:fontRef idx="minor">
            <a:sysClr val="window" lastClr="FFFFFF"/>
          </a:fontRef>
        </p:style>
        <p:txBody>
          <a:bodyPr lIns="0" tIns="0" rIns="0" bIns="0" rtlCol="0" anchor="ctr">
            <a:normAutofit/>
          </a:bodyPr>
          <a:lstStyle/>
          <a:p>
            <a:pPr algn="ctr"/>
            <a:r>
              <a:rPr lang="zh-CN" altLang="en-US" sz="2400" b="1">
                <a:solidFill>
                  <a:sysClr val="window" lastClr="FFFFFF"/>
                </a:solidFill>
                <a:latin typeface="楷体" panose="02010609060101010101" pitchFamily="49" charset="-122"/>
                <a:ea typeface="楷体" panose="02010609060101010101" pitchFamily="49" charset="-122"/>
                <a:sym typeface="Arial" panose="020B0604020202020204" pitchFamily="34" charset="0"/>
              </a:rPr>
              <a:t>移动</a:t>
            </a:r>
          </a:p>
          <a:p>
            <a:pPr algn="ctr"/>
            <a:r>
              <a:rPr lang="zh-CN" altLang="en-US" sz="2400" b="1">
                <a:solidFill>
                  <a:sysClr val="window" lastClr="FFFFFF"/>
                </a:solidFill>
                <a:latin typeface="楷体" panose="02010609060101010101" pitchFamily="49" charset="-122"/>
                <a:ea typeface="楷体" panose="02010609060101010101" pitchFamily="49" charset="-122"/>
                <a:sym typeface="Arial" panose="020B0604020202020204" pitchFamily="34" charset="0"/>
              </a:rPr>
              <a:t>服务</a:t>
            </a:r>
          </a:p>
        </p:txBody>
      </p:sp>
      <p:sp>
        <p:nvSpPr>
          <p:cNvPr id="37" name="椭圆 36"/>
          <p:cNvSpPr/>
          <p:nvPr>
            <p:custDataLst>
              <p:tags r:id="rId23"/>
            </p:custDataLst>
          </p:nvPr>
        </p:nvSpPr>
        <p:spPr>
          <a:xfrm>
            <a:off x="8949873" y="1771375"/>
            <a:ext cx="96416" cy="96416"/>
          </a:xfrm>
          <a:prstGeom prst="ellipse">
            <a:avLst/>
          </a:prstGeom>
          <a:solidFill>
            <a:srgbClr val="0F6FC6">
              <a:alpha val="48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b="1">
              <a:solidFill>
                <a:sysClr val="window" lastClr="FFFFFF"/>
              </a:solidFill>
              <a:latin typeface="楷体" panose="02010609060101010101" pitchFamily="49" charset="-122"/>
              <a:ea typeface="楷体" panose="02010609060101010101" pitchFamily="49" charset="-122"/>
              <a:sym typeface="Arial" panose="020B0604020202020204" pitchFamily="34" charset="0"/>
            </a:endParaRPr>
          </a:p>
        </p:txBody>
      </p:sp>
      <p:sp>
        <p:nvSpPr>
          <p:cNvPr id="38" name="椭圆 37"/>
          <p:cNvSpPr/>
          <p:nvPr>
            <p:custDataLst>
              <p:tags r:id="rId24"/>
            </p:custDataLst>
          </p:nvPr>
        </p:nvSpPr>
        <p:spPr>
          <a:xfrm>
            <a:off x="8538682" y="2220824"/>
            <a:ext cx="514218" cy="514218"/>
          </a:xfrm>
          <a:prstGeom prst="ellipse">
            <a:avLst/>
          </a:prstGeom>
          <a:solidFill>
            <a:srgbClr val="0F6FC6">
              <a:alpha val="9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97500" lnSpcReduction="10000"/>
          </a:bodyPr>
          <a:lstStyle/>
          <a:p>
            <a:pPr algn="ctr"/>
            <a:endParaRPr lang="zh-CN" altLang="en-US" b="1">
              <a:solidFill>
                <a:sysClr val="window" lastClr="FFFFFF"/>
              </a:solidFill>
              <a:latin typeface="楷体" panose="02010609060101010101" pitchFamily="49" charset="-122"/>
              <a:ea typeface="楷体" panose="02010609060101010101" pitchFamily="49" charset="-122"/>
              <a:sym typeface="Arial" panose="020B0604020202020204" pitchFamily="34" charset="0"/>
            </a:endParaRPr>
          </a:p>
        </p:txBody>
      </p:sp>
      <p:sp>
        <p:nvSpPr>
          <p:cNvPr id="39" name="椭圆 38"/>
          <p:cNvSpPr/>
          <p:nvPr>
            <p:custDataLst>
              <p:tags r:id="rId25"/>
            </p:custDataLst>
          </p:nvPr>
        </p:nvSpPr>
        <p:spPr>
          <a:xfrm>
            <a:off x="9071117" y="2571433"/>
            <a:ext cx="115287" cy="115287"/>
          </a:xfrm>
          <a:prstGeom prst="ellipse">
            <a:avLst/>
          </a:prstGeom>
          <a:solidFill>
            <a:srgbClr val="0F6FC6">
              <a:alpha val="18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b="1">
              <a:solidFill>
                <a:sysClr val="window" lastClr="FFFFFF"/>
              </a:solidFill>
              <a:latin typeface="楷体" panose="02010609060101010101" pitchFamily="49" charset="-122"/>
              <a:ea typeface="楷体" panose="02010609060101010101" pitchFamily="49" charset="-122"/>
              <a:sym typeface="Arial" panose="020B0604020202020204" pitchFamily="34" charset="0"/>
            </a:endParaRPr>
          </a:p>
        </p:txBody>
      </p:sp>
      <p:sp>
        <p:nvSpPr>
          <p:cNvPr id="40" name="椭圆 39"/>
          <p:cNvSpPr/>
          <p:nvPr>
            <p:custDataLst>
              <p:tags r:id="rId26"/>
            </p:custDataLst>
          </p:nvPr>
        </p:nvSpPr>
        <p:spPr>
          <a:xfrm>
            <a:off x="5262584" y="4636767"/>
            <a:ext cx="137870" cy="137870"/>
          </a:xfrm>
          <a:prstGeom prst="ellipse">
            <a:avLst/>
          </a:prstGeom>
          <a:solidFill>
            <a:srgbClr val="0F6FC6">
              <a:alpha val="9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b="1">
              <a:solidFill>
                <a:sysClr val="window" lastClr="FFFFFF"/>
              </a:solidFill>
              <a:latin typeface="楷体" panose="02010609060101010101" pitchFamily="49" charset="-122"/>
              <a:ea typeface="楷体" panose="02010609060101010101" pitchFamily="49" charset="-122"/>
              <a:sym typeface="Arial" panose="020B0604020202020204" pitchFamily="34" charset="0"/>
            </a:endParaRPr>
          </a:p>
        </p:txBody>
      </p:sp>
      <p:sp>
        <p:nvSpPr>
          <p:cNvPr id="41" name="椭圆 40"/>
          <p:cNvSpPr/>
          <p:nvPr>
            <p:custDataLst>
              <p:tags r:id="rId27"/>
            </p:custDataLst>
          </p:nvPr>
        </p:nvSpPr>
        <p:spPr>
          <a:xfrm>
            <a:off x="8811688" y="3150235"/>
            <a:ext cx="151939" cy="151939"/>
          </a:xfrm>
          <a:prstGeom prst="ellipse">
            <a:avLst/>
          </a:prstGeom>
          <a:solidFill>
            <a:srgbClr val="0F6FC6">
              <a:alpha val="9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b="1">
              <a:solidFill>
                <a:sysClr val="window" lastClr="FFFFFF"/>
              </a:solidFill>
              <a:latin typeface="楷体" panose="02010609060101010101" pitchFamily="49" charset="-122"/>
              <a:ea typeface="楷体" panose="02010609060101010101" pitchFamily="49" charset="-122"/>
              <a:sym typeface="Arial" panose="020B0604020202020204" pitchFamily="34" charset="0"/>
            </a:endParaRPr>
          </a:p>
        </p:txBody>
      </p:sp>
      <p:sp>
        <p:nvSpPr>
          <p:cNvPr id="42" name="椭圆 41"/>
          <p:cNvSpPr/>
          <p:nvPr>
            <p:custDataLst>
              <p:tags r:id="rId28"/>
            </p:custDataLst>
          </p:nvPr>
        </p:nvSpPr>
        <p:spPr>
          <a:xfrm>
            <a:off x="9237166" y="3247961"/>
            <a:ext cx="85703" cy="85703"/>
          </a:xfrm>
          <a:prstGeom prst="ellipse">
            <a:avLst/>
          </a:prstGeom>
          <a:solidFill>
            <a:srgbClr val="0F6FC6">
              <a:alpha val="9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b="1">
              <a:solidFill>
                <a:sysClr val="window" lastClr="FFFFFF"/>
              </a:solidFill>
              <a:latin typeface="楷体" panose="02010609060101010101" pitchFamily="49" charset="-122"/>
              <a:ea typeface="楷体" panose="02010609060101010101" pitchFamily="49" charset="-122"/>
              <a:sym typeface="Arial" panose="020B0604020202020204" pitchFamily="34" charset="0"/>
            </a:endParaRPr>
          </a:p>
        </p:txBody>
      </p:sp>
      <p:sp>
        <p:nvSpPr>
          <p:cNvPr id="43" name="椭圆 42"/>
          <p:cNvSpPr/>
          <p:nvPr>
            <p:custDataLst>
              <p:tags r:id="rId29"/>
            </p:custDataLst>
          </p:nvPr>
        </p:nvSpPr>
        <p:spPr>
          <a:xfrm>
            <a:off x="9304112" y="3876320"/>
            <a:ext cx="278535" cy="278535"/>
          </a:xfrm>
          <a:prstGeom prst="ellipse">
            <a:avLst/>
          </a:prstGeom>
          <a:solidFill>
            <a:srgbClr val="0F6FC6">
              <a:alpha val="48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35000" lnSpcReduction="20000"/>
          </a:bodyPr>
          <a:lstStyle/>
          <a:p>
            <a:pPr algn="ctr"/>
            <a:endParaRPr lang="zh-CN" altLang="en-US" b="1">
              <a:solidFill>
                <a:sysClr val="window" lastClr="FFFFFF"/>
              </a:solidFill>
              <a:latin typeface="楷体" panose="02010609060101010101" pitchFamily="49" charset="-122"/>
              <a:ea typeface="楷体" panose="02010609060101010101" pitchFamily="49" charset="-122"/>
              <a:sym typeface="Arial" panose="020B0604020202020204" pitchFamily="34" charset="0"/>
            </a:endParaRPr>
          </a:p>
        </p:txBody>
      </p:sp>
      <p:sp>
        <p:nvSpPr>
          <p:cNvPr id="44" name="椭圆 43"/>
          <p:cNvSpPr/>
          <p:nvPr>
            <p:custDataLst>
              <p:tags r:id="rId30"/>
            </p:custDataLst>
          </p:nvPr>
        </p:nvSpPr>
        <p:spPr>
          <a:xfrm>
            <a:off x="8806910" y="4833485"/>
            <a:ext cx="975426" cy="975426"/>
          </a:xfrm>
          <a:prstGeom prst="ellipse">
            <a:avLst/>
          </a:prstGeom>
          <a:solidFill>
            <a:srgbClr val="0F6FC6"/>
          </a:solidFill>
          <a:ln>
            <a:noFill/>
          </a:ln>
        </p:spPr>
        <p:style>
          <a:lnRef idx="2">
            <a:srgbClr val="0F6FC6">
              <a:shade val="50000"/>
            </a:srgbClr>
          </a:lnRef>
          <a:fillRef idx="1">
            <a:srgbClr val="0F6FC6"/>
          </a:fillRef>
          <a:effectRef idx="0">
            <a:srgbClr val="0F6FC6"/>
          </a:effectRef>
          <a:fontRef idx="minor">
            <a:sysClr val="window" lastClr="FFFFFF"/>
          </a:fontRef>
        </p:style>
        <p:txBody>
          <a:bodyPr lIns="0" tIns="0" rIns="0" bIns="0" rtlCol="0" anchor="ctr">
            <a:normAutofit/>
          </a:bodyPr>
          <a:lstStyle/>
          <a:p>
            <a:pPr algn="ctr"/>
            <a:r>
              <a:rPr lang="zh-CN" altLang="en-US" b="1">
                <a:solidFill>
                  <a:sysClr val="window" lastClr="FFFFFF"/>
                </a:solidFill>
                <a:latin typeface="楷体" panose="02010609060101010101" pitchFamily="49" charset="-122"/>
                <a:ea typeface="楷体" panose="02010609060101010101" pitchFamily="49" charset="-122"/>
                <a:sym typeface="Arial" panose="020B0604020202020204" pitchFamily="34" charset="0"/>
              </a:rPr>
              <a:t>万方</a:t>
            </a:r>
          </a:p>
          <a:p>
            <a:pPr algn="ctr"/>
            <a:r>
              <a:rPr lang="zh-CN" altLang="en-US" b="1">
                <a:solidFill>
                  <a:sysClr val="window" lastClr="FFFFFF"/>
                </a:solidFill>
                <a:latin typeface="楷体" panose="02010609060101010101" pitchFamily="49" charset="-122"/>
                <a:ea typeface="楷体" panose="02010609060101010101" pitchFamily="49" charset="-122"/>
                <a:sym typeface="Arial" panose="020B0604020202020204" pitchFamily="34" charset="0"/>
              </a:rPr>
              <a:t>选题</a:t>
            </a:r>
          </a:p>
        </p:txBody>
      </p:sp>
      <p:sp>
        <p:nvSpPr>
          <p:cNvPr id="45" name="椭圆 44"/>
          <p:cNvSpPr/>
          <p:nvPr>
            <p:custDataLst>
              <p:tags r:id="rId31"/>
            </p:custDataLst>
          </p:nvPr>
        </p:nvSpPr>
        <p:spPr>
          <a:xfrm>
            <a:off x="10042584" y="4388973"/>
            <a:ext cx="385663" cy="385663"/>
          </a:xfrm>
          <a:prstGeom prst="ellipse">
            <a:avLst/>
          </a:prstGeom>
          <a:solidFill>
            <a:srgbClr val="0F6FC6">
              <a:alpha val="9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67500" lnSpcReduction="20000"/>
          </a:bodyPr>
          <a:lstStyle/>
          <a:p>
            <a:pPr algn="ctr"/>
            <a:endParaRPr lang="zh-CN" altLang="en-US" b="1">
              <a:solidFill>
                <a:sysClr val="window" lastClr="FFFFFF"/>
              </a:solidFill>
              <a:latin typeface="楷体" panose="02010609060101010101" pitchFamily="49" charset="-122"/>
              <a:ea typeface="楷体" panose="02010609060101010101" pitchFamily="49" charset="-122"/>
              <a:sym typeface="Arial" panose="020B0604020202020204" pitchFamily="34" charset="0"/>
            </a:endParaRPr>
          </a:p>
        </p:txBody>
      </p:sp>
      <p:sp>
        <p:nvSpPr>
          <p:cNvPr id="46" name="椭圆 45"/>
          <p:cNvSpPr/>
          <p:nvPr>
            <p:custDataLst>
              <p:tags r:id="rId32"/>
            </p:custDataLst>
          </p:nvPr>
        </p:nvSpPr>
        <p:spPr>
          <a:xfrm>
            <a:off x="9739348" y="3353062"/>
            <a:ext cx="218197" cy="218197"/>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b="1">
              <a:solidFill>
                <a:sysClr val="window" lastClr="FFFFFF"/>
              </a:solidFill>
              <a:latin typeface="楷体" panose="02010609060101010101" pitchFamily="49" charset="-122"/>
              <a:ea typeface="楷体" panose="02010609060101010101" pitchFamily="49" charset="-122"/>
              <a:sym typeface="Arial" panose="020B0604020202020204" pitchFamily="34" charset="0"/>
            </a:endParaRPr>
          </a:p>
        </p:txBody>
      </p:sp>
      <p:sp>
        <p:nvSpPr>
          <p:cNvPr id="47" name="椭圆 46"/>
          <p:cNvSpPr/>
          <p:nvPr>
            <p:custDataLst>
              <p:tags r:id="rId33"/>
            </p:custDataLst>
          </p:nvPr>
        </p:nvSpPr>
        <p:spPr>
          <a:xfrm>
            <a:off x="9102530" y="1774653"/>
            <a:ext cx="447263" cy="447263"/>
          </a:xfrm>
          <a:prstGeom prst="ellipse">
            <a:avLst/>
          </a:prstGeom>
          <a:solidFill>
            <a:srgbClr val="0F6FC6">
              <a:alpha val="18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90000" lnSpcReduction="10000"/>
          </a:bodyPr>
          <a:lstStyle/>
          <a:p>
            <a:pPr algn="ctr"/>
            <a:endParaRPr lang="zh-CN" altLang="en-US" b="1">
              <a:solidFill>
                <a:sysClr val="window" lastClr="FFFFFF"/>
              </a:solidFill>
              <a:latin typeface="楷体" panose="02010609060101010101" pitchFamily="49" charset="-122"/>
              <a:ea typeface="楷体" panose="02010609060101010101" pitchFamily="49" charset="-122"/>
              <a:sym typeface="Arial" panose="020B0604020202020204" pitchFamily="34" charset="0"/>
            </a:endParaRPr>
          </a:p>
        </p:txBody>
      </p:sp>
      <p:sp>
        <p:nvSpPr>
          <p:cNvPr id="49" name="椭圆 48"/>
          <p:cNvSpPr/>
          <p:nvPr>
            <p:custDataLst>
              <p:tags r:id="rId34"/>
            </p:custDataLst>
          </p:nvPr>
        </p:nvSpPr>
        <p:spPr>
          <a:xfrm>
            <a:off x="9396672" y="2220824"/>
            <a:ext cx="385663" cy="385663"/>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67500" lnSpcReduction="20000"/>
          </a:bodyPr>
          <a:lstStyle/>
          <a:p>
            <a:pPr algn="ctr"/>
            <a:endParaRPr lang="zh-CN" altLang="en-US" b="1">
              <a:solidFill>
                <a:sysClr val="window" lastClr="FFFFFF"/>
              </a:solidFill>
              <a:latin typeface="楷体" panose="02010609060101010101" pitchFamily="49" charset="-122"/>
              <a:ea typeface="楷体" panose="02010609060101010101" pitchFamily="49" charset="-122"/>
              <a:sym typeface="Arial" panose="020B0604020202020204" pitchFamily="34" charset="0"/>
            </a:endParaRPr>
          </a:p>
        </p:txBody>
      </p:sp>
      <p:sp>
        <p:nvSpPr>
          <p:cNvPr id="50" name="椭圆 49"/>
          <p:cNvSpPr/>
          <p:nvPr>
            <p:custDataLst>
              <p:tags r:id="rId35"/>
            </p:custDataLst>
          </p:nvPr>
        </p:nvSpPr>
        <p:spPr>
          <a:xfrm>
            <a:off x="9696637" y="2138812"/>
            <a:ext cx="521822" cy="521822"/>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a:bodyPr>
          <a:lstStyle/>
          <a:p>
            <a:pPr algn="ctr"/>
            <a:endParaRPr lang="zh-CN" altLang="en-US" b="1">
              <a:solidFill>
                <a:sysClr val="window" lastClr="FFFFFF"/>
              </a:solidFill>
              <a:latin typeface="楷体" panose="02010609060101010101" pitchFamily="49" charset="-122"/>
              <a:ea typeface="楷体" panose="02010609060101010101" pitchFamily="49" charset="-122"/>
              <a:sym typeface="Arial" panose="020B0604020202020204" pitchFamily="34" charset="0"/>
            </a:endParaRPr>
          </a:p>
        </p:txBody>
      </p:sp>
      <p:sp>
        <p:nvSpPr>
          <p:cNvPr id="51" name="椭圆 50"/>
          <p:cNvSpPr/>
          <p:nvPr>
            <p:custDataLst>
              <p:tags r:id="rId36"/>
            </p:custDataLst>
          </p:nvPr>
        </p:nvSpPr>
        <p:spPr>
          <a:xfrm>
            <a:off x="11006742" y="2619186"/>
            <a:ext cx="187793" cy="187793"/>
          </a:xfrm>
          <a:prstGeom prst="ellipse">
            <a:avLst/>
          </a:prstGeom>
          <a:solidFill>
            <a:srgbClr val="0F6FC6">
              <a:alpha val="9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b="1">
              <a:solidFill>
                <a:sysClr val="window" lastClr="FFFFFF"/>
              </a:solidFill>
              <a:latin typeface="楷体" panose="02010609060101010101" pitchFamily="49" charset="-122"/>
              <a:ea typeface="楷体" panose="02010609060101010101" pitchFamily="49" charset="-122"/>
              <a:sym typeface="Arial" panose="020B0604020202020204" pitchFamily="34" charset="0"/>
            </a:endParaRPr>
          </a:p>
        </p:txBody>
      </p:sp>
      <p:sp>
        <p:nvSpPr>
          <p:cNvPr id="52" name="椭圆 51"/>
          <p:cNvSpPr/>
          <p:nvPr>
            <p:custDataLst>
              <p:tags r:id="rId37"/>
            </p:custDataLst>
          </p:nvPr>
        </p:nvSpPr>
        <p:spPr>
          <a:xfrm>
            <a:off x="10405369" y="2918604"/>
            <a:ext cx="301112" cy="301112"/>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37500" lnSpcReduction="20000"/>
          </a:bodyPr>
          <a:lstStyle/>
          <a:p>
            <a:pPr algn="ctr"/>
            <a:endParaRPr lang="zh-CN" altLang="en-US" b="1">
              <a:solidFill>
                <a:sysClr val="window" lastClr="FFFFFF"/>
              </a:solidFill>
              <a:latin typeface="楷体" panose="02010609060101010101" pitchFamily="49" charset="-122"/>
              <a:ea typeface="楷体" panose="02010609060101010101" pitchFamily="49" charset="-122"/>
              <a:sym typeface="Arial" panose="020B0604020202020204" pitchFamily="34" charset="0"/>
            </a:endParaRPr>
          </a:p>
        </p:txBody>
      </p:sp>
      <p:sp>
        <p:nvSpPr>
          <p:cNvPr id="58" name="椭圆 57"/>
          <p:cNvSpPr/>
          <p:nvPr>
            <p:custDataLst>
              <p:tags r:id="rId38"/>
            </p:custDataLst>
          </p:nvPr>
        </p:nvSpPr>
        <p:spPr>
          <a:xfrm>
            <a:off x="6496145" y="4359835"/>
            <a:ext cx="151939" cy="151939"/>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b="1">
              <a:solidFill>
                <a:sysClr val="window" lastClr="FFFFFF"/>
              </a:solidFill>
              <a:latin typeface="楷体" panose="02010609060101010101" pitchFamily="49" charset="-122"/>
              <a:ea typeface="楷体" panose="02010609060101010101" pitchFamily="49" charset="-122"/>
              <a:sym typeface="Arial" panose="020B0604020202020204" pitchFamily="34" charset="0"/>
            </a:endParaRPr>
          </a:p>
        </p:txBody>
      </p:sp>
      <p:sp>
        <p:nvSpPr>
          <p:cNvPr id="61" name="椭圆 60"/>
          <p:cNvSpPr/>
          <p:nvPr>
            <p:custDataLst>
              <p:tags r:id="rId39"/>
            </p:custDataLst>
          </p:nvPr>
        </p:nvSpPr>
        <p:spPr>
          <a:xfrm>
            <a:off x="6978042" y="4292294"/>
            <a:ext cx="541190" cy="541190"/>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a:bodyPr>
          <a:lstStyle/>
          <a:p>
            <a:pPr algn="ctr"/>
            <a:endParaRPr lang="zh-CN" altLang="en-US" b="1">
              <a:solidFill>
                <a:sysClr val="window" lastClr="FFFFFF"/>
              </a:solidFill>
              <a:latin typeface="楷体" panose="02010609060101010101" pitchFamily="49" charset="-122"/>
              <a:ea typeface="楷体" panose="02010609060101010101" pitchFamily="49" charset="-122"/>
              <a:sym typeface="Arial" panose="020B0604020202020204" pitchFamily="34" charset="0"/>
            </a:endParaRPr>
          </a:p>
        </p:txBody>
      </p:sp>
      <p:sp>
        <p:nvSpPr>
          <p:cNvPr id="65" name="椭圆 64"/>
          <p:cNvSpPr/>
          <p:nvPr>
            <p:custDataLst>
              <p:tags r:id="rId40"/>
            </p:custDataLst>
          </p:nvPr>
        </p:nvSpPr>
        <p:spPr>
          <a:xfrm>
            <a:off x="7800372" y="4321706"/>
            <a:ext cx="76260" cy="76260"/>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b="1">
              <a:solidFill>
                <a:sysClr val="window" lastClr="FFFFFF"/>
              </a:solidFill>
              <a:latin typeface="楷体" panose="02010609060101010101" pitchFamily="49" charset="-122"/>
              <a:ea typeface="楷体" panose="02010609060101010101" pitchFamily="49" charset="-122"/>
              <a:sym typeface="Arial" panose="020B0604020202020204" pitchFamily="34" charset="0"/>
            </a:endParaRPr>
          </a:p>
        </p:txBody>
      </p:sp>
      <p:sp>
        <p:nvSpPr>
          <p:cNvPr id="68" name="椭圆 67"/>
          <p:cNvSpPr/>
          <p:nvPr>
            <p:custDataLst>
              <p:tags r:id="rId41"/>
            </p:custDataLst>
          </p:nvPr>
        </p:nvSpPr>
        <p:spPr>
          <a:xfrm>
            <a:off x="8295526" y="4061691"/>
            <a:ext cx="300031" cy="300031"/>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37500" lnSpcReduction="20000"/>
          </a:bodyPr>
          <a:lstStyle/>
          <a:p>
            <a:pPr algn="ctr"/>
            <a:endParaRPr lang="zh-CN" altLang="en-US" b="1">
              <a:solidFill>
                <a:sysClr val="window" lastClr="FFFFFF"/>
              </a:solidFill>
              <a:latin typeface="楷体" panose="02010609060101010101" pitchFamily="49" charset="-122"/>
              <a:ea typeface="楷体" panose="02010609060101010101" pitchFamily="49" charset="-122"/>
              <a:sym typeface="Arial" panose="020B0604020202020204" pitchFamily="34" charset="0"/>
            </a:endParaRPr>
          </a:p>
        </p:txBody>
      </p:sp>
      <p:sp>
        <p:nvSpPr>
          <p:cNvPr id="71" name="椭圆 70"/>
          <p:cNvSpPr/>
          <p:nvPr>
            <p:custDataLst>
              <p:tags r:id="rId42"/>
            </p:custDataLst>
          </p:nvPr>
        </p:nvSpPr>
        <p:spPr>
          <a:xfrm>
            <a:off x="8390741" y="2715106"/>
            <a:ext cx="218197" cy="218197"/>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b="1">
              <a:solidFill>
                <a:sysClr val="window" lastClr="FFFFFF"/>
              </a:solidFill>
              <a:latin typeface="楷体" panose="02010609060101010101" pitchFamily="49" charset="-122"/>
              <a:ea typeface="楷体" panose="02010609060101010101" pitchFamily="49" charset="-122"/>
              <a:sym typeface="Arial" panose="020B0604020202020204" pitchFamily="34" charset="0"/>
            </a:endParaRPr>
          </a:p>
        </p:txBody>
      </p:sp>
      <p:sp>
        <p:nvSpPr>
          <p:cNvPr id="72" name="椭圆 71"/>
          <p:cNvSpPr/>
          <p:nvPr>
            <p:custDataLst>
              <p:tags r:id="rId43"/>
            </p:custDataLst>
          </p:nvPr>
        </p:nvSpPr>
        <p:spPr>
          <a:xfrm>
            <a:off x="9101732" y="3121753"/>
            <a:ext cx="104451" cy="104451"/>
          </a:xfrm>
          <a:prstGeom prst="ellipse">
            <a:avLst/>
          </a:prstGeom>
          <a:solidFill>
            <a:srgbClr val="0F6FC6">
              <a:alpha val="18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b="1">
              <a:solidFill>
                <a:sysClr val="window" lastClr="FFFFFF"/>
              </a:solidFill>
              <a:latin typeface="楷体" panose="02010609060101010101" pitchFamily="49" charset="-122"/>
              <a:ea typeface="楷体" panose="02010609060101010101" pitchFamily="49" charset="-122"/>
              <a:sym typeface="Arial" panose="020B0604020202020204" pitchFamily="34" charset="0"/>
            </a:endParaRPr>
          </a:p>
        </p:txBody>
      </p:sp>
      <p:sp>
        <p:nvSpPr>
          <p:cNvPr id="73" name="椭圆 72"/>
          <p:cNvSpPr/>
          <p:nvPr>
            <p:custDataLst>
              <p:tags r:id="rId44"/>
            </p:custDataLst>
          </p:nvPr>
        </p:nvSpPr>
        <p:spPr>
          <a:xfrm>
            <a:off x="9975172" y="3151903"/>
            <a:ext cx="93896" cy="93896"/>
          </a:xfrm>
          <a:prstGeom prst="ellipse">
            <a:avLst/>
          </a:prstGeom>
          <a:solidFill>
            <a:srgbClr val="0F6FC6">
              <a:alpha val="9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25000" lnSpcReduction="20000"/>
          </a:bodyPr>
          <a:lstStyle/>
          <a:p>
            <a:pPr algn="ctr"/>
            <a:endParaRPr lang="zh-CN" altLang="en-US" b="1">
              <a:solidFill>
                <a:sysClr val="window" lastClr="FFFFFF"/>
              </a:solidFill>
              <a:latin typeface="楷体" panose="02010609060101010101" pitchFamily="49" charset="-122"/>
              <a:ea typeface="楷体" panose="02010609060101010101" pitchFamily="49" charset="-122"/>
              <a:sym typeface="Arial" panose="020B0604020202020204" pitchFamily="34" charset="0"/>
            </a:endParaRPr>
          </a:p>
        </p:txBody>
      </p:sp>
      <p:sp>
        <p:nvSpPr>
          <p:cNvPr id="124" name="椭圆 123"/>
          <p:cNvSpPr/>
          <p:nvPr>
            <p:custDataLst>
              <p:tags r:id="rId45"/>
            </p:custDataLst>
          </p:nvPr>
        </p:nvSpPr>
        <p:spPr>
          <a:xfrm>
            <a:off x="3577428" y="4930031"/>
            <a:ext cx="650263" cy="650263"/>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a:bodyPr>
          <a:lstStyle/>
          <a:p>
            <a:pPr algn="ctr"/>
            <a:endParaRPr lang="zh-CN" altLang="en-US" b="1">
              <a:solidFill>
                <a:sysClr val="window" lastClr="FFFFFF"/>
              </a:solidFill>
              <a:latin typeface="楷体" panose="02010609060101010101" pitchFamily="49" charset="-122"/>
              <a:ea typeface="楷体" panose="02010609060101010101" pitchFamily="49" charset="-122"/>
              <a:sym typeface="Arial" panose="020B0604020202020204" pitchFamily="34" charset="0"/>
            </a:endParaRPr>
          </a:p>
        </p:txBody>
      </p:sp>
      <p:sp>
        <p:nvSpPr>
          <p:cNvPr id="125" name="椭圆 124"/>
          <p:cNvSpPr/>
          <p:nvPr>
            <p:custDataLst>
              <p:tags r:id="rId46"/>
            </p:custDataLst>
          </p:nvPr>
        </p:nvSpPr>
        <p:spPr>
          <a:xfrm>
            <a:off x="5370204" y="3219716"/>
            <a:ext cx="385663" cy="385663"/>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67500" lnSpcReduction="20000"/>
          </a:bodyPr>
          <a:lstStyle/>
          <a:p>
            <a:pPr algn="ctr"/>
            <a:endParaRPr lang="zh-CN" altLang="en-US" b="1">
              <a:solidFill>
                <a:sysClr val="window" lastClr="FFFFFF"/>
              </a:solidFill>
              <a:latin typeface="楷体" panose="02010609060101010101" pitchFamily="49" charset="-122"/>
              <a:ea typeface="楷体" panose="02010609060101010101" pitchFamily="49" charset="-122"/>
              <a:sym typeface="Arial" panose="020B0604020202020204" pitchFamily="34" charset="0"/>
            </a:endParaRPr>
          </a:p>
        </p:txBody>
      </p:sp>
      <p:sp>
        <p:nvSpPr>
          <p:cNvPr id="126" name="椭圆 125"/>
          <p:cNvSpPr/>
          <p:nvPr>
            <p:custDataLst>
              <p:tags r:id="rId47"/>
            </p:custDataLst>
          </p:nvPr>
        </p:nvSpPr>
        <p:spPr>
          <a:xfrm>
            <a:off x="6703832" y="5777860"/>
            <a:ext cx="650263" cy="650263"/>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a:bodyPr>
          <a:lstStyle/>
          <a:p>
            <a:pPr algn="ctr"/>
            <a:endParaRPr lang="zh-CN" altLang="en-US" b="1">
              <a:solidFill>
                <a:sysClr val="window" lastClr="FFFFFF"/>
              </a:solidFill>
              <a:latin typeface="楷体" panose="02010609060101010101" pitchFamily="49" charset="-122"/>
              <a:ea typeface="楷体" panose="02010609060101010101" pitchFamily="49" charset="-122"/>
              <a:sym typeface="Arial" panose="020B0604020202020204" pitchFamily="34" charset="0"/>
            </a:endParaRPr>
          </a:p>
        </p:txBody>
      </p:sp>
      <p:sp>
        <p:nvSpPr>
          <p:cNvPr id="127" name="椭圆 126"/>
          <p:cNvSpPr/>
          <p:nvPr>
            <p:custDataLst>
              <p:tags r:id="rId48"/>
            </p:custDataLst>
          </p:nvPr>
        </p:nvSpPr>
        <p:spPr>
          <a:xfrm>
            <a:off x="8285462" y="5062331"/>
            <a:ext cx="385663" cy="385663"/>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67500" lnSpcReduction="20000"/>
          </a:bodyPr>
          <a:lstStyle/>
          <a:p>
            <a:pPr algn="ctr"/>
            <a:endParaRPr lang="zh-CN" altLang="en-US" b="1">
              <a:solidFill>
                <a:sysClr val="window" lastClr="FFFFFF"/>
              </a:solidFill>
              <a:latin typeface="楷体" panose="02010609060101010101" pitchFamily="49" charset="-122"/>
              <a:ea typeface="楷体" panose="02010609060101010101" pitchFamily="49" charset="-122"/>
              <a:sym typeface="Arial" panose="020B0604020202020204" pitchFamily="34" charset="0"/>
            </a:endParaRPr>
          </a:p>
        </p:txBody>
      </p:sp>
      <p:sp>
        <p:nvSpPr>
          <p:cNvPr id="128" name="椭圆 127"/>
          <p:cNvSpPr/>
          <p:nvPr>
            <p:custDataLst>
              <p:tags r:id="rId49"/>
            </p:custDataLst>
          </p:nvPr>
        </p:nvSpPr>
        <p:spPr>
          <a:xfrm>
            <a:off x="10441972" y="2147960"/>
            <a:ext cx="384030" cy="384030"/>
          </a:xfrm>
          <a:prstGeom prst="ellipse">
            <a:avLst/>
          </a:prstGeom>
          <a:solidFill>
            <a:srgbClr val="009DD9">
              <a:alpha val="55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67500" lnSpcReduction="20000"/>
          </a:bodyPr>
          <a:lstStyle/>
          <a:p>
            <a:pPr algn="ctr"/>
            <a:endParaRPr lang="zh-CN" altLang="en-US" b="1">
              <a:solidFill>
                <a:sysClr val="window" lastClr="FFFFFF"/>
              </a:solidFill>
              <a:latin typeface="楷体" panose="02010609060101010101" pitchFamily="49" charset="-122"/>
              <a:ea typeface="楷体" panose="02010609060101010101" pitchFamily="49" charset="-122"/>
              <a:sym typeface="Arial" panose="020B0604020202020204" pitchFamily="34" charset="0"/>
            </a:endParaRPr>
          </a:p>
        </p:txBody>
      </p:sp>
      <p:sp>
        <p:nvSpPr>
          <p:cNvPr id="2" name="椭圆 1"/>
          <p:cNvSpPr/>
          <p:nvPr>
            <p:custDataLst>
              <p:tags r:id="rId50"/>
            </p:custDataLst>
          </p:nvPr>
        </p:nvSpPr>
        <p:spPr>
          <a:xfrm>
            <a:off x="6841962" y="3551784"/>
            <a:ext cx="514218" cy="514218"/>
          </a:xfrm>
          <a:prstGeom prst="ellipse">
            <a:avLst/>
          </a:prstGeom>
          <a:solidFill>
            <a:srgbClr val="0F6FC6">
              <a:alpha val="9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ormAutofit fontScale="97500" lnSpcReduction="10000"/>
          </a:bodyPr>
          <a:lstStyle/>
          <a:p>
            <a:pPr algn="ctr"/>
            <a:endParaRPr lang="zh-CN" altLang="en-US" b="1">
              <a:solidFill>
                <a:sysClr val="window" lastClr="FFFFFF"/>
              </a:solidFill>
              <a:latin typeface="楷体" panose="02010609060101010101" pitchFamily="49" charset="-122"/>
              <a:ea typeface="楷体" panose="02010609060101010101" pitchFamily="49" charset="-122"/>
              <a:sym typeface="Arial" panose="020B0604020202020204" pitchFamily="34" charset="0"/>
            </a:endParaRPr>
          </a:p>
        </p:txBody>
      </p:sp>
      <p:sp>
        <p:nvSpPr>
          <p:cNvPr id="4" name="椭圆 3"/>
          <p:cNvSpPr/>
          <p:nvPr>
            <p:custDataLst>
              <p:tags r:id="rId51"/>
            </p:custDataLst>
          </p:nvPr>
        </p:nvSpPr>
        <p:spPr>
          <a:xfrm>
            <a:off x="7320375" y="2571615"/>
            <a:ext cx="975426" cy="975426"/>
          </a:xfrm>
          <a:prstGeom prst="ellipse">
            <a:avLst/>
          </a:prstGeom>
          <a:solidFill>
            <a:srgbClr val="0F6FC6"/>
          </a:solidFill>
          <a:ln>
            <a:noFill/>
          </a:ln>
        </p:spPr>
        <p:style>
          <a:lnRef idx="2">
            <a:srgbClr val="0F6FC6">
              <a:shade val="50000"/>
            </a:srgbClr>
          </a:lnRef>
          <a:fillRef idx="1">
            <a:srgbClr val="0F6FC6"/>
          </a:fillRef>
          <a:effectRef idx="0">
            <a:srgbClr val="0F6FC6"/>
          </a:effectRef>
          <a:fontRef idx="minor">
            <a:sysClr val="window" lastClr="FFFFFF"/>
          </a:fontRef>
        </p:style>
        <p:txBody>
          <a:bodyPr lIns="0" tIns="0" rIns="0" bIns="0" rtlCol="0" anchor="ctr">
            <a:normAutofit/>
          </a:bodyPr>
          <a:lstStyle/>
          <a:p>
            <a:pPr algn="ctr"/>
            <a:r>
              <a:rPr lang="zh-CN" altLang="en-US" b="1">
                <a:solidFill>
                  <a:sysClr val="window" lastClr="FFFFFF"/>
                </a:solidFill>
                <a:latin typeface="楷体" panose="02010609060101010101" pitchFamily="49" charset="-122"/>
                <a:ea typeface="楷体" panose="02010609060101010101" pitchFamily="49" charset="-122"/>
                <a:sym typeface="Arial" panose="020B0604020202020204" pitchFamily="34" charset="0"/>
              </a:rPr>
              <a:t>万方</a:t>
            </a:r>
          </a:p>
          <a:p>
            <a:pPr algn="ctr"/>
            <a:r>
              <a:rPr lang="zh-CN" altLang="en-US" b="1">
                <a:solidFill>
                  <a:sysClr val="window" lastClr="FFFFFF"/>
                </a:solidFill>
                <a:latin typeface="楷体" panose="02010609060101010101" pitchFamily="49" charset="-122"/>
                <a:ea typeface="楷体" panose="02010609060101010101" pitchFamily="49" charset="-122"/>
                <a:sym typeface="Arial" panose="020B0604020202020204" pitchFamily="34" charset="0"/>
              </a:rPr>
              <a:t>科慧</a:t>
            </a:r>
          </a:p>
        </p:txBody>
      </p:sp>
      <p:sp>
        <p:nvSpPr>
          <p:cNvPr id="8" name="文本框 7"/>
          <p:cNvSpPr txBox="1"/>
          <p:nvPr/>
        </p:nvSpPr>
        <p:spPr>
          <a:xfrm>
            <a:off x="16510" y="68580"/>
            <a:ext cx="4447540" cy="125412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a:solidFill>
                  <a:schemeClr val="bg1"/>
                </a:solidFill>
                <a:latin typeface="楷体" panose="02010609060101010101" pitchFamily="49" charset="-122"/>
                <a:ea typeface="楷体" panose="02010609060101010101" pitchFamily="49" charset="-122"/>
                <a:sym typeface="+mn-ea"/>
              </a:rPr>
              <a:t>四、更 多 服 务</a:t>
            </a:r>
          </a:p>
          <a:p>
            <a:pPr lvl="0">
              <a:lnSpc>
                <a:spcPct val="100000"/>
              </a:lnSpc>
              <a:spcBef>
                <a:spcPct val="0"/>
              </a:spcBef>
              <a:spcAft>
                <a:spcPct val="35000"/>
              </a:spcAft>
            </a:pPr>
            <a:endParaRPr lang="zh-CN" altLang="en-US" sz="3200" b="1" dirty="0">
              <a:solidFill>
                <a:schemeClr val="bg1"/>
              </a:solidFill>
              <a:latin typeface="楷体" panose="02010609060101010101" pitchFamily="49" charset="-122"/>
              <a:ea typeface="楷体" panose="02010609060101010101" pitchFamily="49" charset="-122"/>
              <a:sym typeface="+mn-ea"/>
            </a:endParaRPr>
          </a:p>
        </p:txBody>
      </p:sp>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712629" y="1281051"/>
            <a:ext cx="2671051" cy="5468999"/>
          </a:xfrm>
          <a:prstGeom prst="rect">
            <a:avLst/>
          </a:prstGeom>
        </p:spPr>
      </p:pic>
      <p:pic>
        <p:nvPicPr>
          <p:cNvPr id="21" name="图片 20"/>
          <p:cNvPicPr>
            <a:picLocks noChangeAspect="1"/>
          </p:cNvPicPr>
          <p:nvPr/>
        </p:nvPicPr>
        <p:blipFill>
          <a:blip r:embed="rId6"/>
          <a:stretch>
            <a:fillRect/>
          </a:stretch>
        </p:blipFill>
        <p:spPr>
          <a:xfrm>
            <a:off x="819785" y="1884045"/>
            <a:ext cx="2489835" cy="4260850"/>
          </a:xfrm>
          <a:prstGeom prst="rect">
            <a:avLst/>
          </a:prstGeom>
        </p:spPr>
      </p:pic>
      <p:sp>
        <p:nvSpPr>
          <p:cNvPr id="2" name="文本框 1"/>
          <p:cNvSpPr txBox="1"/>
          <p:nvPr/>
        </p:nvSpPr>
        <p:spPr>
          <a:xfrm>
            <a:off x="5804439" y="2967417"/>
            <a:ext cx="2371215" cy="615535"/>
          </a:xfrm>
          <a:prstGeom prst="rect">
            <a:avLst/>
          </a:prstGeom>
          <a:noFill/>
        </p:spPr>
        <p:txBody>
          <a:bodyPr wrap="square" lIns="121901" tIns="60951" rIns="121901" bIns="60951" rtlCol="0">
            <a:spAutoFit/>
          </a:bodyPr>
          <a:lstStyle/>
          <a:p>
            <a:pPr algn="ctr" defTabSz="1219200">
              <a:defRPr/>
            </a:pPr>
            <a:r>
              <a:rPr lang="zh-CN" altLang="en-US" sz="1600" b="1" kern="0" dirty="0">
                <a:solidFill>
                  <a:schemeClr val="accent1"/>
                </a:solidFill>
                <a:latin typeface="楷体" panose="02010609060101010101" pitchFamily="49" charset="-122"/>
                <a:ea typeface="楷体" panose="02010609060101010101" pitchFamily="49" charset="-122"/>
              </a:rPr>
              <a:t>万方数据知识服务平台</a:t>
            </a:r>
            <a:endParaRPr lang="en-US" altLang="zh-CN" sz="1600" b="1" kern="0" dirty="0">
              <a:solidFill>
                <a:schemeClr val="accent1"/>
              </a:solidFill>
              <a:latin typeface="楷体" panose="02010609060101010101" pitchFamily="49" charset="-122"/>
              <a:ea typeface="楷体" panose="02010609060101010101" pitchFamily="49" charset="-122"/>
            </a:endParaRPr>
          </a:p>
          <a:p>
            <a:pPr algn="ctr" defTabSz="1219200">
              <a:defRPr/>
            </a:pPr>
            <a:r>
              <a:rPr lang="zh-CN" altLang="en-US" sz="1600" b="1" kern="0" dirty="0">
                <a:solidFill>
                  <a:schemeClr val="accent1"/>
                </a:solidFill>
                <a:latin typeface="楷体" panose="02010609060101010101" pitchFamily="49" charset="-122"/>
                <a:ea typeface="楷体" panose="02010609060101010101" pitchFamily="49" charset="-122"/>
              </a:rPr>
              <a:t>微信公众号</a:t>
            </a:r>
            <a:endParaRPr lang="en-US" altLang="zh-CN" sz="1600" b="1" kern="0" dirty="0">
              <a:solidFill>
                <a:schemeClr val="accent1"/>
              </a:solidFill>
              <a:latin typeface="楷体" panose="02010609060101010101" pitchFamily="49" charset="-122"/>
              <a:ea typeface="楷体" panose="02010609060101010101" pitchFamily="49" charset="-122"/>
            </a:endParaRPr>
          </a:p>
        </p:txBody>
      </p:sp>
      <p:sp>
        <p:nvSpPr>
          <p:cNvPr id="3" name="矩形 2"/>
          <p:cNvSpPr/>
          <p:nvPr/>
        </p:nvSpPr>
        <p:spPr>
          <a:xfrm>
            <a:off x="4005580" y="3683000"/>
            <a:ext cx="7157085" cy="2921000"/>
          </a:xfrm>
          <a:prstGeom prst="rect">
            <a:avLst/>
          </a:prstGeom>
        </p:spPr>
        <p:txBody>
          <a:bodyPr wrap="square" lIns="121901" tIns="60951" rIns="121901" bIns="60951">
            <a:spAutoFit/>
          </a:bodyPr>
          <a:lstStyle/>
          <a:p>
            <a:pPr marL="171450" indent="-171450" defTabSz="609600">
              <a:lnSpc>
                <a:spcPct val="130000"/>
              </a:lnSpc>
              <a:buFont typeface="Arial" panose="020B0604020202020204" pitchFamily="34" charset="0"/>
              <a:buChar char="•"/>
            </a:pPr>
            <a:r>
              <a:rPr lang="zh-CN" altLang="en-US" sz="2000" b="1" dirty="0">
                <a:latin typeface="楷体" panose="02010609060101010101" pitchFamily="49" charset="-122"/>
                <a:ea typeface="楷体" panose="02010609060101010101" pitchFamily="49" charset="-122"/>
                <a:cs typeface="楷体" panose="02010609060101010101" pitchFamily="49" charset="-122"/>
              </a:rPr>
              <a:t>万方数据知识服务平台微信公众号关注人数约12.5万</a:t>
            </a:r>
          </a:p>
          <a:p>
            <a:pPr defTabSz="609600">
              <a:lnSpc>
                <a:spcPct val="130000"/>
              </a:lnSpc>
            </a:pPr>
            <a:endParaRPr lang="zh-CN" altLang="en-US" sz="2000" b="1" dirty="0">
              <a:latin typeface="楷体" panose="02010609060101010101" pitchFamily="49" charset="-122"/>
              <a:ea typeface="楷体" panose="02010609060101010101" pitchFamily="49" charset="-122"/>
              <a:cs typeface="楷体" panose="02010609060101010101" pitchFamily="49" charset="-122"/>
            </a:endParaRPr>
          </a:p>
          <a:p>
            <a:pPr marL="171450" indent="-171450" defTabSz="609600">
              <a:lnSpc>
                <a:spcPct val="130000"/>
              </a:lnSpc>
              <a:buFont typeface="Arial" panose="020B0604020202020204" pitchFamily="34" charset="0"/>
              <a:buChar char="•"/>
            </a:pPr>
            <a:r>
              <a:rPr lang="zh-CN" altLang="en-US" sz="2000" b="1" dirty="0">
                <a:latin typeface="楷体" panose="02010609060101010101" pitchFamily="49" charset="-122"/>
                <a:ea typeface="楷体" panose="02010609060101010101" pitchFamily="49" charset="-122"/>
                <a:cs typeface="楷体" panose="02010609060101010101" pitchFamily="49" charset="-122"/>
              </a:rPr>
              <a:t>万方数据知识服务平台微信公众号是为高校师生和科研人员提供的便捷获取知识的平台，定期推送优质的学术内容，如核心文献集、学术会议预告；提供万方智搜、万方检测等精选工具体验；与PC及App的个人数据实现云同步，可快速查看账户信息。</a:t>
            </a:r>
          </a:p>
        </p:txBody>
      </p:sp>
      <p:pic>
        <p:nvPicPr>
          <p:cNvPr id="8" name="图片 7"/>
          <p:cNvPicPr>
            <a:picLocks noChangeAspect="1"/>
          </p:cNvPicPr>
          <p:nvPr/>
        </p:nvPicPr>
        <p:blipFill>
          <a:blip r:embed="rId7"/>
          <a:stretch>
            <a:fillRect/>
          </a:stretch>
        </p:blipFill>
        <p:spPr>
          <a:xfrm>
            <a:off x="6198165" y="1326703"/>
            <a:ext cx="1577320" cy="1577320"/>
          </a:xfrm>
          <a:prstGeom prst="rect">
            <a:avLst/>
          </a:prstGeom>
        </p:spPr>
      </p:pic>
      <p:sp>
        <p:nvSpPr>
          <p:cNvPr id="10" name="五边形 9"/>
          <p:cNvSpPr/>
          <p:nvPr/>
        </p:nvSpPr>
        <p:spPr>
          <a:xfrm>
            <a:off x="762000" y="652145"/>
            <a:ext cx="2049780" cy="611505"/>
          </a:xfrm>
          <a:prstGeom prst="homePlate">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r>
              <a:rPr lang="en-US" altLang="zh-CN" sz="2400" b="1">
                <a:solidFill>
                  <a:schemeClr val="tx1"/>
                </a:solidFill>
                <a:latin typeface="楷体" panose="02010609060101010101" pitchFamily="49" charset="-122"/>
                <a:ea typeface="楷体" panose="02010609060101010101" pitchFamily="49" charset="-122"/>
                <a:sym typeface="+mn-ea"/>
              </a:rPr>
              <a:t>1.</a:t>
            </a:r>
            <a:r>
              <a:rPr lang="zh-CN" altLang="en-US" sz="2400" b="1">
                <a:solidFill>
                  <a:schemeClr val="tx1"/>
                </a:solidFill>
                <a:latin typeface="楷体" panose="02010609060101010101" pitchFamily="49" charset="-122"/>
                <a:ea typeface="楷体" panose="02010609060101010101" pitchFamily="49" charset="-122"/>
                <a:sym typeface="+mn-ea"/>
              </a:rPr>
              <a:t>移动服务</a:t>
            </a:r>
          </a:p>
        </p:txBody>
      </p:sp>
      <p:sp>
        <p:nvSpPr>
          <p:cNvPr id="5" name="文本框 4"/>
          <p:cNvSpPr txBox="1"/>
          <p:nvPr/>
        </p:nvSpPr>
        <p:spPr>
          <a:xfrm>
            <a:off x="16510" y="68580"/>
            <a:ext cx="4447540" cy="125412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a:solidFill>
                  <a:schemeClr val="bg1"/>
                </a:solidFill>
                <a:latin typeface="楷体" panose="02010609060101010101" pitchFamily="49" charset="-122"/>
                <a:ea typeface="楷体" panose="02010609060101010101" pitchFamily="49" charset="-122"/>
                <a:sym typeface="+mn-ea"/>
              </a:rPr>
              <a:t>四、更 多 服 务</a:t>
            </a:r>
          </a:p>
          <a:p>
            <a:pPr lvl="0">
              <a:lnSpc>
                <a:spcPct val="100000"/>
              </a:lnSpc>
              <a:spcBef>
                <a:spcPct val="0"/>
              </a:spcBef>
              <a:spcAft>
                <a:spcPct val="35000"/>
              </a:spcAft>
            </a:pPr>
            <a:endParaRPr lang="zh-CN" altLang="en-US" sz="3200" b="1" dirty="0">
              <a:solidFill>
                <a:schemeClr val="bg1"/>
              </a:solidFill>
              <a:latin typeface="楷体" panose="02010609060101010101" pitchFamily="49" charset="-122"/>
              <a:ea typeface="楷体" panose="02010609060101010101" pitchFamily="49" charset="-122"/>
              <a:sym typeface="+mn-ea"/>
            </a:endParaRPr>
          </a:p>
        </p:txBody>
      </p:sp>
      <p:pic>
        <p:nvPicPr>
          <p:cNvPr id="6" name="图片 5"/>
          <p:cNvPicPr>
            <a:picLocks noChangeAspect="1"/>
          </p:cNvPicPr>
          <p:nvPr>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9154954" y="1325501"/>
            <a:ext cx="2671051" cy="5468999"/>
          </a:xfrm>
          <a:prstGeom prst="rect">
            <a:avLst/>
          </a:prstGeom>
        </p:spPr>
      </p:pic>
      <p:pic>
        <p:nvPicPr>
          <p:cNvPr id="11" name="图片 10" descr="C8BA827E9507885CE427939A57B00273"/>
          <p:cNvPicPr>
            <a:picLocks noChangeAspect="1"/>
          </p:cNvPicPr>
          <p:nvPr/>
        </p:nvPicPr>
        <p:blipFill>
          <a:blip r:embed="rId8"/>
          <a:stretch>
            <a:fillRect/>
          </a:stretch>
        </p:blipFill>
        <p:spPr>
          <a:xfrm>
            <a:off x="9291320" y="1974215"/>
            <a:ext cx="2397760" cy="4171315"/>
          </a:xfrm>
          <a:prstGeom prst="rect">
            <a:avLst/>
          </a:prstGeom>
        </p:spPr>
      </p:pic>
      <p:sp>
        <p:nvSpPr>
          <p:cNvPr id="12" name="文本框 11"/>
          <p:cNvSpPr txBox="1"/>
          <p:nvPr/>
        </p:nvSpPr>
        <p:spPr>
          <a:xfrm>
            <a:off x="2537999" y="3307777"/>
            <a:ext cx="2371215" cy="369314"/>
          </a:xfrm>
          <a:prstGeom prst="rect">
            <a:avLst/>
          </a:prstGeom>
          <a:noFill/>
        </p:spPr>
        <p:txBody>
          <a:bodyPr wrap="square" lIns="121901" tIns="60951" rIns="121901" bIns="60951" rtlCol="0">
            <a:spAutoFit/>
          </a:bodyPr>
          <a:lstStyle/>
          <a:p>
            <a:pPr algn="ctr" defTabSz="1219200">
              <a:defRPr/>
            </a:pPr>
            <a:r>
              <a:rPr lang="zh-CN" altLang="en-US" sz="1600" b="1" kern="0" dirty="0">
                <a:solidFill>
                  <a:schemeClr val="accent1"/>
                </a:solidFill>
                <a:latin typeface="楷体" panose="02010609060101010101" pitchFamily="49" charset="-122"/>
                <a:ea typeface="楷体" panose="02010609060101010101" pitchFamily="49" charset="-122"/>
              </a:rPr>
              <a:t>万方数据</a:t>
            </a:r>
            <a:r>
              <a:rPr lang="en-US" altLang="zh-CN" sz="1600" b="1" kern="0" dirty="0">
                <a:solidFill>
                  <a:schemeClr val="accent1"/>
                </a:solidFill>
                <a:latin typeface="楷体" panose="02010609060101010101" pitchFamily="49" charset="-122"/>
                <a:ea typeface="楷体" panose="02010609060101010101" pitchFamily="49" charset="-122"/>
              </a:rPr>
              <a:t>App</a:t>
            </a:r>
          </a:p>
        </p:txBody>
      </p:sp>
      <p:sp>
        <p:nvSpPr>
          <p:cNvPr id="13" name="矩形 12"/>
          <p:cNvSpPr/>
          <p:nvPr/>
        </p:nvSpPr>
        <p:spPr>
          <a:xfrm>
            <a:off x="997585" y="3856355"/>
            <a:ext cx="7701280" cy="2520950"/>
          </a:xfrm>
          <a:prstGeom prst="rect">
            <a:avLst/>
          </a:prstGeom>
        </p:spPr>
        <p:txBody>
          <a:bodyPr wrap="square" lIns="121901" tIns="60951" rIns="121901" bIns="60951">
            <a:spAutoFit/>
          </a:bodyPr>
          <a:lstStyle/>
          <a:p>
            <a:pPr marL="171450" indent="-171450" defTabSz="609600">
              <a:lnSpc>
                <a:spcPct val="130000"/>
              </a:lnSpc>
              <a:buFont typeface="Arial" panose="020B0604020202020204" pitchFamily="34" charset="0"/>
              <a:buChar char="•"/>
            </a:pPr>
            <a:r>
              <a:rPr lang="zh-CN" altLang="en-US" sz="2000" b="1" dirty="0">
                <a:latin typeface="楷体" panose="02010609060101010101" pitchFamily="49" charset="-122"/>
                <a:ea typeface="楷体" panose="02010609060101010101" pitchFamily="49" charset="-122"/>
                <a:cs typeface="楷体" panose="02010609060101010101" pitchFamily="49" charset="-122"/>
              </a:rPr>
              <a:t>万方数据App累计下载量约31万次</a:t>
            </a:r>
          </a:p>
          <a:p>
            <a:pPr defTabSz="609600">
              <a:lnSpc>
                <a:spcPct val="130000"/>
              </a:lnSpc>
            </a:pPr>
            <a:endParaRPr lang="zh-CN" altLang="en-US" sz="2000" b="1" dirty="0">
              <a:latin typeface="楷体" panose="02010609060101010101" pitchFamily="49" charset="-122"/>
              <a:ea typeface="楷体" panose="02010609060101010101" pitchFamily="49" charset="-122"/>
              <a:cs typeface="楷体" panose="02010609060101010101" pitchFamily="49" charset="-122"/>
            </a:endParaRPr>
          </a:p>
          <a:p>
            <a:pPr marL="171450" indent="-171450" defTabSz="609600">
              <a:lnSpc>
                <a:spcPct val="130000"/>
              </a:lnSpc>
              <a:buFont typeface="Arial" panose="020B0604020202020204" pitchFamily="34" charset="0"/>
              <a:buChar char="•"/>
            </a:pPr>
            <a:r>
              <a:rPr lang="zh-CN" altLang="en-US" sz="2000" b="1" dirty="0">
                <a:latin typeface="楷体" panose="02010609060101010101" pitchFamily="49" charset="-122"/>
                <a:ea typeface="楷体" panose="02010609060101010101" pitchFamily="49" charset="-122"/>
                <a:cs typeface="楷体" panose="02010609060101010101" pitchFamily="49" charset="-122"/>
              </a:rPr>
              <a:t>万方数据App是综合性的移动知识服务平台，包含各领域前沿学术资讯与各类型文献资源，为具有学习和科研需求的用户，提供完善的文献检索与阅读服务，并结合文献检测、文献管理等科研辅助工具，满足用户在移动互联网场景下深层次的知识获取需求。</a:t>
            </a:r>
          </a:p>
        </p:txBody>
      </p:sp>
      <p:pic>
        <p:nvPicPr>
          <p:cNvPr id="14" name="图片 13"/>
          <p:cNvPicPr>
            <a:picLocks noChangeAspect="1"/>
          </p:cNvPicPr>
          <p:nvPr/>
        </p:nvPicPr>
        <p:blipFill>
          <a:blip r:embed="rId9"/>
          <a:stretch>
            <a:fillRect/>
          </a:stretch>
        </p:blipFill>
        <p:spPr>
          <a:xfrm>
            <a:off x="2931725" y="1699868"/>
            <a:ext cx="1577320" cy="1576212"/>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1"/>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12" grpId="0"/>
      <p:bldP spid="12" grpId="1"/>
      <p:bldP spid="13" grpId="0"/>
      <p:bldP spid="13"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矩形 58"/>
          <p:cNvSpPr>
            <a:spLocks noChangeArrowheads="1"/>
          </p:cNvSpPr>
          <p:nvPr/>
        </p:nvSpPr>
        <p:spPr bwMode="auto">
          <a:xfrm>
            <a:off x="205740" y="3749040"/>
            <a:ext cx="3669665" cy="2584450"/>
          </a:xfrm>
          <a:prstGeom prst="rect">
            <a:avLst/>
          </a:prstGeom>
          <a:noFill/>
          <a:ln w="9525">
            <a:noFill/>
            <a:miter lim="800000"/>
          </a:ln>
        </p:spPr>
        <p:txBody>
          <a:bodyPr wrap="square">
            <a:spAutoFit/>
          </a:bodyPr>
          <a:lstStyle/>
          <a:p>
            <a:pPr>
              <a:lnSpc>
                <a:spcPct val="150000"/>
              </a:lnSpc>
            </a:pPr>
            <a:r>
              <a:rPr lang="zh-CN" altLang="en-US" b="1">
                <a:solidFill>
                  <a:schemeClr val="tx1"/>
                </a:solidFill>
                <a:latin typeface="楷体" panose="02010609060101010101" pitchFamily="49" charset="-122"/>
                <a:ea typeface="楷体" panose="02010609060101010101" pitchFamily="49" charset="-122"/>
                <a:cs typeface="楷体" panose="02010609060101010101" pitchFamily="49" charset="-122"/>
              </a:rPr>
              <a:t>      万方学术圈（WFLink）基于优质学术内容的轻社交平台，提供学术文献分享、科研档案展示、学术认知交流等功能，营造轻松、友好、专业的学术氛围，帮助学者们进行学术探讨与交流互动。</a:t>
            </a:r>
          </a:p>
        </p:txBody>
      </p:sp>
      <p:pic>
        <p:nvPicPr>
          <p:cNvPr id="4" name="图片 3"/>
          <p:cNvPicPr>
            <a:picLocks noChangeAspect="1"/>
          </p:cNvPicPr>
          <p:nvPr/>
        </p:nvPicPr>
        <p:blipFill>
          <a:blip r:embed="rId3"/>
          <a:stretch>
            <a:fillRect/>
          </a:stretch>
        </p:blipFill>
        <p:spPr>
          <a:xfrm>
            <a:off x="314325" y="1697355"/>
            <a:ext cx="3771900" cy="1971675"/>
          </a:xfrm>
          <a:prstGeom prst="rect">
            <a:avLst/>
          </a:prstGeom>
        </p:spPr>
      </p:pic>
      <p:pic>
        <p:nvPicPr>
          <p:cNvPr id="2" name="图片 1"/>
          <p:cNvPicPr>
            <a:picLocks noChangeAspect="1"/>
          </p:cNvPicPr>
          <p:nvPr/>
        </p:nvPicPr>
        <p:blipFill>
          <a:blip r:embed="rId4"/>
          <a:stretch>
            <a:fillRect/>
          </a:stretch>
        </p:blipFill>
        <p:spPr>
          <a:xfrm>
            <a:off x="4197350" y="1697355"/>
            <a:ext cx="7994650" cy="3799840"/>
          </a:xfrm>
          <a:prstGeom prst="rect">
            <a:avLst/>
          </a:prstGeom>
        </p:spPr>
      </p:pic>
      <p:sp>
        <p:nvSpPr>
          <p:cNvPr id="5" name="文本框 4"/>
          <p:cNvSpPr txBox="1"/>
          <p:nvPr/>
        </p:nvSpPr>
        <p:spPr>
          <a:xfrm>
            <a:off x="0" y="9525"/>
            <a:ext cx="3366770" cy="125412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a:solidFill>
                  <a:schemeClr val="bg1"/>
                </a:solidFill>
                <a:latin typeface="楷体" panose="02010609060101010101" pitchFamily="49" charset="-122"/>
                <a:ea typeface="楷体" panose="02010609060101010101" pitchFamily="49" charset="-122"/>
                <a:sym typeface="+mn-ea"/>
              </a:rPr>
              <a:t>四、更 多 服 务</a:t>
            </a:r>
          </a:p>
          <a:p>
            <a:pPr lvl="0">
              <a:lnSpc>
                <a:spcPct val="100000"/>
              </a:lnSpc>
              <a:spcBef>
                <a:spcPct val="0"/>
              </a:spcBef>
              <a:spcAft>
                <a:spcPct val="35000"/>
              </a:spcAft>
            </a:pPr>
            <a:endParaRPr lang="zh-CN" altLang="en-US" sz="3200" b="1" dirty="0">
              <a:solidFill>
                <a:schemeClr val="bg1"/>
              </a:solidFill>
              <a:latin typeface="楷体" panose="02010609060101010101" pitchFamily="49" charset="-122"/>
              <a:ea typeface="楷体" panose="02010609060101010101" pitchFamily="49" charset="-122"/>
              <a:sym typeface="+mn-ea"/>
            </a:endParaRPr>
          </a:p>
        </p:txBody>
      </p:sp>
      <p:sp>
        <p:nvSpPr>
          <p:cNvPr id="10" name="五边形 9"/>
          <p:cNvSpPr/>
          <p:nvPr/>
        </p:nvSpPr>
        <p:spPr>
          <a:xfrm>
            <a:off x="762000" y="652145"/>
            <a:ext cx="2414270" cy="611505"/>
          </a:xfrm>
          <a:prstGeom prst="homePlate">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r>
              <a:rPr lang="en-US" altLang="zh-CN" sz="2400" b="1">
                <a:solidFill>
                  <a:schemeClr val="tx1"/>
                </a:solidFill>
                <a:latin typeface="楷体" panose="02010609060101010101" pitchFamily="49" charset="-122"/>
                <a:ea typeface="楷体" panose="02010609060101010101" pitchFamily="49" charset="-122"/>
                <a:sym typeface="+mn-ea"/>
              </a:rPr>
              <a:t>2.</a:t>
            </a:r>
            <a:r>
              <a:rPr lang="zh-CN" altLang="en-US" sz="2400" b="1">
                <a:solidFill>
                  <a:schemeClr val="tx1"/>
                </a:solidFill>
                <a:latin typeface="楷体" panose="02010609060101010101" pitchFamily="49" charset="-122"/>
                <a:ea typeface="楷体" panose="02010609060101010101" pitchFamily="49" charset="-122"/>
                <a:sym typeface="+mn-ea"/>
              </a:rPr>
              <a:t>万方学术圈</a:t>
            </a:r>
          </a:p>
        </p:txBody>
      </p:sp>
    </p:spTree>
    <p:custDataLst>
      <p:tags r:id="rId1"/>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35" y="3582035"/>
            <a:ext cx="4340225" cy="3415030"/>
          </a:xfrm>
          <a:prstGeom prst="rect">
            <a:avLst/>
          </a:prstGeom>
          <a:noFill/>
        </p:spPr>
        <p:txBody>
          <a:bodyPr wrap="square" rtlCol="0" anchor="t">
            <a:spAutoFit/>
          </a:bodyPr>
          <a:lstStyle/>
          <a:p>
            <a:pPr>
              <a:lnSpc>
                <a:spcPct val="150000"/>
              </a:lnSpc>
            </a:pPr>
            <a:r>
              <a:rPr lang="en-US" altLang="zh-CN" b="1">
                <a:solidFill>
                  <a:schemeClr val="tx1"/>
                </a:solidFill>
                <a:latin typeface="楷体" panose="02010609060101010101" pitchFamily="49" charset="-122"/>
                <a:ea typeface="楷体" panose="02010609060101010101" pitchFamily="49" charset="-122"/>
                <a:cs typeface="楷体" panose="02010609060101010101" pitchFamily="49" charset="-122"/>
              </a:rPr>
              <a:t>       </a:t>
            </a:r>
            <a:r>
              <a:rPr lang="zh-CN" altLang="en-US" b="1">
                <a:solidFill>
                  <a:schemeClr val="tx1"/>
                </a:solidFill>
                <a:latin typeface="楷体" panose="02010609060101010101" pitchFamily="49" charset="-122"/>
                <a:ea typeface="楷体" panose="02010609060101010101" pitchFamily="49" charset="-122"/>
                <a:cs typeface="楷体" panose="02010609060101010101" pitchFamily="49" charset="-122"/>
              </a:rPr>
              <a:t>万方选题（WFTopic）</a:t>
            </a:r>
            <a:r>
              <a:rPr lang="zh-CN" altLang="en-US" b="1">
                <a:latin typeface="楷体" panose="02010609060101010101" pitchFamily="49" charset="-122"/>
                <a:ea typeface="楷体" panose="02010609060101010101" pitchFamily="49" charset="-122"/>
                <a:cs typeface="楷体" panose="02010609060101010101" pitchFamily="49" charset="-122"/>
                <a:sym typeface="+mn-ea"/>
              </a:rPr>
              <a:t>为具有科研选题需求的高校老师、学生、科研人员提供高价值选题发现、已定选题新颖性评测、高质量论文推荐等选题支撑服务，切实解决选题过程中的痛点；指导学科管理人员把握学科的发展方向，</a:t>
            </a:r>
            <a:r>
              <a:rPr lang="zh-CN" altLang="en-US" b="1">
                <a:latin typeface="楷体" panose="02010609060101010101" pitchFamily="49" charset="-122"/>
                <a:ea typeface="楷体" panose="02010609060101010101" pitchFamily="49" charset="-122"/>
                <a:cs typeface="楷体" panose="02010609060101010101" pitchFamily="49" charset="-122"/>
                <a:sym typeface="楷体" panose="02010609060101010101" pitchFamily="49" charset="-122"/>
              </a:rPr>
              <a:t>支撑科研管理和学科建设</a:t>
            </a:r>
            <a:r>
              <a:rPr lang="zh-CN" altLang="en-US" b="1">
                <a:latin typeface="楷体" panose="02010609060101010101" pitchFamily="49" charset="-122"/>
                <a:ea typeface="楷体" panose="02010609060101010101" pitchFamily="49" charset="-122"/>
                <a:cs typeface="楷体" panose="02010609060101010101" pitchFamily="49" charset="-122"/>
                <a:sym typeface="+mn-ea"/>
              </a:rPr>
              <a:t>。</a:t>
            </a:r>
            <a:endParaRPr lang="zh-CN" altLang="en-US" b="1">
              <a:latin typeface="楷体" panose="02010609060101010101" pitchFamily="49" charset="-122"/>
              <a:ea typeface="楷体" panose="02010609060101010101" pitchFamily="49" charset="-122"/>
              <a:cs typeface="楷体" panose="02010609060101010101" pitchFamily="49" charset="-122"/>
            </a:endParaRPr>
          </a:p>
          <a:p>
            <a:pPr>
              <a:lnSpc>
                <a:spcPct val="150000"/>
              </a:lnSpc>
            </a:pPr>
            <a:endParaRPr lang="zh-CN" altLang="en-US" b="1">
              <a:solidFill>
                <a:schemeClr val="tx1"/>
              </a:solidFill>
              <a:latin typeface="楷体" panose="02010609060101010101" pitchFamily="49" charset="-122"/>
              <a:ea typeface="楷体" panose="02010609060101010101" pitchFamily="49" charset="-122"/>
              <a:cs typeface="楷体" panose="02010609060101010101" pitchFamily="49" charset="-122"/>
            </a:endParaRPr>
          </a:p>
        </p:txBody>
      </p:sp>
      <p:pic>
        <p:nvPicPr>
          <p:cNvPr id="2" name="图片 1"/>
          <p:cNvPicPr>
            <a:picLocks noChangeAspect="1"/>
          </p:cNvPicPr>
          <p:nvPr/>
        </p:nvPicPr>
        <p:blipFill>
          <a:blip r:embed="rId3"/>
          <a:stretch>
            <a:fillRect/>
          </a:stretch>
        </p:blipFill>
        <p:spPr>
          <a:xfrm>
            <a:off x="451485" y="1435100"/>
            <a:ext cx="3695700" cy="2009775"/>
          </a:xfrm>
          <a:prstGeom prst="rect">
            <a:avLst/>
          </a:prstGeom>
        </p:spPr>
      </p:pic>
      <p:pic>
        <p:nvPicPr>
          <p:cNvPr id="4" name="图片 3"/>
          <p:cNvPicPr>
            <a:picLocks noChangeAspect="1"/>
          </p:cNvPicPr>
          <p:nvPr/>
        </p:nvPicPr>
        <p:blipFill>
          <a:blip r:embed="rId4"/>
          <a:stretch>
            <a:fillRect/>
          </a:stretch>
        </p:blipFill>
        <p:spPr>
          <a:xfrm>
            <a:off x="4502785" y="1101725"/>
            <a:ext cx="7511415" cy="3396615"/>
          </a:xfrm>
          <a:prstGeom prst="rect">
            <a:avLst/>
          </a:prstGeom>
        </p:spPr>
      </p:pic>
      <p:pic>
        <p:nvPicPr>
          <p:cNvPr id="10" name="图片 9"/>
          <p:cNvPicPr>
            <a:picLocks noChangeAspect="1"/>
          </p:cNvPicPr>
          <p:nvPr/>
        </p:nvPicPr>
        <p:blipFill>
          <a:blip r:embed="rId5"/>
          <a:stretch>
            <a:fillRect/>
          </a:stretch>
        </p:blipFill>
        <p:spPr>
          <a:xfrm>
            <a:off x="4516120" y="4658995"/>
            <a:ext cx="7473950" cy="2117090"/>
          </a:xfrm>
          <a:prstGeom prst="rect">
            <a:avLst/>
          </a:prstGeom>
        </p:spPr>
      </p:pic>
      <p:sp>
        <p:nvSpPr>
          <p:cNvPr id="6" name="文本框 5"/>
          <p:cNvSpPr txBox="1"/>
          <p:nvPr/>
        </p:nvSpPr>
        <p:spPr>
          <a:xfrm>
            <a:off x="0" y="9525"/>
            <a:ext cx="3366770" cy="125412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a:solidFill>
                  <a:schemeClr val="bg1"/>
                </a:solidFill>
                <a:latin typeface="楷体" panose="02010609060101010101" pitchFamily="49" charset="-122"/>
                <a:ea typeface="楷体" panose="02010609060101010101" pitchFamily="49" charset="-122"/>
                <a:sym typeface="+mn-ea"/>
              </a:rPr>
              <a:t>四、更 多 服 务</a:t>
            </a:r>
          </a:p>
          <a:p>
            <a:pPr lvl="0">
              <a:lnSpc>
                <a:spcPct val="100000"/>
              </a:lnSpc>
              <a:spcBef>
                <a:spcPct val="0"/>
              </a:spcBef>
              <a:spcAft>
                <a:spcPct val="35000"/>
              </a:spcAft>
            </a:pPr>
            <a:endParaRPr lang="zh-CN" altLang="en-US" sz="3200" b="1" dirty="0">
              <a:solidFill>
                <a:schemeClr val="bg1"/>
              </a:solidFill>
              <a:latin typeface="楷体" panose="02010609060101010101" pitchFamily="49" charset="-122"/>
              <a:ea typeface="楷体" panose="02010609060101010101" pitchFamily="49" charset="-122"/>
              <a:sym typeface="+mn-ea"/>
            </a:endParaRPr>
          </a:p>
        </p:txBody>
      </p:sp>
      <p:sp>
        <p:nvSpPr>
          <p:cNvPr id="7" name="五边形 6"/>
          <p:cNvSpPr/>
          <p:nvPr/>
        </p:nvSpPr>
        <p:spPr>
          <a:xfrm>
            <a:off x="762000" y="652145"/>
            <a:ext cx="2414270" cy="611505"/>
          </a:xfrm>
          <a:prstGeom prst="homePlate">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r>
              <a:rPr lang="en-US" altLang="zh-CN" sz="2400" b="1">
                <a:solidFill>
                  <a:schemeClr val="tx1"/>
                </a:solidFill>
                <a:latin typeface="楷体" panose="02010609060101010101" pitchFamily="49" charset="-122"/>
                <a:ea typeface="楷体" panose="02010609060101010101" pitchFamily="49" charset="-122"/>
                <a:sym typeface="+mn-ea"/>
              </a:rPr>
              <a:t>3.</a:t>
            </a:r>
            <a:r>
              <a:rPr lang="zh-CN" altLang="en-US" sz="2400" b="1">
                <a:solidFill>
                  <a:schemeClr val="tx1"/>
                </a:solidFill>
                <a:latin typeface="楷体" panose="02010609060101010101" pitchFamily="49" charset="-122"/>
                <a:ea typeface="楷体" panose="02010609060101010101" pitchFamily="49" charset="-122"/>
                <a:sym typeface="+mn-ea"/>
              </a:rPr>
              <a:t>万方选题</a:t>
            </a: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Box 2"/>
          <p:cNvSpPr txBox="1"/>
          <p:nvPr>
            <p:custDataLst>
              <p:tags r:id="rId2"/>
            </p:custDataLst>
          </p:nvPr>
        </p:nvSpPr>
        <p:spPr>
          <a:xfrm>
            <a:off x="5570220" y="0"/>
            <a:ext cx="1839595" cy="1076325"/>
          </a:xfrm>
          <a:prstGeom prst="rect">
            <a:avLst/>
          </a:prstGeom>
          <a:noFill/>
        </p:spPr>
        <p:txBody>
          <a:bodyPr wrap="square" rtlCol="0">
            <a:spAutoFit/>
          </a:bodyPr>
          <a:lstStyle/>
          <a:p>
            <a:pPr>
              <a:defRPr/>
            </a:pPr>
            <a:r>
              <a:rPr lang="zh-CN" altLang="en-US" sz="3200" b="1" dirty="0">
                <a:solidFill>
                  <a:schemeClr val="bg1"/>
                </a:solidFill>
                <a:latin typeface="楷体" panose="02010609060101010101" pitchFamily="49" charset="-122"/>
                <a:ea typeface="楷体" panose="02010609060101010101" pitchFamily="49" charset="-122"/>
                <a:sym typeface="+mn-ea"/>
              </a:rPr>
              <a:t>情景假设</a:t>
            </a:r>
            <a:endParaRPr lang="ko-KR" altLang="en-US" sz="3200" b="1" dirty="0">
              <a:solidFill>
                <a:schemeClr val="bg1"/>
              </a:solidFill>
              <a:latin typeface="楷体" panose="02010609060101010101" pitchFamily="49" charset="-122"/>
              <a:ea typeface="楷体" panose="02010609060101010101" pitchFamily="49" charset="-122"/>
            </a:endParaRPr>
          </a:p>
          <a:p>
            <a:pPr>
              <a:defRPr/>
            </a:pPr>
            <a:endParaRPr lang="ko-KR" altLang="en-US" sz="3200" b="1" spc="150" dirty="0">
              <a:solidFill>
                <a:schemeClr val="bg1"/>
              </a:solidFill>
              <a:latin typeface="楷体" panose="02010609060101010101" pitchFamily="49" charset="-122"/>
              <a:ea typeface="楷体" panose="02010609060101010101" pitchFamily="49" charset="-122"/>
              <a:cs typeface="Gen Jyuu GothicL Medium" panose="020B0302020203020207" pitchFamily="34" charset="-128"/>
              <a:sym typeface="+mn-lt"/>
            </a:endParaRPr>
          </a:p>
        </p:txBody>
      </p:sp>
      <p:grpSp>
        <p:nvGrpSpPr>
          <p:cNvPr id="74" name="组合 73"/>
          <p:cNvGrpSpPr/>
          <p:nvPr/>
        </p:nvGrpSpPr>
        <p:grpSpPr>
          <a:xfrm>
            <a:off x="3396615" y="1402080"/>
            <a:ext cx="5452745" cy="4482465"/>
            <a:chOff x="997" y="2007"/>
            <a:chExt cx="8587" cy="7059"/>
          </a:xfrm>
        </p:grpSpPr>
        <p:sp>
          <p:nvSpPr>
            <p:cNvPr id="14" name="圆角矩形 13"/>
            <p:cNvSpPr/>
            <p:nvPr>
              <p:custDataLst>
                <p:tags r:id="rId31"/>
              </p:custDataLst>
            </p:nvPr>
          </p:nvSpPr>
          <p:spPr>
            <a:xfrm>
              <a:off x="2147" y="7447"/>
              <a:ext cx="7210" cy="1304"/>
            </a:xfrm>
            <a:prstGeom prst="roundRect">
              <a:avLst>
                <a:gd name="adj" fmla="val 50000"/>
              </a:avLst>
            </a:prstGeom>
            <a:solidFill>
              <a:srgbClr val="C5D12F">
                <a:lumMod val="20000"/>
                <a:lumOff val="80000"/>
              </a:srgbClr>
            </a:solidFill>
            <a:ln>
              <a:noFill/>
            </a:ln>
            <a:effectLst>
              <a:outerShdw blurRad="50800" dist="38100" dir="2700000" algn="tl" rotWithShape="0">
                <a:srgbClr val="83B40D">
                  <a:lumMod val="75000"/>
                  <a:alpha val="40000"/>
                </a:srgbClr>
              </a:outerShdw>
            </a:effectLst>
          </p:spPr>
          <p:style>
            <a:lnRef idx="2">
              <a:srgbClr val="83B40D">
                <a:shade val="50000"/>
              </a:srgbClr>
            </a:lnRef>
            <a:fillRef idx="1">
              <a:srgbClr val="83B40D"/>
            </a:fillRef>
            <a:effectRef idx="0">
              <a:srgbClr val="83B40D"/>
            </a:effectRef>
            <a:fontRef idx="minor">
              <a:srgbClr val="FFFFFF"/>
            </a:fontRef>
          </p:style>
          <p:txBody>
            <a:bodyPr rot="0" spcFirstLastPara="0" vertOverflow="overflow" horzOverflow="overflow" vert="horz" wrap="square" lIns="486000" tIns="45720" rIns="91440" bIns="45720" numCol="1" spcCol="0" rtlCol="0" fromWordArt="0" anchor="ctr" anchorCtr="0" forceAA="0" compatLnSpc="1">
              <a:noAutofit/>
            </a:bodyPr>
            <a:lstStyle/>
            <a:p>
              <a:r>
                <a:rPr lang="zh-CN" sz="2400" b="1" dirty="0">
                  <a:solidFill>
                    <a:srgbClr val="06560A"/>
                  </a:solidFill>
                  <a:latin typeface="楷体" panose="02010609060101010101" pitchFamily="49" charset="-122"/>
                  <a:ea typeface="楷体" panose="02010609060101010101" pitchFamily="49" charset="-122"/>
                  <a:sym typeface="+mn-ea"/>
                </a:rPr>
                <a:t>我对5G感兴趣，我要做哪些准备呢？</a:t>
              </a:r>
            </a:p>
          </p:txBody>
        </p:sp>
        <p:sp>
          <p:nvSpPr>
            <p:cNvPr id="7" name="圆角矩形 6"/>
            <p:cNvSpPr/>
            <p:nvPr>
              <p:custDataLst>
                <p:tags r:id="rId32"/>
              </p:custDataLst>
            </p:nvPr>
          </p:nvSpPr>
          <p:spPr>
            <a:xfrm>
              <a:off x="2144" y="2323"/>
              <a:ext cx="7440" cy="1304"/>
            </a:xfrm>
            <a:prstGeom prst="roundRect">
              <a:avLst>
                <a:gd name="adj" fmla="val 50000"/>
              </a:avLst>
            </a:prstGeom>
            <a:solidFill>
              <a:srgbClr val="83B40D">
                <a:lumMod val="20000"/>
                <a:lumOff val="80000"/>
              </a:srgbClr>
            </a:solidFill>
            <a:ln>
              <a:noFill/>
            </a:ln>
            <a:effectLst>
              <a:outerShdw blurRad="50800" dist="38100" dir="2700000" algn="tl" rotWithShape="0">
                <a:srgbClr val="83B40D">
                  <a:lumMod val="75000"/>
                  <a:alpha val="40000"/>
                </a:srgbClr>
              </a:outerShdw>
            </a:effectLst>
          </p:spPr>
          <p:style>
            <a:lnRef idx="2">
              <a:srgbClr val="83B40D">
                <a:shade val="50000"/>
              </a:srgbClr>
            </a:lnRef>
            <a:fillRef idx="1">
              <a:srgbClr val="83B40D"/>
            </a:fillRef>
            <a:effectRef idx="0">
              <a:srgbClr val="83B40D"/>
            </a:effectRef>
            <a:fontRef idx="minor">
              <a:srgbClr val="FFFFFF"/>
            </a:fontRef>
          </p:style>
          <p:txBody>
            <a:bodyPr rot="0" spcFirstLastPara="0" vertOverflow="overflow" horzOverflow="overflow" vert="horz" wrap="square" lIns="486000" tIns="45720" rIns="91440" bIns="45720" numCol="1" spcCol="0" rtlCol="0" fromWordArt="0" anchor="ctr" anchorCtr="0" forceAA="0" compatLnSpc="1">
              <a:noAutofit/>
            </a:bodyPr>
            <a:lstStyle/>
            <a:p>
              <a:endParaRPr lang="zh-CN" altLang="en-US" sz="2400" b="1" dirty="0">
                <a:solidFill>
                  <a:srgbClr val="06560A"/>
                </a:solidFill>
                <a:latin typeface="楷体" panose="02010609060101010101" pitchFamily="49" charset="-122"/>
                <a:ea typeface="楷体" panose="02010609060101010101" pitchFamily="49" charset="-122"/>
                <a:sym typeface="+mn-ea"/>
              </a:endParaRPr>
            </a:p>
            <a:p>
              <a:r>
                <a:rPr lang="zh-CN" altLang="en-US" sz="2400" b="1" dirty="0">
                  <a:solidFill>
                    <a:srgbClr val="06560A"/>
                  </a:solidFill>
                  <a:latin typeface="楷体" panose="02010609060101010101" pitchFamily="49" charset="-122"/>
                  <a:ea typeface="楷体" panose="02010609060101010101" pitchFamily="49" charset="-122"/>
                  <a:sym typeface="+mn-ea"/>
                </a:rPr>
                <a:t>我是一名信息和计算机科学专业的硕士研究生。</a:t>
              </a:r>
              <a:endParaRPr lang="zh-CN" altLang="en-US" sz="2400" b="1" dirty="0">
                <a:solidFill>
                  <a:srgbClr val="06560A"/>
                </a:solidFill>
                <a:latin typeface="楷体" panose="02010609060101010101" pitchFamily="49" charset="-122"/>
                <a:ea typeface="楷体" panose="02010609060101010101" pitchFamily="49" charset="-122"/>
              </a:endParaRPr>
            </a:p>
            <a:p>
              <a:endParaRPr lang="zh-CN" altLang="en-US" sz="2400" b="1" dirty="0">
                <a:solidFill>
                  <a:srgbClr val="06560A"/>
                </a:solidFill>
                <a:latin typeface="楷体" panose="02010609060101010101" pitchFamily="49" charset="-122"/>
                <a:ea typeface="楷体" panose="02010609060101010101" pitchFamily="49" charset="-122"/>
              </a:endParaRPr>
            </a:p>
          </p:txBody>
        </p:sp>
        <p:grpSp>
          <p:nvGrpSpPr>
            <p:cNvPr id="13" name="组合 12"/>
            <p:cNvGrpSpPr/>
            <p:nvPr>
              <p:custDataLst>
                <p:tags r:id="rId33"/>
              </p:custDataLst>
            </p:nvPr>
          </p:nvGrpSpPr>
          <p:grpSpPr>
            <a:xfrm>
              <a:off x="997" y="2007"/>
              <a:ext cx="1937" cy="1937"/>
              <a:chOff x="2298700" y="1024341"/>
              <a:chExt cx="1365096" cy="1365096"/>
            </a:xfrm>
          </p:grpSpPr>
          <p:sp>
            <p:nvSpPr>
              <p:cNvPr id="8" name="椭圆 7"/>
              <p:cNvSpPr/>
              <p:nvPr>
                <p:custDataLst>
                  <p:tags r:id="rId41"/>
                </p:custDataLst>
              </p:nvPr>
            </p:nvSpPr>
            <p:spPr>
              <a:xfrm>
                <a:off x="2298700" y="1024341"/>
                <a:ext cx="1365096" cy="1365096"/>
              </a:xfrm>
              <a:prstGeom prst="ellipse">
                <a:avLst/>
              </a:prstGeom>
              <a:solidFill>
                <a:srgbClr val="83B40D"/>
              </a:solidFill>
              <a:ln>
                <a:noFill/>
              </a:ln>
              <a:effectLst>
                <a:outerShdw blurRad="50800" dist="38100" dir="5400000" algn="t" rotWithShape="0">
                  <a:srgbClr val="FFFFFF">
                    <a:lumMod val="75000"/>
                    <a:alpha val="40000"/>
                  </a:srgbClr>
                </a:outerShdw>
              </a:effectLst>
            </p:spPr>
            <p:style>
              <a:lnRef idx="2">
                <a:srgbClr val="83B40D">
                  <a:shade val="50000"/>
                </a:srgbClr>
              </a:lnRef>
              <a:fillRef idx="1">
                <a:srgbClr val="83B40D"/>
              </a:fillRef>
              <a:effectRef idx="0">
                <a:srgbClr val="83B40D"/>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endParaRPr lang="zh-CN" altLang="en-US" b="1">
                  <a:latin typeface="楷体" panose="02010609060101010101" pitchFamily="49" charset="-122"/>
                  <a:ea typeface="楷体" panose="02010609060101010101" pitchFamily="49" charset="-122"/>
                </a:endParaRPr>
              </a:p>
            </p:txBody>
          </p:sp>
          <p:sp>
            <p:nvSpPr>
              <p:cNvPr id="10" name="椭圆 9"/>
              <p:cNvSpPr/>
              <p:nvPr>
                <p:custDataLst>
                  <p:tags r:id="rId42"/>
                </p:custDataLst>
              </p:nvPr>
            </p:nvSpPr>
            <p:spPr>
              <a:xfrm>
                <a:off x="2416238" y="1141879"/>
                <a:ext cx="1130020" cy="1130020"/>
              </a:xfrm>
              <a:prstGeom prst="ellipse">
                <a:avLst/>
              </a:prstGeom>
              <a:noFill/>
              <a:ln>
                <a:solidFill>
                  <a:srgbClr val="FFFFFF"/>
                </a:solidFill>
                <a:prstDash val="dash"/>
              </a:ln>
            </p:spPr>
            <p:style>
              <a:lnRef idx="2">
                <a:srgbClr val="83B40D">
                  <a:shade val="50000"/>
                </a:srgbClr>
              </a:lnRef>
              <a:fillRef idx="1">
                <a:srgbClr val="83B40D"/>
              </a:fillRef>
              <a:effectRef idx="0">
                <a:srgbClr val="83B40D"/>
              </a:effectRef>
              <a:fontRef idx="minor">
                <a:srgbClr val="FFFFFF"/>
              </a:fontRef>
            </p:style>
            <p:txBody>
              <a:bodyPr rot="0" spcFirstLastPara="0" vertOverflow="overflow" horzOverflow="overflow" vert="horz" wrap="square" lIns="0" tIns="0" rIns="0" bIns="0" numCol="1" spcCol="0" rtlCol="0" fromWordArt="0" anchor="ctr" anchorCtr="0" forceAA="0" compatLnSpc="1">
                <a:normAutofit/>
              </a:bodyPr>
              <a:lstStyle/>
              <a:p>
                <a:pPr algn="ctr"/>
                <a:r>
                  <a:rPr lang="en-US" altLang="zh-CN" sz="2800" b="1">
                    <a:solidFill>
                      <a:srgbClr val="FFFFFF"/>
                    </a:solidFill>
                    <a:latin typeface="楷体" panose="02010609060101010101" pitchFamily="49" charset="-122"/>
                    <a:ea typeface="楷体" panose="02010609060101010101" pitchFamily="49" charset="-122"/>
                    <a:cs typeface="+mj-cs"/>
                  </a:rPr>
                  <a:t>01</a:t>
                </a:r>
              </a:p>
            </p:txBody>
          </p:sp>
        </p:grpSp>
        <p:sp>
          <p:nvSpPr>
            <p:cNvPr id="24" name="圆角矩形 23"/>
            <p:cNvSpPr/>
            <p:nvPr>
              <p:custDataLst>
                <p:tags r:id="rId34"/>
              </p:custDataLst>
            </p:nvPr>
          </p:nvSpPr>
          <p:spPr>
            <a:xfrm>
              <a:off x="2152" y="4885"/>
              <a:ext cx="7433" cy="1304"/>
            </a:xfrm>
            <a:prstGeom prst="roundRect">
              <a:avLst>
                <a:gd name="adj" fmla="val 50000"/>
              </a:avLst>
            </a:prstGeom>
            <a:solidFill>
              <a:srgbClr val="C5D12F">
                <a:lumMod val="20000"/>
                <a:lumOff val="80000"/>
              </a:srgbClr>
            </a:solidFill>
            <a:ln>
              <a:noFill/>
            </a:ln>
            <a:effectLst>
              <a:outerShdw blurRad="50800" dist="38100" dir="2700000" algn="tl" rotWithShape="0">
                <a:srgbClr val="83B40D">
                  <a:lumMod val="75000"/>
                  <a:alpha val="40000"/>
                </a:srgbClr>
              </a:outerShdw>
            </a:effectLst>
          </p:spPr>
          <p:style>
            <a:lnRef idx="2">
              <a:srgbClr val="83B40D">
                <a:shade val="50000"/>
              </a:srgbClr>
            </a:lnRef>
            <a:fillRef idx="1">
              <a:srgbClr val="83B40D"/>
            </a:fillRef>
            <a:effectRef idx="0">
              <a:srgbClr val="83B40D"/>
            </a:effectRef>
            <a:fontRef idx="minor">
              <a:srgbClr val="FFFFFF"/>
            </a:fontRef>
          </p:style>
          <p:txBody>
            <a:bodyPr rot="0" spcFirstLastPara="0" vertOverflow="overflow" horzOverflow="overflow" vert="horz" wrap="square" lIns="486000" tIns="45720" rIns="91440" bIns="45720" numCol="1" spcCol="0" rtlCol="0" fromWordArt="0" anchor="ctr" anchorCtr="0" forceAA="0" compatLnSpc="1">
              <a:noAutofit/>
            </a:bodyPr>
            <a:lstStyle/>
            <a:p>
              <a:r>
                <a:rPr lang="zh-CN" altLang="en-US" sz="2400" b="1" dirty="0">
                  <a:solidFill>
                    <a:srgbClr val="06560A"/>
                  </a:solidFill>
                  <a:latin typeface="楷体" panose="02010609060101010101" pitchFamily="49" charset="-122"/>
                  <a:ea typeface="楷体" panose="02010609060101010101" pitchFamily="49" charset="-122"/>
                  <a:cs typeface="楷体" panose="02010609060101010101" pitchFamily="49" charset="-122"/>
                  <a:sym typeface="+mn-ea"/>
                </a:rPr>
                <a:t>毕业前</a:t>
              </a:r>
              <a:r>
                <a:rPr lang="en-US" altLang="zh-CN" sz="2400" b="1" dirty="0">
                  <a:solidFill>
                    <a:srgbClr val="06560A"/>
                  </a:solidFill>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b="1" dirty="0">
                  <a:solidFill>
                    <a:srgbClr val="06560A"/>
                  </a:solidFill>
                  <a:latin typeface="楷体" panose="02010609060101010101" pitchFamily="49" charset="-122"/>
                  <a:ea typeface="楷体" panose="02010609060101010101" pitchFamily="49" charset="-122"/>
                  <a:cs typeface="楷体" panose="02010609060101010101" pitchFamily="49" charset="-122"/>
                  <a:sym typeface="+mn-ea"/>
                </a:rPr>
                <a:t>我要发表期刊论文、完成毕业论文。</a:t>
              </a:r>
            </a:p>
          </p:txBody>
        </p:sp>
        <p:grpSp>
          <p:nvGrpSpPr>
            <p:cNvPr id="25" name="组合 24"/>
            <p:cNvGrpSpPr/>
            <p:nvPr>
              <p:custDataLst>
                <p:tags r:id="rId35"/>
              </p:custDataLst>
            </p:nvPr>
          </p:nvGrpSpPr>
          <p:grpSpPr>
            <a:xfrm>
              <a:off x="1006" y="4569"/>
              <a:ext cx="1937" cy="1937"/>
              <a:chOff x="2298700" y="1024341"/>
              <a:chExt cx="1365096" cy="1365096"/>
            </a:xfrm>
          </p:grpSpPr>
          <p:sp>
            <p:nvSpPr>
              <p:cNvPr id="26" name="椭圆 25"/>
              <p:cNvSpPr/>
              <p:nvPr>
                <p:custDataLst>
                  <p:tags r:id="rId39"/>
                </p:custDataLst>
              </p:nvPr>
            </p:nvSpPr>
            <p:spPr>
              <a:xfrm>
                <a:off x="2298700" y="1024341"/>
                <a:ext cx="1365096" cy="1365096"/>
              </a:xfrm>
              <a:prstGeom prst="ellipse">
                <a:avLst/>
              </a:prstGeom>
              <a:solidFill>
                <a:srgbClr val="C5D12F"/>
              </a:solidFill>
              <a:ln>
                <a:noFill/>
              </a:ln>
              <a:effectLst>
                <a:outerShdw blurRad="50800" dist="38100" dir="5400000" algn="t" rotWithShape="0">
                  <a:srgbClr val="FFFFFF">
                    <a:lumMod val="75000"/>
                    <a:alpha val="40000"/>
                  </a:srgbClr>
                </a:outerShdw>
              </a:effectLst>
            </p:spPr>
            <p:style>
              <a:lnRef idx="2">
                <a:srgbClr val="83B40D">
                  <a:shade val="50000"/>
                </a:srgbClr>
              </a:lnRef>
              <a:fillRef idx="1">
                <a:srgbClr val="83B40D"/>
              </a:fillRef>
              <a:effectRef idx="0">
                <a:srgbClr val="83B40D"/>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endParaRPr lang="zh-CN" altLang="en-US" b="1">
                  <a:latin typeface="楷体" panose="02010609060101010101" pitchFamily="49" charset="-122"/>
                  <a:ea typeface="楷体" panose="02010609060101010101" pitchFamily="49" charset="-122"/>
                </a:endParaRPr>
              </a:p>
            </p:txBody>
          </p:sp>
          <p:sp>
            <p:nvSpPr>
              <p:cNvPr id="27" name="椭圆 26"/>
              <p:cNvSpPr/>
              <p:nvPr>
                <p:custDataLst>
                  <p:tags r:id="rId40"/>
                </p:custDataLst>
              </p:nvPr>
            </p:nvSpPr>
            <p:spPr>
              <a:xfrm>
                <a:off x="2416238" y="1141879"/>
                <a:ext cx="1130020" cy="1130020"/>
              </a:xfrm>
              <a:prstGeom prst="ellipse">
                <a:avLst/>
              </a:prstGeom>
              <a:noFill/>
              <a:ln>
                <a:solidFill>
                  <a:srgbClr val="FFFFFF"/>
                </a:solidFill>
                <a:prstDash val="dash"/>
              </a:ln>
            </p:spPr>
            <p:style>
              <a:lnRef idx="2">
                <a:srgbClr val="83B40D">
                  <a:shade val="50000"/>
                </a:srgbClr>
              </a:lnRef>
              <a:fillRef idx="1">
                <a:srgbClr val="83B40D"/>
              </a:fillRef>
              <a:effectRef idx="0">
                <a:srgbClr val="83B40D"/>
              </a:effectRef>
              <a:fontRef idx="minor">
                <a:srgbClr val="FFFFFF"/>
              </a:fontRef>
            </p:style>
            <p:txBody>
              <a:bodyPr rot="0" spcFirstLastPara="0" vertOverflow="overflow" horzOverflow="overflow" vert="horz" wrap="square" lIns="0" tIns="0" rIns="0" bIns="0" numCol="1" spcCol="0" rtlCol="0" fromWordArt="0" anchor="ctr" anchorCtr="0" forceAA="0" compatLnSpc="1">
                <a:normAutofit/>
              </a:bodyPr>
              <a:lstStyle/>
              <a:p>
                <a:pPr algn="ctr"/>
                <a:r>
                  <a:rPr lang="en-US" altLang="zh-CN" sz="2800" b="1">
                    <a:solidFill>
                      <a:srgbClr val="FFFFFF"/>
                    </a:solidFill>
                    <a:latin typeface="楷体" panose="02010609060101010101" pitchFamily="49" charset="-122"/>
                    <a:ea typeface="楷体" panose="02010609060101010101" pitchFamily="49" charset="-122"/>
                    <a:cs typeface="+mj-cs"/>
                  </a:rPr>
                  <a:t>02</a:t>
                </a:r>
              </a:p>
            </p:txBody>
          </p:sp>
        </p:grpSp>
        <p:grpSp>
          <p:nvGrpSpPr>
            <p:cNvPr id="30" name="组合 29"/>
            <p:cNvGrpSpPr/>
            <p:nvPr>
              <p:custDataLst>
                <p:tags r:id="rId36"/>
              </p:custDataLst>
            </p:nvPr>
          </p:nvGrpSpPr>
          <p:grpSpPr>
            <a:xfrm>
              <a:off x="1000" y="7130"/>
              <a:ext cx="1937" cy="1937"/>
              <a:chOff x="2298700" y="1024341"/>
              <a:chExt cx="1365096" cy="1365096"/>
            </a:xfrm>
          </p:grpSpPr>
          <p:sp>
            <p:nvSpPr>
              <p:cNvPr id="31" name="椭圆 30"/>
              <p:cNvSpPr/>
              <p:nvPr>
                <p:custDataLst>
                  <p:tags r:id="rId37"/>
                </p:custDataLst>
              </p:nvPr>
            </p:nvSpPr>
            <p:spPr>
              <a:xfrm>
                <a:off x="2298700" y="1024341"/>
                <a:ext cx="1365096" cy="1365096"/>
              </a:xfrm>
              <a:prstGeom prst="ellipse">
                <a:avLst/>
              </a:prstGeom>
              <a:solidFill>
                <a:srgbClr val="56B4B6"/>
              </a:solidFill>
              <a:ln>
                <a:noFill/>
              </a:ln>
              <a:effectLst>
                <a:outerShdw blurRad="50800" dist="38100" dir="5400000" algn="t" rotWithShape="0">
                  <a:srgbClr val="FFFFFF">
                    <a:lumMod val="75000"/>
                    <a:alpha val="40000"/>
                  </a:srgbClr>
                </a:outerShdw>
              </a:effectLst>
            </p:spPr>
            <p:style>
              <a:lnRef idx="2">
                <a:srgbClr val="83B40D">
                  <a:shade val="50000"/>
                </a:srgbClr>
              </a:lnRef>
              <a:fillRef idx="1">
                <a:srgbClr val="83B40D"/>
              </a:fillRef>
              <a:effectRef idx="0">
                <a:srgbClr val="83B40D"/>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endParaRPr lang="zh-CN" altLang="en-US" b="1">
                  <a:latin typeface="楷体" panose="02010609060101010101" pitchFamily="49" charset="-122"/>
                  <a:ea typeface="楷体" panose="02010609060101010101" pitchFamily="49" charset="-122"/>
                </a:endParaRPr>
              </a:p>
            </p:txBody>
          </p:sp>
          <p:sp>
            <p:nvSpPr>
              <p:cNvPr id="32" name="椭圆 31"/>
              <p:cNvSpPr/>
              <p:nvPr>
                <p:custDataLst>
                  <p:tags r:id="rId38"/>
                </p:custDataLst>
              </p:nvPr>
            </p:nvSpPr>
            <p:spPr>
              <a:xfrm>
                <a:off x="2416238" y="1141879"/>
                <a:ext cx="1130020" cy="1130020"/>
              </a:xfrm>
              <a:prstGeom prst="ellipse">
                <a:avLst/>
              </a:prstGeom>
              <a:noFill/>
              <a:ln>
                <a:solidFill>
                  <a:srgbClr val="FFFFFF"/>
                </a:solidFill>
                <a:prstDash val="dash"/>
              </a:ln>
            </p:spPr>
            <p:style>
              <a:lnRef idx="2">
                <a:srgbClr val="83B40D">
                  <a:shade val="50000"/>
                </a:srgbClr>
              </a:lnRef>
              <a:fillRef idx="1">
                <a:srgbClr val="83B40D"/>
              </a:fillRef>
              <a:effectRef idx="0">
                <a:srgbClr val="83B40D"/>
              </a:effectRef>
              <a:fontRef idx="minor">
                <a:srgbClr val="FFFFFF"/>
              </a:fontRef>
            </p:style>
            <p:txBody>
              <a:bodyPr rot="0" spcFirstLastPara="0" vertOverflow="overflow" horzOverflow="overflow" vert="horz" wrap="square" lIns="0" tIns="0" rIns="0" bIns="0" numCol="1" spcCol="0" rtlCol="0" fromWordArt="0" anchor="ctr" anchorCtr="0" forceAA="0" compatLnSpc="1">
                <a:normAutofit/>
              </a:bodyPr>
              <a:lstStyle/>
              <a:p>
                <a:pPr algn="ctr"/>
                <a:r>
                  <a:rPr lang="en-US" altLang="zh-CN" sz="2800" b="1">
                    <a:solidFill>
                      <a:srgbClr val="FFFFFF"/>
                    </a:solidFill>
                    <a:latin typeface="楷体" panose="02010609060101010101" pitchFamily="49" charset="-122"/>
                    <a:ea typeface="楷体" panose="02010609060101010101" pitchFamily="49" charset="-122"/>
                    <a:cs typeface="+mj-cs"/>
                  </a:rPr>
                  <a:t>03</a:t>
                </a:r>
              </a:p>
            </p:txBody>
          </p:sp>
        </p:grpSp>
        <p:pic>
          <p:nvPicPr>
            <p:cNvPr id="12" name="图片 11" descr="4531826"/>
            <p:cNvPicPr>
              <a:picLocks noChangeAspect="1"/>
            </p:cNvPicPr>
            <p:nvPr/>
          </p:nvPicPr>
          <p:blipFill>
            <a:blip r:embed="rId45">
              <a:extLst>
                <a:ext uri="{96DAC541-7B7A-43D3-8B79-37D633B846F1}">
                  <asvg:svgBlip xmlns:asvg="http://schemas.microsoft.com/office/drawing/2016/SVG/main" xmlns="" r:embed="rId46"/>
                </a:ext>
              </a:extLst>
            </a:blip>
            <a:stretch>
              <a:fillRect/>
            </a:stretch>
          </p:blipFill>
          <p:spPr>
            <a:xfrm>
              <a:off x="8604" y="7801"/>
              <a:ext cx="981" cy="981"/>
            </a:xfrm>
            <a:prstGeom prst="rect">
              <a:avLst/>
            </a:prstGeom>
          </p:spPr>
        </p:pic>
      </p:grpSp>
      <p:grpSp>
        <p:nvGrpSpPr>
          <p:cNvPr id="2" name="组合 1"/>
          <p:cNvGrpSpPr/>
          <p:nvPr/>
        </p:nvGrpSpPr>
        <p:grpSpPr>
          <a:xfrm>
            <a:off x="6529070" y="1045210"/>
            <a:ext cx="5561965" cy="4907280"/>
            <a:chOff x="10282" y="1646"/>
            <a:chExt cx="8759" cy="7728"/>
          </a:xfrm>
        </p:grpSpPr>
        <p:sp>
          <p:nvSpPr>
            <p:cNvPr id="17" name="矩形 5"/>
            <p:cNvSpPr>
              <a:spLocks noChangeArrowheads="1"/>
            </p:cNvSpPr>
            <p:nvPr/>
          </p:nvSpPr>
          <p:spPr bwMode="auto">
            <a:xfrm>
              <a:off x="10367" y="1646"/>
              <a:ext cx="8675" cy="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ea typeface="宋体" panose="02010600030101010101" pitchFamily="2" charset="-122"/>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ea typeface="宋体" panose="02010600030101010101" pitchFamily="2" charset="-122"/>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ea typeface="宋体" panose="02010600030101010101" pitchFamily="2" charset="-122"/>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5pPr>
              <a:lvl6pPr marL="25146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6pPr>
              <a:lvl7pPr marL="29718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7pPr>
              <a:lvl8pPr marL="34290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8pPr>
              <a:lvl9pPr marL="38862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9pPr>
            </a:lstStyle>
            <a:p>
              <a:pPr eaLnBrk="1" hangingPunct="1">
                <a:lnSpc>
                  <a:spcPct val="100000"/>
                </a:lnSpc>
                <a:spcBef>
                  <a:spcPct val="0"/>
                </a:spcBef>
                <a:buClrTx/>
                <a:buFontTx/>
                <a:buNone/>
              </a:pPr>
              <a:r>
                <a:rPr lang="zh-CN" altLang="en-US" sz="3200" b="1" dirty="0">
                  <a:solidFill>
                    <a:schemeClr val="tx1"/>
                  </a:solidFill>
                  <a:latin typeface="楷体" panose="02010609060101010101" pitchFamily="49" charset="-122"/>
                  <a:ea typeface="楷体" panose="02010609060101010101" pitchFamily="49" charset="-122"/>
                  <a:cs typeface="楷体" panose="02010609060101010101" pitchFamily="49" charset="-122"/>
                </a:rPr>
                <a:t>写论文，需要</a:t>
              </a:r>
              <a:r>
                <a:rPr lang="en-US" altLang="zh-CN" sz="3200" b="1" dirty="0">
                  <a:solidFill>
                    <a:schemeClr val="tx1"/>
                  </a:solidFill>
                  <a:latin typeface="楷体" panose="02010609060101010101" pitchFamily="49" charset="-122"/>
                  <a:ea typeface="楷体" panose="02010609060101010101" pitchFamily="49" charset="-122"/>
                  <a:cs typeface="楷体" panose="02010609060101010101" pitchFamily="49" charset="-122"/>
                </a:rPr>
                <a:t>……</a:t>
              </a:r>
            </a:p>
          </p:txBody>
        </p:sp>
        <p:grpSp>
          <p:nvGrpSpPr>
            <p:cNvPr id="43" name="组合 42"/>
            <p:cNvGrpSpPr/>
            <p:nvPr>
              <p:custDataLst>
                <p:tags r:id="rId3"/>
              </p:custDataLst>
            </p:nvPr>
          </p:nvGrpSpPr>
          <p:grpSpPr>
            <a:xfrm>
              <a:off x="12259" y="2980"/>
              <a:ext cx="6297" cy="1648"/>
              <a:chOff x="4186550" y="4858056"/>
              <a:chExt cx="3851622" cy="981029"/>
            </a:xfrm>
          </p:grpSpPr>
          <p:sp>
            <p:nvSpPr>
              <p:cNvPr id="44" name="圆角矩形 43"/>
              <p:cNvSpPr/>
              <p:nvPr>
                <p:custDataLst>
                  <p:tags r:id="rId27"/>
                </p:custDataLst>
              </p:nvPr>
            </p:nvSpPr>
            <p:spPr>
              <a:xfrm rot="21439215">
                <a:off x="4186550" y="4858056"/>
                <a:ext cx="969304" cy="981029"/>
              </a:xfrm>
              <a:prstGeom prst="roundRect">
                <a:avLst>
                  <a:gd name="adj" fmla="val 18567"/>
                </a:avLst>
              </a:prstGeom>
              <a:solidFill>
                <a:srgbClr val="FFC000"/>
              </a:solidFill>
              <a:ln>
                <a:solidFill>
                  <a:srgbClr val="FFC000">
                    <a:lumMod val="75000"/>
                  </a:srgbClr>
                </a:solidFill>
              </a:ln>
            </p:spPr>
            <p:style>
              <a:lnRef idx="2">
                <a:srgbClr val="CE7932">
                  <a:shade val="50000"/>
                </a:srgbClr>
              </a:lnRef>
              <a:fillRef idx="1">
                <a:srgbClr val="CE7932"/>
              </a:fillRef>
              <a:effectRef idx="0">
                <a:srgbClr val="CE7932"/>
              </a:effectRef>
              <a:fontRef idx="minor">
                <a:sysClr val="window" lastClr="FFFFFF"/>
              </a:fontRef>
            </p:style>
            <p:txBody>
              <a:bodyPr rtlCol="0" anchor="ctr">
                <a:normAutofit fontScale="97500"/>
              </a:bodyPr>
              <a:lstStyle/>
              <a:p>
                <a:pPr algn="ctr"/>
                <a:r>
                  <a:rPr lang="en-US" altLang="zh-CN" sz="5400" b="1" dirty="0">
                    <a:solidFill>
                      <a:sysClr val="window" lastClr="FFFFFF"/>
                    </a:solidFill>
                    <a:latin typeface="楷体" panose="02010609060101010101" pitchFamily="49" charset="-122"/>
                    <a:ea typeface="楷体" panose="02010609060101010101" pitchFamily="49" charset="-122"/>
                    <a:sym typeface="Arial" panose="020B0604020202020204" pitchFamily="34" charset="0"/>
                  </a:rPr>
                  <a:t>1</a:t>
                </a:r>
              </a:p>
            </p:txBody>
          </p:sp>
          <p:cxnSp>
            <p:nvCxnSpPr>
              <p:cNvPr id="45" name="直接箭头连接符 44"/>
              <p:cNvCxnSpPr/>
              <p:nvPr>
                <p:custDataLst>
                  <p:tags r:id="rId28"/>
                </p:custDataLst>
              </p:nvPr>
            </p:nvCxnSpPr>
            <p:spPr>
              <a:xfrm>
                <a:off x="5178258" y="5117834"/>
                <a:ext cx="1165392" cy="0"/>
              </a:xfrm>
              <a:prstGeom prst="straightConnector1">
                <a:avLst/>
              </a:prstGeom>
              <a:ln>
                <a:solidFill>
                  <a:sysClr val="window" lastClr="FFFFFF">
                    <a:lumMod val="75000"/>
                  </a:sysClr>
                </a:solidFill>
                <a:tailEnd type="triangle"/>
              </a:ln>
            </p:spPr>
            <p:style>
              <a:lnRef idx="1">
                <a:srgbClr val="CE7932"/>
              </a:lnRef>
              <a:fillRef idx="0">
                <a:srgbClr val="CE7932"/>
              </a:fillRef>
              <a:effectRef idx="0">
                <a:srgbClr val="CE7932"/>
              </a:effectRef>
              <a:fontRef idx="minor">
                <a:srgbClr val="5F5F5F"/>
              </a:fontRef>
            </p:style>
          </p:cxnSp>
          <p:sp>
            <p:nvSpPr>
              <p:cNvPr id="46" name="标题 1"/>
              <p:cNvSpPr txBox="1"/>
              <p:nvPr>
                <p:custDataLst>
                  <p:tags r:id="rId29"/>
                </p:custDataLst>
              </p:nvPr>
            </p:nvSpPr>
            <p:spPr>
              <a:xfrm>
                <a:off x="6426448" y="4870557"/>
                <a:ext cx="1445352" cy="414913"/>
              </a:xfrm>
              <a:prstGeom prst="rect">
                <a:avLst/>
              </a:prstGeom>
              <a:noFill/>
            </p:spPr>
            <p:txBody>
              <a:bodyPr wrap="square" rtlCol="0">
                <a:noAutofit/>
              </a:bodyPr>
              <a:lstStyle>
                <a:defPPr>
                  <a:defRPr lang="zh-CN"/>
                </a:defPPr>
                <a:lvl1pPr>
                  <a:lnSpc>
                    <a:spcPct val="130000"/>
                  </a:lnSpc>
                  <a:defRPr sz="1200"/>
                </a:lvl1pPr>
              </a:lstStyle>
              <a:p>
                <a:r>
                  <a:rPr lang="zh-CN" altLang="en-US" sz="2800" b="1" dirty="0">
                    <a:solidFill>
                      <a:srgbClr val="FFC000"/>
                    </a:solidFill>
                    <a:latin typeface="楷体" panose="02010609060101010101" pitchFamily="49" charset="-122"/>
                    <a:ea typeface="楷体" panose="02010609060101010101" pitchFamily="49" charset="-122"/>
                    <a:cs typeface="+mn-ea"/>
                    <a:sym typeface="Arial" panose="020B0604020202020204" pitchFamily="34" charset="0"/>
                  </a:rPr>
                  <a:t>选题</a:t>
                </a:r>
              </a:p>
            </p:txBody>
          </p:sp>
          <p:sp>
            <p:nvSpPr>
              <p:cNvPr id="47" name="标题 1"/>
              <p:cNvSpPr txBox="1"/>
              <p:nvPr>
                <p:custDataLst>
                  <p:tags r:id="rId30"/>
                </p:custDataLst>
              </p:nvPr>
            </p:nvSpPr>
            <p:spPr>
              <a:xfrm>
                <a:off x="6436235" y="5331307"/>
                <a:ext cx="1601937" cy="452416"/>
              </a:xfrm>
              <a:prstGeom prst="rect">
                <a:avLst/>
              </a:prstGeom>
              <a:noFill/>
            </p:spPr>
            <p:txBody>
              <a:bodyPr wrap="square" rtlCol="0">
                <a:normAutofit/>
              </a:bodyPr>
              <a:lstStyle>
                <a:defPPr>
                  <a:defRPr lang="zh-CN"/>
                </a:defPPr>
                <a:lvl1pPr>
                  <a:lnSpc>
                    <a:spcPct val="130000"/>
                  </a:lnSpc>
                  <a:defRPr sz="1200"/>
                </a:lvl1pPr>
              </a:lstStyle>
              <a:p>
                <a:r>
                  <a:rPr lang="zh-CN" altLang="en-US" sz="1800" b="1" dirty="0">
                    <a:latin typeface="楷体" panose="02010609060101010101" pitchFamily="49" charset="-122"/>
                    <a:ea typeface="楷体" panose="02010609060101010101" pitchFamily="49" charset="-122"/>
                    <a:sym typeface="Arial" panose="020B0604020202020204" pitchFamily="34" charset="0"/>
                  </a:rPr>
                  <a:t>确定研究方向</a:t>
                </a:r>
              </a:p>
            </p:txBody>
          </p:sp>
        </p:grpSp>
        <p:grpSp>
          <p:nvGrpSpPr>
            <p:cNvPr id="49" name="组合 48"/>
            <p:cNvGrpSpPr/>
            <p:nvPr>
              <p:custDataLst>
                <p:tags r:id="rId4"/>
              </p:custDataLst>
            </p:nvPr>
          </p:nvGrpSpPr>
          <p:grpSpPr>
            <a:xfrm>
              <a:off x="12294" y="4618"/>
              <a:ext cx="5990" cy="1580"/>
              <a:chOff x="4412289" y="3875394"/>
              <a:chExt cx="3803650" cy="1003152"/>
            </a:xfrm>
          </p:grpSpPr>
          <p:sp>
            <p:nvSpPr>
              <p:cNvPr id="50" name="圆角矩形 49"/>
              <p:cNvSpPr/>
              <p:nvPr>
                <p:custDataLst>
                  <p:tags r:id="rId23"/>
                </p:custDataLst>
              </p:nvPr>
            </p:nvSpPr>
            <p:spPr>
              <a:xfrm rot="21439215">
                <a:off x="4412289" y="3897517"/>
                <a:ext cx="969304" cy="981029"/>
              </a:xfrm>
              <a:prstGeom prst="roundRect">
                <a:avLst>
                  <a:gd name="adj" fmla="val 18567"/>
                </a:avLst>
              </a:prstGeom>
              <a:solidFill>
                <a:srgbClr val="B16B8E"/>
              </a:solidFill>
              <a:ln>
                <a:solidFill>
                  <a:srgbClr val="B16B8E">
                    <a:lumMod val="75000"/>
                  </a:srgbClr>
                </a:solidFill>
              </a:ln>
            </p:spPr>
            <p:style>
              <a:lnRef idx="2">
                <a:srgbClr val="CE7932">
                  <a:shade val="50000"/>
                </a:srgbClr>
              </a:lnRef>
              <a:fillRef idx="1">
                <a:srgbClr val="CE7932"/>
              </a:fillRef>
              <a:effectRef idx="0">
                <a:srgbClr val="CE7932"/>
              </a:effectRef>
              <a:fontRef idx="minor">
                <a:sysClr val="window" lastClr="FFFFFF"/>
              </a:fontRef>
            </p:style>
            <p:txBody>
              <a:bodyPr rtlCol="0" anchor="ctr">
                <a:normAutofit/>
              </a:bodyPr>
              <a:lstStyle/>
              <a:p>
                <a:pPr algn="ctr"/>
                <a:r>
                  <a:rPr lang="en-US" altLang="zh-CN" sz="4800" b="1" dirty="0">
                    <a:solidFill>
                      <a:sysClr val="window" lastClr="FFFFFF"/>
                    </a:solidFill>
                    <a:latin typeface="楷体" panose="02010609060101010101" pitchFamily="49" charset="-122"/>
                    <a:ea typeface="楷体" panose="02010609060101010101" pitchFamily="49" charset="-122"/>
                    <a:sym typeface="Arial" panose="020B0604020202020204" pitchFamily="34" charset="0"/>
                  </a:rPr>
                  <a:t>2</a:t>
                </a:r>
              </a:p>
            </p:txBody>
          </p:sp>
          <p:cxnSp>
            <p:nvCxnSpPr>
              <p:cNvPr id="51" name="直接箭头连接符 50"/>
              <p:cNvCxnSpPr/>
              <p:nvPr>
                <p:custDataLst>
                  <p:tags r:id="rId24"/>
                </p:custDataLst>
              </p:nvPr>
            </p:nvCxnSpPr>
            <p:spPr>
              <a:xfrm>
                <a:off x="5380099" y="4122651"/>
                <a:ext cx="1165392" cy="0"/>
              </a:xfrm>
              <a:prstGeom prst="straightConnector1">
                <a:avLst/>
              </a:prstGeom>
              <a:ln>
                <a:solidFill>
                  <a:sysClr val="window" lastClr="FFFFFF">
                    <a:lumMod val="75000"/>
                  </a:sysClr>
                </a:solidFill>
                <a:tailEnd type="triangle"/>
              </a:ln>
            </p:spPr>
            <p:style>
              <a:lnRef idx="1">
                <a:srgbClr val="CE7932"/>
              </a:lnRef>
              <a:fillRef idx="0">
                <a:srgbClr val="CE7932"/>
              </a:fillRef>
              <a:effectRef idx="0">
                <a:srgbClr val="CE7932"/>
              </a:effectRef>
              <a:fontRef idx="minor">
                <a:srgbClr val="5F5F5F"/>
              </a:fontRef>
            </p:style>
          </p:cxnSp>
          <p:sp>
            <p:nvSpPr>
              <p:cNvPr id="52" name="标题 1"/>
              <p:cNvSpPr txBox="1"/>
              <p:nvPr>
                <p:custDataLst>
                  <p:tags r:id="rId25"/>
                </p:custDataLst>
              </p:nvPr>
            </p:nvSpPr>
            <p:spPr>
              <a:xfrm>
                <a:off x="6628439" y="3875394"/>
                <a:ext cx="1586865" cy="415290"/>
              </a:xfrm>
              <a:prstGeom prst="rect">
                <a:avLst/>
              </a:prstGeom>
              <a:noFill/>
            </p:spPr>
            <p:txBody>
              <a:bodyPr wrap="square" rtlCol="0">
                <a:noAutofit/>
              </a:bodyPr>
              <a:lstStyle>
                <a:defPPr>
                  <a:defRPr lang="zh-CN"/>
                </a:defPPr>
                <a:lvl1pPr>
                  <a:lnSpc>
                    <a:spcPct val="130000"/>
                  </a:lnSpc>
                  <a:defRPr sz="1200"/>
                </a:lvl1pPr>
              </a:lstStyle>
              <a:p>
                <a:r>
                  <a:rPr lang="zh-CN" altLang="en-US" sz="2800" b="1" dirty="0">
                    <a:solidFill>
                      <a:srgbClr val="B16B8E"/>
                    </a:solidFill>
                    <a:latin typeface="楷体" panose="02010609060101010101" pitchFamily="49" charset="-122"/>
                    <a:ea typeface="楷体" panose="02010609060101010101" pitchFamily="49" charset="-122"/>
                    <a:cs typeface="+mn-ea"/>
                    <a:sym typeface="Arial" panose="020B0604020202020204" pitchFamily="34" charset="0"/>
                  </a:rPr>
                  <a:t>查阅</a:t>
                </a:r>
              </a:p>
            </p:txBody>
          </p:sp>
          <p:sp>
            <p:nvSpPr>
              <p:cNvPr id="53" name="标题 1"/>
              <p:cNvSpPr txBox="1"/>
              <p:nvPr>
                <p:custDataLst>
                  <p:tags r:id="rId26"/>
                </p:custDataLst>
              </p:nvPr>
            </p:nvSpPr>
            <p:spPr>
              <a:xfrm>
                <a:off x="6637964" y="4336404"/>
                <a:ext cx="1577975" cy="452120"/>
              </a:xfrm>
              <a:prstGeom prst="rect">
                <a:avLst/>
              </a:prstGeom>
              <a:noFill/>
            </p:spPr>
            <p:txBody>
              <a:bodyPr wrap="square" rtlCol="0">
                <a:normAutofit/>
              </a:bodyPr>
              <a:lstStyle>
                <a:defPPr>
                  <a:defRPr lang="zh-CN"/>
                </a:defPPr>
                <a:lvl1pPr>
                  <a:lnSpc>
                    <a:spcPct val="130000"/>
                  </a:lnSpc>
                  <a:defRPr sz="1200"/>
                </a:lvl1pPr>
              </a:lstStyle>
              <a:p>
                <a:r>
                  <a:rPr lang="zh-CN" altLang="en-US" sz="1800" b="1" dirty="0">
                    <a:latin typeface="楷体" panose="02010609060101010101" pitchFamily="49" charset="-122"/>
                    <a:ea typeface="楷体" panose="02010609060101010101" pitchFamily="49" charset="-122"/>
                    <a:sym typeface="Arial" panose="020B0604020202020204" pitchFamily="34" charset="0"/>
                  </a:rPr>
                  <a:t>相关文献资料</a:t>
                </a:r>
              </a:p>
            </p:txBody>
          </p:sp>
        </p:grpSp>
        <p:grpSp>
          <p:nvGrpSpPr>
            <p:cNvPr id="54" name="组合 53"/>
            <p:cNvGrpSpPr/>
            <p:nvPr>
              <p:custDataLst>
                <p:tags r:id="rId5"/>
              </p:custDataLst>
            </p:nvPr>
          </p:nvGrpSpPr>
          <p:grpSpPr>
            <a:xfrm>
              <a:off x="12667" y="6165"/>
              <a:ext cx="5617" cy="1612"/>
              <a:chOff x="4058243" y="2903438"/>
              <a:chExt cx="3566795" cy="1023728"/>
            </a:xfrm>
          </p:grpSpPr>
          <p:sp>
            <p:nvSpPr>
              <p:cNvPr id="55" name="圆角矩形 54"/>
              <p:cNvSpPr/>
              <p:nvPr>
                <p:custDataLst>
                  <p:tags r:id="rId19"/>
                </p:custDataLst>
              </p:nvPr>
            </p:nvSpPr>
            <p:spPr>
              <a:xfrm rot="21439215">
                <a:off x="4058243" y="2946137"/>
                <a:ext cx="969304" cy="981029"/>
              </a:xfrm>
              <a:prstGeom prst="roundRect">
                <a:avLst>
                  <a:gd name="adj" fmla="val 18567"/>
                </a:avLst>
              </a:prstGeom>
              <a:solidFill>
                <a:srgbClr val="D24726"/>
              </a:solidFill>
              <a:ln>
                <a:solidFill>
                  <a:srgbClr val="D24726">
                    <a:lumMod val="75000"/>
                  </a:srgbClr>
                </a:solidFill>
              </a:ln>
            </p:spPr>
            <p:style>
              <a:lnRef idx="2">
                <a:srgbClr val="CE7932">
                  <a:shade val="50000"/>
                </a:srgbClr>
              </a:lnRef>
              <a:fillRef idx="1">
                <a:srgbClr val="CE7932"/>
              </a:fillRef>
              <a:effectRef idx="0">
                <a:srgbClr val="CE7932"/>
              </a:effectRef>
              <a:fontRef idx="minor">
                <a:sysClr val="window" lastClr="FFFFFF"/>
              </a:fontRef>
            </p:style>
            <p:txBody>
              <a:bodyPr rtlCol="0" anchor="ctr">
                <a:normAutofit/>
              </a:bodyPr>
              <a:lstStyle/>
              <a:p>
                <a:pPr algn="ctr"/>
                <a:r>
                  <a:rPr lang="en-US" altLang="zh-CN" sz="4800" b="1" dirty="0">
                    <a:solidFill>
                      <a:sysClr val="window" lastClr="FFFFFF"/>
                    </a:solidFill>
                    <a:latin typeface="楷体" panose="02010609060101010101" pitchFamily="49" charset="-122"/>
                    <a:ea typeface="楷体" panose="02010609060101010101" pitchFamily="49" charset="-122"/>
                    <a:sym typeface="Arial" panose="020B0604020202020204" pitchFamily="34" charset="0"/>
                  </a:rPr>
                  <a:t>3</a:t>
                </a:r>
              </a:p>
            </p:txBody>
          </p:sp>
          <p:cxnSp>
            <p:nvCxnSpPr>
              <p:cNvPr id="56" name="直接箭头连接符 55"/>
              <p:cNvCxnSpPr/>
              <p:nvPr>
                <p:custDataLst>
                  <p:tags r:id="rId20"/>
                </p:custDataLst>
              </p:nvPr>
            </p:nvCxnSpPr>
            <p:spPr>
              <a:xfrm>
                <a:off x="5018149" y="3150695"/>
                <a:ext cx="1165392" cy="0"/>
              </a:xfrm>
              <a:prstGeom prst="straightConnector1">
                <a:avLst/>
              </a:prstGeom>
              <a:ln>
                <a:solidFill>
                  <a:sysClr val="window" lastClr="FFFFFF">
                    <a:lumMod val="75000"/>
                  </a:sysClr>
                </a:solidFill>
                <a:tailEnd type="triangle"/>
              </a:ln>
            </p:spPr>
            <p:style>
              <a:lnRef idx="1">
                <a:srgbClr val="CE7932"/>
              </a:lnRef>
              <a:fillRef idx="0">
                <a:srgbClr val="CE7932"/>
              </a:fillRef>
              <a:effectRef idx="0">
                <a:srgbClr val="CE7932"/>
              </a:effectRef>
              <a:fontRef idx="minor">
                <a:srgbClr val="5F5F5F"/>
              </a:fontRef>
            </p:style>
          </p:cxnSp>
          <p:sp>
            <p:nvSpPr>
              <p:cNvPr id="57" name="标题 1"/>
              <p:cNvSpPr txBox="1"/>
              <p:nvPr>
                <p:custDataLst>
                  <p:tags r:id="rId21"/>
                </p:custDataLst>
              </p:nvPr>
            </p:nvSpPr>
            <p:spPr>
              <a:xfrm>
                <a:off x="6266773" y="2903438"/>
                <a:ext cx="1358265" cy="415290"/>
              </a:xfrm>
              <a:prstGeom prst="rect">
                <a:avLst/>
              </a:prstGeom>
              <a:noFill/>
            </p:spPr>
            <p:txBody>
              <a:bodyPr wrap="square" rtlCol="0">
                <a:noAutofit/>
              </a:bodyPr>
              <a:lstStyle>
                <a:defPPr>
                  <a:defRPr lang="zh-CN"/>
                </a:defPPr>
                <a:lvl1pPr>
                  <a:lnSpc>
                    <a:spcPct val="130000"/>
                  </a:lnSpc>
                  <a:defRPr sz="1200"/>
                </a:lvl1pPr>
              </a:lstStyle>
              <a:p>
                <a:r>
                  <a:rPr lang="zh-CN" altLang="en-US" sz="2800" b="1" dirty="0">
                    <a:solidFill>
                      <a:srgbClr val="D24726"/>
                    </a:solidFill>
                    <a:latin typeface="楷体" panose="02010609060101010101" pitchFamily="49" charset="-122"/>
                    <a:ea typeface="楷体" panose="02010609060101010101" pitchFamily="49" charset="-122"/>
                    <a:cs typeface="+mn-ea"/>
                    <a:sym typeface="Arial" panose="020B0604020202020204" pitchFamily="34" charset="0"/>
                  </a:rPr>
                  <a:t>查重</a:t>
                </a:r>
              </a:p>
            </p:txBody>
          </p:sp>
          <p:sp>
            <p:nvSpPr>
              <p:cNvPr id="58" name="标题 1"/>
              <p:cNvSpPr txBox="1"/>
              <p:nvPr>
                <p:custDataLst>
                  <p:tags r:id="rId22"/>
                </p:custDataLst>
              </p:nvPr>
            </p:nvSpPr>
            <p:spPr>
              <a:xfrm>
                <a:off x="6276298" y="3364448"/>
                <a:ext cx="1348740" cy="452120"/>
              </a:xfrm>
              <a:prstGeom prst="rect">
                <a:avLst/>
              </a:prstGeom>
              <a:noFill/>
            </p:spPr>
            <p:txBody>
              <a:bodyPr wrap="square" rtlCol="0">
                <a:normAutofit/>
              </a:bodyPr>
              <a:lstStyle>
                <a:defPPr>
                  <a:defRPr lang="zh-CN"/>
                </a:defPPr>
                <a:lvl1pPr>
                  <a:lnSpc>
                    <a:spcPct val="130000"/>
                  </a:lnSpc>
                  <a:defRPr sz="1200"/>
                </a:lvl1pPr>
              </a:lstStyle>
              <a:p>
                <a:r>
                  <a:rPr lang="zh-CN" altLang="en-US" sz="1800" b="1" dirty="0">
                    <a:latin typeface="楷体" panose="02010609060101010101" pitchFamily="49" charset="-122"/>
                    <a:ea typeface="楷体" panose="02010609060101010101" pitchFamily="49" charset="-122"/>
                    <a:sym typeface="Arial" panose="020B0604020202020204" pitchFamily="34" charset="0"/>
                  </a:rPr>
                  <a:t>相似性检测</a:t>
                </a:r>
              </a:p>
            </p:txBody>
          </p:sp>
        </p:grpSp>
        <p:grpSp>
          <p:nvGrpSpPr>
            <p:cNvPr id="59" name="组合 58"/>
            <p:cNvGrpSpPr/>
            <p:nvPr>
              <p:custDataLst>
                <p:tags r:id="rId6"/>
              </p:custDataLst>
            </p:nvPr>
          </p:nvGrpSpPr>
          <p:grpSpPr>
            <a:xfrm>
              <a:off x="12325" y="7608"/>
              <a:ext cx="6514" cy="1767"/>
              <a:chOff x="3737562" y="1840655"/>
              <a:chExt cx="4136390" cy="1122186"/>
            </a:xfrm>
          </p:grpSpPr>
          <p:sp>
            <p:nvSpPr>
              <p:cNvPr id="60" name="圆角矩形 59"/>
              <p:cNvSpPr/>
              <p:nvPr>
                <p:custDataLst>
                  <p:tags r:id="rId15"/>
                </p:custDataLst>
              </p:nvPr>
            </p:nvSpPr>
            <p:spPr>
              <a:xfrm rot="21116664">
                <a:off x="3737562" y="1981812"/>
                <a:ext cx="969304" cy="981029"/>
              </a:xfrm>
              <a:prstGeom prst="roundRect">
                <a:avLst>
                  <a:gd name="adj" fmla="val 18567"/>
                </a:avLst>
              </a:prstGeom>
              <a:ln>
                <a:solidFill>
                  <a:srgbClr val="CE7932">
                    <a:lumMod val="75000"/>
                  </a:srgbClr>
                </a:solidFill>
              </a:ln>
            </p:spPr>
            <p:style>
              <a:lnRef idx="2">
                <a:srgbClr val="CE7932">
                  <a:shade val="50000"/>
                </a:srgbClr>
              </a:lnRef>
              <a:fillRef idx="1">
                <a:srgbClr val="CE7932"/>
              </a:fillRef>
              <a:effectRef idx="0">
                <a:srgbClr val="CE7932"/>
              </a:effectRef>
              <a:fontRef idx="minor">
                <a:sysClr val="window" lastClr="FFFFFF"/>
              </a:fontRef>
            </p:style>
            <p:txBody>
              <a:bodyPr rtlCol="0" anchor="ctr">
                <a:normAutofit fontScale="97500" lnSpcReduction="10000"/>
              </a:bodyPr>
              <a:lstStyle/>
              <a:p>
                <a:pPr algn="ctr"/>
                <a:r>
                  <a:rPr lang="en-US" altLang="zh-CN" sz="5400" b="1" dirty="0">
                    <a:solidFill>
                      <a:sysClr val="window" lastClr="FFFFFF"/>
                    </a:solidFill>
                    <a:latin typeface="楷体" panose="02010609060101010101" pitchFamily="49" charset="-122"/>
                    <a:ea typeface="楷体" panose="02010609060101010101" pitchFamily="49" charset="-122"/>
                    <a:sym typeface="Arial" panose="020B0604020202020204" pitchFamily="34" charset="0"/>
                  </a:rPr>
                  <a:t>4</a:t>
                </a:r>
              </a:p>
            </p:txBody>
          </p:sp>
          <p:cxnSp>
            <p:nvCxnSpPr>
              <p:cNvPr id="61" name="直接箭头连接符 60"/>
              <p:cNvCxnSpPr/>
              <p:nvPr>
                <p:custDataLst>
                  <p:tags r:id="rId16"/>
                </p:custDataLst>
              </p:nvPr>
            </p:nvCxnSpPr>
            <p:spPr>
              <a:xfrm>
                <a:off x="4665725" y="2087912"/>
                <a:ext cx="1165392" cy="0"/>
              </a:xfrm>
              <a:prstGeom prst="straightConnector1">
                <a:avLst/>
              </a:prstGeom>
              <a:ln>
                <a:solidFill>
                  <a:sysClr val="window" lastClr="FFFFFF">
                    <a:lumMod val="75000"/>
                  </a:sysClr>
                </a:solidFill>
                <a:tailEnd type="triangle"/>
              </a:ln>
            </p:spPr>
            <p:style>
              <a:lnRef idx="1">
                <a:srgbClr val="CE7932"/>
              </a:lnRef>
              <a:fillRef idx="0">
                <a:srgbClr val="CE7932"/>
              </a:fillRef>
              <a:effectRef idx="0">
                <a:srgbClr val="CE7932"/>
              </a:effectRef>
              <a:fontRef idx="minor">
                <a:srgbClr val="5F5F5F"/>
              </a:fontRef>
            </p:style>
          </p:cxnSp>
          <p:sp>
            <p:nvSpPr>
              <p:cNvPr id="62" name="标题 1"/>
              <p:cNvSpPr txBox="1"/>
              <p:nvPr>
                <p:custDataLst>
                  <p:tags r:id="rId17"/>
                </p:custDataLst>
              </p:nvPr>
            </p:nvSpPr>
            <p:spPr>
              <a:xfrm>
                <a:off x="5914342" y="1840655"/>
                <a:ext cx="1286510" cy="415290"/>
              </a:xfrm>
              <a:prstGeom prst="rect">
                <a:avLst/>
              </a:prstGeom>
              <a:noFill/>
            </p:spPr>
            <p:txBody>
              <a:bodyPr wrap="square" rtlCol="0">
                <a:noAutofit/>
              </a:bodyPr>
              <a:lstStyle>
                <a:defPPr>
                  <a:defRPr lang="zh-CN"/>
                </a:defPPr>
                <a:lvl1pPr>
                  <a:lnSpc>
                    <a:spcPct val="130000"/>
                  </a:lnSpc>
                  <a:defRPr sz="1200"/>
                </a:lvl1pPr>
              </a:lstStyle>
              <a:p>
                <a:r>
                  <a:rPr lang="zh-CN" altLang="en-US" sz="2800" b="1" dirty="0">
                    <a:solidFill>
                      <a:srgbClr val="CE7932"/>
                    </a:solidFill>
                    <a:latin typeface="楷体" panose="02010609060101010101" pitchFamily="49" charset="-122"/>
                    <a:ea typeface="楷体" panose="02010609060101010101" pitchFamily="49" charset="-122"/>
                    <a:cs typeface="+mn-ea"/>
                    <a:sym typeface="Arial" panose="020B0604020202020204" pitchFamily="34" charset="0"/>
                  </a:rPr>
                  <a:t>更多</a:t>
                </a:r>
              </a:p>
            </p:txBody>
          </p:sp>
          <p:sp>
            <p:nvSpPr>
              <p:cNvPr id="64" name="标题 1"/>
              <p:cNvSpPr txBox="1"/>
              <p:nvPr>
                <p:custDataLst>
                  <p:tags r:id="rId18"/>
                </p:custDataLst>
              </p:nvPr>
            </p:nvSpPr>
            <p:spPr>
              <a:xfrm>
                <a:off x="5923867" y="2316270"/>
                <a:ext cx="1950085" cy="452120"/>
              </a:xfrm>
              <a:prstGeom prst="rect">
                <a:avLst/>
              </a:prstGeom>
              <a:noFill/>
            </p:spPr>
            <p:txBody>
              <a:bodyPr wrap="square" rtlCol="0">
                <a:normAutofit fontScale="90000"/>
              </a:bodyPr>
              <a:lstStyle>
                <a:defPPr>
                  <a:defRPr lang="zh-CN"/>
                </a:defPPr>
                <a:lvl1pPr>
                  <a:lnSpc>
                    <a:spcPct val="130000"/>
                  </a:lnSpc>
                  <a:defRPr sz="1200"/>
                </a:lvl1pPr>
              </a:lstStyle>
              <a:p>
                <a:r>
                  <a:rPr lang="zh-CN" altLang="en-US" sz="1800" b="1" dirty="0">
                    <a:latin typeface="楷体" panose="02010609060101010101" pitchFamily="49" charset="-122"/>
                    <a:ea typeface="楷体" panose="02010609060101010101" pitchFamily="49" charset="-122"/>
                    <a:sym typeface="Arial" panose="020B0604020202020204" pitchFamily="34" charset="0"/>
                  </a:rPr>
                  <a:t>笔记、追踪、交流</a:t>
                </a:r>
              </a:p>
            </p:txBody>
          </p:sp>
        </p:grpSp>
        <p:grpSp>
          <p:nvGrpSpPr>
            <p:cNvPr id="65" name="组合 64"/>
            <p:cNvGrpSpPr/>
            <p:nvPr>
              <p:custDataLst>
                <p:tags r:id="rId7"/>
              </p:custDataLst>
            </p:nvPr>
          </p:nvGrpSpPr>
          <p:grpSpPr>
            <a:xfrm>
              <a:off x="10282" y="4178"/>
              <a:ext cx="2531" cy="5088"/>
              <a:chOff x="2510908" y="2581348"/>
              <a:chExt cx="1607076" cy="3230989"/>
            </a:xfrm>
          </p:grpSpPr>
          <p:sp>
            <p:nvSpPr>
              <p:cNvPr id="66" name="圆角矩形 65"/>
              <p:cNvSpPr/>
              <p:nvPr>
                <p:custDataLst>
                  <p:tags r:id="rId8"/>
                </p:custDataLst>
              </p:nvPr>
            </p:nvSpPr>
            <p:spPr>
              <a:xfrm>
                <a:off x="2510908" y="3313650"/>
                <a:ext cx="625846" cy="1212580"/>
              </a:xfrm>
              <a:prstGeom prst="roundRect">
                <a:avLst/>
              </a:prstGeom>
              <a:solidFill>
                <a:sysClr val="window" lastClr="FFFFFF">
                  <a:lumMod val="85000"/>
                </a:sysClr>
              </a:solidFill>
              <a:ln>
                <a:noFill/>
              </a:ln>
            </p:spPr>
            <p:style>
              <a:lnRef idx="2">
                <a:srgbClr val="CE7932">
                  <a:shade val="50000"/>
                </a:srgbClr>
              </a:lnRef>
              <a:fillRef idx="1">
                <a:srgbClr val="CE7932"/>
              </a:fillRef>
              <a:effectRef idx="0">
                <a:srgbClr val="CE7932"/>
              </a:effectRef>
              <a:fontRef idx="minor">
                <a:sysClr val="window" lastClr="FFFFFF"/>
              </a:fontRef>
            </p:style>
            <p:txBody>
              <a:bodyPr rtlCol="0" anchor="ctr">
                <a:normAutofit/>
              </a:bodyPr>
              <a:lstStyle/>
              <a:p>
                <a:pPr algn="ctr"/>
                <a:endParaRPr lang="zh-CN" altLang="en-US" b="1">
                  <a:latin typeface="楷体" panose="02010609060101010101" pitchFamily="49" charset="-122"/>
                  <a:ea typeface="楷体" panose="02010609060101010101" pitchFamily="49" charset="-122"/>
                  <a:sym typeface="Arial" panose="020B0604020202020204" pitchFamily="34" charset="0"/>
                </a:endParaRPr>
              </a:p>
            </p:txBody>
          </p:sp>
          <p:sp>
            <p:nvSpPr>
              <p:cNvPr id="67" name="圆角矩形 66"/>
              <p:cNvSpPr/>
              <p:nvPr>
                <p:custDataLst>
                  <p:tags r:id="rId9"/>
                </p:custDataLst>
              </p:nvPr>
            </p:nvSpPr>
            <p:spPr>
              <a:xfrm>
                <a:off x="2517937" y="4437907"/>
                <a:ext cx="273813" cy="1374430"/>
              </a:xfrm>
              <a:prstGeom prst="roundRect">
                <a:avLst/>
              </a:prstGeom>
              <a:solidFill>
                <a:sysClr val="window" lastClr="FFFFFF">
                  <a:lumMod val="85000"/>
                </a:sysClr>
              </a:solidFill>
              <a:ln>
                <a:noFill/>
              </a:ln>
            </p:spPr>
            <p:style>
              <a:lnRef idx="2">
                <a:srgbClr val="CE7932">
                  <a:shade val="50000"/>
                </a:srgbClr>
              </a:lnRef>
              <a:fillRef idx="1">
                <a:srgbClr val="CE7932"/>
              </a:fillRef>
              <a:effectRef idx="0">
                <a:srgbClr val="CE7932"/>
              </a:effectRef>
              <a:fontRef idx="minor">
                <a:sysClr val="window" lastClr="FFFFFF"/>
              </a:fontRef>
            </p:style>
            <p:txBody>
              <a:bodyPr rtlCol="0" anchor="ctr">
                <a:normAutofit/>
              </a:bodyPr>
              <a:lstStyle/>
              <a:p>
                <a:pPr algn="ctr"/>
                <a:endParaRPr lang="zh-CN" altLang="en-US" b="1" baseline="-25000" dirty="0">
                  <a:latin typeface="楷体" panose="02010609060101010101" pitchFamily="49" charset="-122"/>
                  <a:ea typeface="楷体" panose="02010609060101010101" pitchFamily="49" charset="-122"/>
                  <a:sym typeface="Arial" panose="020B0604020202020204" pitchFamily="34" charset="0"/>
                </a:endParaRPr>
              </a:p>
            </p:txBody>
          </p:sp>
          <p:sp>
            <p:nvSpPr>
              <p:cNvPr id="68" name="圆角矩形 67"/>
              <p:cNvSpPr/>
              <p:nvPr>
                <p:custDataLst>
                  <p:tags r:id="rId10"/>
                </p:custDataLst>
              </p:nvPr>
            </p:nvSpPr>
            <p:spPr>
              <a:xfrm rot="20318279">
                <a:off x="2922716" y="4415768"/>
                <a:ext cx="273813" cy="412756"/>
              </a:xfrm>
              <a:prstGeom prst="roundRect">
                <a:avLst>
                  <a:gd name="adj" fmla="val 29625"/>
                </a:avLst>
              </a:prstGeom>
              <a:solidFill>
                <a:sysClr val="window" lastClr="FFFFFF">
                  <a:lumMod val="85000"/>
                </a:sysClr>
              </a:solidFill>
              <a:ln>
                <a:noFill/>
              </a:ln>
            </p:spPr>
            <p:style>
              <a:lnRef idx="2">
                <a:srgbClr val="CE7932">
                  <a:shade val="50000"/>
                </a:srgbClr>
              </a:lnRef>
              <a:fillRef idx="1">
                <a:srgbClr val="CE7932"/>
              </a:fillRef>
              <a:effectRef idx="0">
                <a:srgbClr val="CE7932"/>
              </a:effectRef>
              <a:fontRef idx="minor">
                <a:sysClr val="window" lastClr="FFFFFF"/>
              </a:fontRef>
            </p:style>
            <p:txBody>
              <a:bodyPr rtlCol="0" anchor="ctr">
                <a:normAutofit/>
              </a:bodyPr>
              <a:lstStyle/>
              <a:p>
                <a:pPr algn="ctr"/>
                <a:endParaRPr lang="zh-CN" altLang="en-US" b="1" baseline="-25000" dirty="0">
                  <a:latin typeface="楷体" panose="02010609060101010101" pitchFamily="49" charset="-122"/>
                  <a:ea typeface="楷体" panose="02010609060101010101" pitchFamily="49" charset="-122"/>
                  <a:sym typeface="Arial" panose="020B0604020202020204" pitchFamily="34" charset="0"/>
                </a:endParaRPr>
              </a:p>
            </p:txBody>
          </p:sp>
          <p:sp>
            <p:nvSpPr>
              <p:cNvPr id="69" name="圆角矩形 68"/>
              <p:cNvSpPr/>
              <p:nvPr>
                <p:custDataLst>
                  <p:tags r:id="rId11"/>
                </p:custDataLst>
              </p:nvPr>
            </p:nvSpPr>
            <p:spPr>
              <a:xfrm>
                <a:off x="2968265" y="4671515"/>
                <a:ext cx="280802" cy="1130127"/>
              </a:xfrm>
              <a:prstGeom prst="roundRect">
                <a:avLst/>
              </a:prstGeom>
              <a:solidFill>
                <a:sysClr val="window" lastClr="FFFFFF">
                  <a:lumMod val="85000"/>
                </a:sysClr>
              </a:solidFill>
              <a:ln>
                <a:noFill/>
              </a:ln>
            </p:spPr>
            <p:style>
              <a:lnRef idx="2">
                <a:srgbClr val="CE7932">
                  <a:shade val="50000"/>
                </a:srgbClr>
              </a:lnRef>
              <a:fillRef idx="1">
                <a:srgbClr val="CE7932"/>
              </a:fillRef>
              <a:effectRef idx="0">
                <a:srgbClr val="CE7932"/>
              </a:effectRef>
              <a:fontRef idx="minor">
                <a:sysClr val="window" lastClr="FFFFFF"/>
              </a:fontRef>
            </p:style>
            <p:txBody>
              <a:bodyPr rtlCol="0" anchor="ctr">
                <a:normAutofit/>
              </a:bodyPr>
              <a:lstStyle/>
              <a:p>
                <a:pPr algn="ctr"/>
                <a:endParaRPr lang="zh-CN" altLang="en-US" b="1" baseline="-25000" dirty="0">
                  <a:latin typeface="楷体" panose="02010609060101010101" pitchFamily="49" charset="-122"/>
                  <a:ea typeface="楷体" panose="02010609060101010101" pitchFamily="49" charset="-122"/>
                  <a:sym typeface="Arial" panose="020B0604020202020204" pitchFamily="34" charset="0"/>
                </a:endParaRPr>
              </a:p>
            </p:txBody>
          </p:sp>
          <p:sp>
            <p:nvSpPr>
              <p:cNvPr id="70" name="圆角矩形 69"/>
              <p:cNvSpPr/>
              <p:nvPr>
                <p:custDataLst>
                  <p:tags r:id="rId12"/>
                </p:custDataLst>
              </p:nvPr>
            </p:nvSpPr>
            <p:spPr>
              <a:xfrm rot="3224468">
                <a:off x="3140200" y="2530481"/>
                <a:ext cx="249347" cy="1185249"/>
              </a:xfrm>
              <a:prstGeom prst="roundRect">
                <a:avLst/>
              </a:prstGeom>
              <a:solidFill>
                <a:sysClr val="window" lastClr="FFFFFF">
                  <a:lumMod val="85000"/>
                </a:sysClr>
              </a:solidFill>
              <a:ln>
                <a:noFill/>
              </a:ln>
            </p:spPr>
            <p:style>
              <a:lnRef idx="2">
                <a:srgbClr val="CE7932">
                  <a:shade val="50000"/>
                </a:srgbClr>
              </a:lnRef>
              <a:fillRef idx="1">
                <a:srgbClr val="CE7932"/>
              </a:fillRef>
              <a:effectRef idx="0">
                <a:srgbClr val="CE7932"/>
              </a:effectRef>
              <a:fontRef idx="minor">
                <a:sysClr val="window" lastClr="FFFFFF"/>
              </a:fontRef>
            </p:style>
            <p:txBody>
              <a:bodyPr rtlCol="0" anchor="ctr">
                <a:normAutofit/>
              </a:bodyPr>
              <a:lstStyle/>
              <a:p>
                <a:pPr algn="ctr"/>
                <a:endParaRPr lang="zh-CN" altLang="en-US" b="1" baseline="-25000" dirty="0">
                  <a:latin typeface="楷体" panose="02010609060101010101" pitchFamily="49" charset="-122"/>
                  <a:ea typeface="楷体" panose="02010609060101010101" pitchFamily="49" charset="-122"/>
                  <a:sym typeface="Arial" panose="020B0604020202020204" pitchFamily="34" charset="0"/>
                </a:endParaRPr>
              </a:p>
            </p:txBody>
          </p:sp>
          <p:sp>
            <p:nvSpPr>
              <p:cNvPr id="71" name="圆角矩形 70"/>
              <p:cNvSpPr/>
              <p:nvPr>
                <p:custDataLst>
                  <p:tags r:id="rId13"/>
                </p:custDataLst>
              </p:nvPr>
            </p:nvSpPr>
            <p:spPr>
              <a:xfrm rot="3531662">
                <a:off x="3400650" y="2675541"/>
                <a:ext cx="249419" cy="1185249"/>
              </a:xfrm>
              <a:prstGeom prst="roundRect">
                <a:avLst/>
              </a:prstGeom>
              <a:solidFill>
                <a:sysClr val="window" lastClr="FFFFFF">
                  <a:lumMod val="85000"/>
                </a:sysClr>
              </a:solidFill>
              <a:ln>
                <a:noFill/>
              </a:ln>
            </p:spPr>
            <p:style>
              <a:lnRef idx="2">
                <a:srgbClr val="CE7932">
                  <a:shade val="50000"/>
                </a:srgbClr>
              </a:lnRef>
              <a:fillRef idx="1">
                <a:srgbClr val="CE7932"/>
              </a:fillRef>
              <a:effectRef idx="0">
                <a:srgbClr val="CE7932"/>
              </a:effectRef>
              <a:fontRef idx="minor">
                <a:sysClr val="window" lastClr="FFFFFF"/>
              </a:fontRef>
            </p:style>
            <p:txBody>
              <a:bodyPr rtlCol="0" anchor="ctr">
                <a:normAutofit/>
              </a:bodyPr>
              <a:lstStyle/>
              <a:p>
                <a:pPr algn="ctr"/>
                <a:endParaRPr lang="zh-CN" altLang="en-US" b="1" baseline="-25000" dirty="0">
                  <a:latin typeface="楷体" panose="02010609060101010101" pitchFamily="49" charset="-122"/>
                  <a:ea typeface="楷体" panose="02010609060101010101" pitchFamily="49" charset="-122"/>
                  <a:sym typeface="Arial" panose="020B0604020202020204" pitchFamily="34" charset="0"/>
                </a:endParaRPr>
              </a:p>
            </p:txBody>
          </p:sp>
          <p:sp>
            <p:nvSpPr>
              <p:cNvPr id="72" name="椭圆 71"/>
              <p:cNvSpPr/>
              <p:nvPr>
                <p:custDataLst>
                  <p:tags r:id="rId14"/>
                </p:custDataLst>
              </p:nvPr>
            </p:nvSpPr>
            <p:spPr>
              <a:xfrm>
                <a:off x="2513302" y="2581348"/>
                <a:ext cx="701683" cy="701683"/>
              </a:xfrm>
              <a:prstGeom prst="ellipse">
                <a:avLst/>
              </a:prstGeom>
              <a:solidFill>
                <a:sysClr val="window" lastClr="FFFFFF">
                  <a:lumMod val="85000"/>
                </a:sysClr>
              </a:solidFill>
              <a:ln>
                <a:noFill/>
              </a:ln>
            </p:spPr>
            <p:style>
              <a:lnRef idx="2">
                <a:srgbClr val="CE7932">
                  <a:shade val="50000"/>
                </a:srgbClr>
              </a:lnRef>
              <a:fillRef idx="1">
                <a:srgbClr val="CE7932"/>
              </a:fillRef>
              <a:effectRef idx="0">
                <a:srgbClr val="CE7932"/>
              </a:effectRef>
              <a:fontRef idx="minor">
                <a:sysClr val="window" lastClr="FFFFFF"/>
              </a:fontRef>
            </p:style>
            <p:txBody>
              <a:bodyPr rtlCol="0" anchor="ctr">
                <a:normAutofit/>
              </a:bodyPr>
              <a:lstStyle/>
              <a:p>
                <a:pPr algn="ctr"/>
                <a:endParaRPr lang="zh-CN" altLang="en-US" b="1">
                  <a:latin typeface="楷体" panose="02010609060101010101" pitchFamily="49" charset="-122"/>
                  <a:ea typeface="楷体" panose="02010609060101010101" pitchFamily="49" charset="-122"/>
                  <a:sym typeface="Arial" panose="020B0604020202020204" pitchFamily="34" charset="0"/>
                </a:endParaRPr>
              </a:p>
            </p:txBody>
          </p:sp>
        </p:gr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56979 0.030371 L -0.222345 -0.032592 " pathEditMode="relative" rAng="0" ptsTypes="">
                                      <p:cBhvr>
                                        <p:cTn id="6" dur="2000" fill="hold"/>
                                        <p:tgtEl>
                                          <p:spTgt spid="74"/>
                                        </p:tgtEl>
                                        <p:attrNameLst>
                                          <p:attrName>ppt_x</p:attrName>
                                          <p:attrName>ppt_y</p:attrName>
                                        </p:attrNameLst>
                                      </p:cBhvr>
                                      <p:rCtr x="-8200" y="-3100"/>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435475" y="1166495"/>
            <a:ext cx="7265670" cy="2168525"/>
          </a:xfrm>
          <a:prstGeom prst="rect">
            <a:avLst/>
          </a:prstGeom>
          <a:noFill/>
        </p:spPr>
        <p:txBody>
          <a:bodyPr wrap="square" rtlCol="0" anchor="t">
            <a:spAutoFit/>
          </a:bodyPr>
          <a:lstStyle/>
          <a:p>
            <a:pPr indent="0" fontAlgn="auto">
              <a:lnSpc>
                <a:spcPct val="150000"/>
              </a:lnSpc>
              <a:spcBef>
                <a:spcPts val="600"/>
              </a:spcBef>
              <a:spcAft>
                <a:spcPts val="600"/>
              </a:spcAft>
              <a:buFont typeface="Wingdings" panose="05000000000000000000" charset="0"/>
              <a:buNone/>
            </a:pPr>
            <a:r>
              <a:rPr lang="en-US" altLang="zh-CN" b="1">
                <a:latin typeface="楷体" panose="02010609060101010101" pitchFamily="49" charset="-122"/>
                <a:ea typeface="楷体" panose="02010609060101010101" pitchFamily="49" charset="-122"/>
                <a:cs typeface="楷体" panose="02010609060101010101" pitchFamily="49" charset="-122"/>
              </a:rPr>
              <a:t>       </a:t>
            </a:r>
            <a:r>
              <a:rPr lang="zh-CN" altLang="en-US" b="1">
                <a:latin typeface="楷体" panose="02010609060101010101" pitchFamily="49" charset="-122"/>
                <a:ea typeface="楷体" panose="02010609060101010101" pitchFamily="49" charset="-122"/>
                <a:cs typeface="楷体" panose="02010609060101010101" pitchFamily="49" charset="-122"/>
              </a:rPr>
              <a:t>万方科慧（Sci-Fund ）</a:t>
            </a:r>
            <a:r>
              <a:rPr lang="zh-CN" altLang="en-US" b="1">
                <a:latin typeface="楷体" panose="02010609060101010101" pitchFamily="49" charset="-122"/>
                <a:ea typeface="楷体" panose="02010609060101010101" pitchFamily="49" charset="-122"/>
                <a:cs typeface="楷体" panose="02010609060101010101" pitchFamily="49" charset="-122"/>
                <a:sym typeface="+mn-ea"/>
              </a:rPr>
              <a:t>通过动态跟踪、收录世界各国160多个科研资助机构公示的立项科技科技项目，构建形成了全球科技项目数据库，同时，通过与传统的期刊、专利等科技文献进行关联，形成全球科技项目投入产出数据库，在此基础上进一步针对科技管理、信息分析等提供系列在线分析服务支撑。</a:t>
            </a:r>
            <a:endParaRPr lang="zh-CN" altLang="en-US" b="1">
              <a:latin typeface="楷体" panose="02010609060101010101" pitchFamily="49" charset="-122"/>
              <a:ea typeface="楷体" panose="02010609060101010101" pitchFamily="49" charset="-122"/>
              <a:cs typeface="楷体" panose="02010609060101010101" pitchFamily="49" charset="-122"/>
            </a:endParaRPr>
          </a:p>
        </p:txBody>
      </p:sp>
      <p:pic>
        <p:nvPicPr>
          <p:cNvPr id="6" name="图片 5"/>
          <p:cNvPicPr>
            <a:picLocks noChangeAspect="1"/>
          </p:cNvPicPr>
          <p:nvPr/>
        </p:nvPicPr>
        <p:blipFill>
          <a:blip r:embed="rId3"/>
          <a:stretch>
            <a:fillRect/>
          </a:stretch>
        </p:blipFill>
        <p:spPr>
          <a:xfrm>
            <a:off x="506095" y="1344295"/>
            <a:ext cx="3629025" cy="1905000"/>
          </a:xfrm>
          <a:prstGeom prst="rect">
            <a:avLst/>
          </a:prstGeom>
        </p:spPr>
      </p:pic>
      <p:pic>
        <p:nvPicPr>
          <p:cNvPr id="12" name="图片 11"/>
          <p:cNvPicPr>
            <a:picLocks noChangeAspect="1"/>
          </p:cNvPicPr>
          <p:nvPr/>
        </p:nvPicPr>
        <p:blipFill>
          <a:blip r:embed="rId4"/>
          <a:stretch>
            <a:fillRect/>
          </a:stretch>
        </p:blipFill>
        <p:spPr>
          <a:xfrm>
            <a:off x="151765" y="3503295"/>
            <a:ext cx="4810760" cy="1478280"/>
          </a:xfrm>
          <a:prstGeom prst="rect">
            <a:avLst/>
          </a:prstGeom>
        </p:spPr>
      </p:pic>
      <p:sp>
        <p:nvSpPr>
          <p:cNvPr id="14" name="文本框 13"/>
          <p:cNvSpPr txBox="1"/>
          <p:nvPr/>
        </p:nvSpPr>
        <p:spPr>
          <a:xfrm>
            <a:off x="1507490" y="4981575"/>
            <a:ext cx="1515745" cy="368300"/>
          </a:xfrm>
          <a:prstGeom prst="rect">
            <a:avLst/>
          </a:prstGeom>
          <a:noFill/>
          <a:ln w="9525">
            <a:noFill/>
          </a:ln>
        </p:spPr>
        <p:txBody>
          <a:bodyPr wrap="square">
            <a:spAutoFit/>
          </a:bodyPr>
          <a:lstStyle/>
          <a:p>
            <a:pPr indent="0"/>
            <a:r>
              <a:rPr lang="zh-CN" altLang="en-US" sz="1800" b="1">
                <a:latin typeface="楷体" panose="02010609060101010101" pitchFamily="49" charset="-122"/>
                <a:ea typeface="楷体" panose="02010609060101010101" pitchFamily="49" charset="-122"/>
                <a:cs typeface="楷体" panose="02010609060101010101" pitchFamily="49" charset="-122"/>
              </a:rPr>
              <a:t>一站式发现</a:t>
            </a:r>
            <a:endParaRPr lang="zh-CN" altLang="en-US" b="1">
              <a:latin typeface="楷体" panose="02010609060101010101" pitchFamily="49" charset="-122"/>
              <a:ea typeface="楷体" panose="02010609060101010101" pitchFamily="49" charset="-122"/>
              <a:cs typeface="楷体" panose="02010609060101010101" pitchFamily="49" charset="-122"/>
            </a:endParaRPr>
          </a:p>
        </p:txBody>
      </p:sp>
      <p:pic>
        <p:nvPicPr>
          <p:cNvPr id="16" name="图片 15"/>
          <p:cNvPicPr>
            <a:picLocks noChangeAspect="1"/>
          </p:cNvPicPr>
          <p:nvPr/>
        </p:nvPicPr>
        <p:blipFill>
          <a:blip r:embed="rId5"/>
          <a:stretch>
            <a:fillRect/>
          </a:stretch>
        </p:blipFill>
        <p:spPr>
          <a:xfrm>
            <a:off x="6634480" y="3335020"/>
            <a:ext cx="5168265" cy="2739390"/>
          </a:xfrm>
          <a:prstGeom prst="rect">
            <a:avLst/>
          </a:prstGeom>
        </p:spPr>
      </p:pic>
      <p:sp>
        <p:nvSpPr>
          <p:cNvPr id="17" name="文本框 16"/>
          <p:cNvSpPr txBox="1"/>
          <p:nvPr/>
        </p:nvSpPr>
        <p:spPr>
          <a:xfrm>
            <a:off x="8647430" y="6074410"/>
            <a:ext cx="1365885" cy="368300"/>
          </a:xfrm>
          <a:prstGeom prst="rect">
            <a:avLst/>
          </a:prstGeom>
          <a:noFill/>
          <a:ln w="9525">
            <a:noFill/>
          </a:ln>
        </p:spPr>
        <p:txBody>
          <a:bodyPr wrap="square">
            <a:spAutoFit/>
          </a:bodyPr>
          <a:lstStyle/>
          <a:p>
            <a:pPr indent="0"/>
            <a:r>
              <a:rPr lang="zh-CN" altLang="en-US" sz="1800" b="1">
                <a:latin typeface="楷体" panose="02010609060101010101" pitchFamily="49" charset="-122"/>
                <a:ea typeface="楷体" panose="02010609060101010101" pitchFamily="49" charset="-122"/>
                <a:cs typeface="楷体" panose="02010609060101010101" pitchFamily="49" charset="-122"/>
              </a:rPr>
              <a:t>多维揭示</a:t>
            </a:r>
            <a:endParaRPr lang="zh-CN" altLang="en-US" b="1">
              <a:latin typeface="楷体" panose="02010609060101010101" pitchFamily="49" charset="-122"/>
              <a:ea typeface="楷体" panose="02010609060101010101" pitchFamily="49" charset="-122"/>
              <a:cs typeface="楷体" panose="02010609060101010101" pitchFamily="49" charset="-122"/>
            </a:endParaRPr>
          </a:p>
        </p:txBody>
      </p:sp>
      <p:pic>
        <p:nvPicPr>
          <p:cNvPr id="19" name="图片 18"/>
          <p:cNvPicPr>
            <a:picLocks noChangeAspect="1"/>
          </p:cNvPicPr>
          <p:nvPr/>
        </p:nvPicPr>
        <p:blipFill>
          <a:blip r:embed="rId6"/>
          <a:stretch>
            <a:fillRect/>
          </a:stretch>
        </p:blipFill>
        <p:spPr>
          <a:xfrm>
            <a:off x="3324860" y="4102735"/>
            <a:ext cx="4722495" cy="2457450"/>
          </a:xfrm>
          <a:prstGeom prst="rect">
            <a:avLst/>
          </a:prstGeom>
        </p:spPr>
      </p:pic>
      <p:sp>
        <p:nvSpPr>
          <p:cNvPr id="18" name="文本框 17"/>
          <p:cNvSpPr txBox="1"/>
          <p:nvPr/>
        </p:nvSpPr>
        <p:spPr>
          <a:xfrm>
            <a:off x="5157470" y="6442710"/>
            <a:ext cx="1392555" cy="368300"/>
          </a:xfrm>
          <a:prstGeom prst="rect">
            <a:avLst/>
          </a:prstGeom>
          <a:noFill/>
          <a:ln w="9525">
            <a:noFill/>
          </a:ln>
        </p:spPr>
        <p:txBody>
          <a:bodyPr wrap="square">
            <a:spAutoFit/>
          </a:bodyPr>
          <a:lstStyle/>
          <a:p>
            <a:pPr indent="0"/>
            <a:r>
              <a:rPr lang="zh-CN" altLang="en-US" sz="1800" b="1">
                <a:latin typeface="楷体" panose="02010609060101010101" pitchFamily="49" charset="-122"/>
                <a:ea typeface="楷体" panose="02010609060101010101" pitchFamily="49" charset="-122"/>
                <a:cs typeface="楷体" panose="02010609060101010101" pitchFamily="49" charset="-122"/>
              </a:rPr>
              <a:t>可视化分析</a:t>
            </a:r>
            <a:endParaRPr lang="zh-CN" altLang="en-US" b="1">
              <a:latin typeface="楷体" panose="02010609060101010101" pitchFamily="49" charset="-122"/>
              <a:ea typeface="楷体" panose="02010609060101010101" pitchFamily="49" charset="-122"/>
              <a:cs typeface="楷体" panose="02010609060101010101" pitchFamily="49" charset="-122"/>
            </a:endParaRPr>
          </a:p>
        </p:txBody>
      </p:sp>
      <p:pic>
        <p:nvPicPr>
          <p:cNvPr id="23" name="图片 22"/>
          <p:cNvPicPr>
            <a:picLocks noChangeAspect="1"/>
          </p:cNvPicPr>
          <p:nvPr/>
        </p:nvPicPr>
        <p:blipFill>
          <a:blip r:embed="rId7"/>
          <a:stretch>
            <a:fillRect/>
          </a:stretch>
        </p:blipFill>
        <p:spPr>
          <a:xfrm>
            <a:off x="2787650" y="3561080"/>
            <a:ext cx="6617970" cy="3209290"/>
          </a:xfrm>
          <a:prstGeom prst="rect">
            <a:avLst/>
          </a:prstGeom>
        </p:spPr>
      </p:pic>
      <p:sp>
        <p:nvSpPr>
          <p:cNvPr id="20" name="文本框 19"/>
          <p:cNvSpPr txBox="1"/>
          <p:nvPr/>
        </p:nvSpPr>
        <p:spPr>
          <a:xfrm>
            <a:off x="3107055" y="4340225"/>
            <a:ext cx="1855470" cy="368300"/>
          </a:xfrm>
          <a:prstGeom prst="rect">
            <a:avLst/>
          </a:prstGeom>
          <a:noFill/>
          <a:ln w="9525">
            <a:noFill/>
          </a:ln>
        </p:spPr>
        <p:txBody>
          <a:bodyPr wrap="square">
            <a:spAutoFit/>
          </a:bodyPr>
          <a:lstStyle/>
          <a:p>
            <a:pPr indent="0"/>
            <a:r>
              <a:rPr lang="zh-CN" altLang="en-US" sz="1800" b="1">
                <a:latin typeface="楷体" panose="02010609060101010101" pitchFamily="49" charset="-122"/>
                <a:ea typeface="楷体" panose="02010609060101010101" pitchFamily="49" charset="-122"/>
                <a:cs typeface="楷体" panose="02010609060101010101" pitchFamily="49" charset="-122"/>
              </a:rPr>
              <a:t>多种案例示范</a:t>
            </a:r>
            <a:endParaRPr lang="zh-CN" altLang="en-US" b="1">
              <a:latin typeface="楷体" panose="02010609060101010101" pitchFamily="49" charset="-122"/>
              <a:ea typeface="楷体" panose="02010609060101010101" pitchFamily="49" charset="-122"/>
              <a:cs typeface="楷体" panose="02010609060101010101" pitchFamily="49" charset="-122"/>
            </a:endParaRPr>
          </a:p>
        </p:txBody>
      </p:sp>
      <p:sp>
        <p:nvSpPr>
          <p:cNvPr id="2" name="文本框 1"/>
          <p:cNvSpPr txBox="1"/>
          <p:nvPr/>
        </p:nvSpPr>
        <p:spPr>
          <a:xfrm>
            <a:off x="0" y="9525"/>
            <a:ext cx="3366770" cy="125412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a:solidFill>
                  <a:schemeClr val="bg1"/>
                </a:solidFill>
                <a:latin typeface="楷体" panose="02010609060101010101" pitchFamily="49" charset="-122"/>
                <a:ea typeface="楷体" panose="02010609060101010101" pitchFamily="49" charset="-122"/>
                <a:sym typeface="+mn-ea"/>
              </a:rPr>
              <a:t>四、更 多 服 务</a:t>
            </a:r>
          </a:p>
          <a:p>
            <a:pPr lvl="0">
              <a:lnSpc>
                <a:spcPct val="100000"/>
              </a:lnSpc>
              <a:spcBef>
                <a:spcPct val="0"/>
              </a:spcBef>
              <a:spcAft>
                <a:spcPct val="35000"/>
              </a:spcAft>
            </a:pPr>
            <a:endParaRPr lang="zh-CN" altLang="en-US" sz="3200" b="1" dirty="0">
              <a:solidFill>
                <a:schemeClr val="bg1"/>
              </a:solidFill>
              <a:latin typeface="楷体" panose="02010609060101010101" pitchFamily="49" charset="-122"/>
              <a:ea typeface="楷体" panose="02010609060101010101" pitchFamily="49" charset="-122"/>
              <a:sym typeface="+mn-ea"/>
            </a:endParaRPr>
          </a:p>
        </p:txBody>
      </p:sp>
      <p:sp>
        <p:nvSpPr>
          <p:cNvPr id="10" name="五边形 9"/>
          <p:cNvSpPr/>
          <p:nvPr/>
        </p:nvSpPr>
        <p:spPr>
          <a:xfrm>
            <a:off x="762000" y="652145"/>
            <a:ext cx="2414270" cy="611505"/>
          </a:xfrm>
          <a:prstGeom prst="homePlate">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r>
              <a:rPr lang="en-US" altLang="zh-CN" sz="2400" b="1">
                <a:solidFill>
                  <a:schemeClr val="tx1"/>
                </a:solidFill>
                <a:latin typeface="楷体" panose="02010609060101010101" pitchFamily="49" charset="-122"/>
                <a:ea typeface="楷体" panose="02010609060101010101" pitchFamily="49" charset="-122"/>
                <a:sym typeface="+mn-ea"/>
              </a:rPr>
              <a:t>4.</a:t>
            </a:r>
            <a:r>
              <a:rPr lang="zh-CN" altLang="en-US" sz="2400" b="1">
                <a:solidFill>
                  <a:schemeClr val="tx1"/>
                </a:solidFill>
                <a:latin typeface="楷体" panose="02010609060101010101" pitchFamily="49" charset="-122"/>
                <a:ea typeface="楷体" panose="02010609060101010101" pitchFamily="49" charset="-122"/>
                <a:sym typeface="+mn-ea"/>
              </a:rPr>
              <a:t>万方科慧</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18" grpId="0"/>
      <p:bldP spid="18" grpId="1"/>
      <p:bldP spid="20" grpId="0"/>
      <p:bldP spid="20"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181854" y="2228671"/>
            <a:ext cx="3828292" cy="2400657"/>
          </a:xfrm>
          <a:prstGeom prst="rect">
            <a:avLst/>
          </a:prstGeom>
          <a:noFill/>
        </p:spPr>
        <p:txBody>
          <a:bodyPr wrap="none" lIns="91440" tIns="45720" rIns="91440" bIns="45720">
            <a:spAutoFit/>
          </a:bodyPr>
          <a:lstStyle/>
          <a:p>
            <a:pPr algn="ctr"/>
            <a:r>
              <a:rPr lang="zh-CN" altLang="en-US" sz="8000" b="1" cap="none" spc="0" dirty="0">
                <a:ln w="9525">
                  <a:solidFill>
                    <a:schemeClr val="bg1"/>
                  </a:solidFill>
                  <a:prstDash val="solid"/>
                </a:ln>
                <a:solidFill>
                  <a:schemeClr val="accent5"/>
                </a:solidFill>
                <a:effectLst>
                  <a:outerShdw blurRad="50800" dist="38100" dir="2700000" algn="tl" rotWithShape="0">
                    <a:prstClr val="black">
                      <a:alpha val="40000"/>
                    </a:prstClr>
                  </a:outerShdw>
                </a:effectLst>
              </a:rPr>
              <a:t>谢谢</a:t>
            </a:r>
            <a:endParaRPr lang="en-US" altLang="zh-CN" sz="8000" b="1" cap="none" spc="0" dirty="0">
              <a:ln w="9525">
                <a:solidFill>
                  <a:schemeClr val="bg1"/>
                </a:solidFill>
                <a:prstDash val="solid"/>
              </a:ln>
              <a:solidFill>
                <a:schemeClr val="accent5"/>
              </a:solidFill>
              <a:effectLst>
                <a:outerShdw blurRad="50800" dist="38100" dir="2700000" algn="tl" rotWithShape="0">
                  <a:prstClr val="black">
                    <a:alpha val="40000"/>
                  </a:prstClr>
                </a:outerShdw>
              </a:effectLst>
            </a:endParaRPr>
          </a:p>
          <a:p>
            <a:pPr algn="ctr"/>
            <a:endParaRPr lang="en-US" altLang="zh-CN" sz="1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en-US" altLang="zh-CN" sz="5400" b="1" i="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haroni" panose="02010803020104030203" pitchFamily="2" charset="-79"/>
                <a:cs typeface="Aharoni" panose="02010803020104030203" pitchFamily="2" charset="-79"/>
              </a:rPr>
              <a:t>Thank  you</a:t>
            </a:r>
            <a:endParaRPr lang="zh-CN" altLang="en-US" sz="5400" b="1" i="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haroni" panose="02010803020104030203" pitchFamily="2" charset="-79"/>
              <a:cs typeface="Aharoni" panose="02010803020104030203" pitchFamily="2" charset="-79"/>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5"/>
          <p:cNvSpPr>
            <a:spLocks noChangeArrowheads="1"/>
          </p:cNvSpPr>
          <p:nvPr/>
        </p:nvSpPr>
        <p:spPr bwMode="auto">
          <a:xfrm>
            <a:off x="4053205" y="0"/>
            <a:ext cx="490918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ea typeface="宋体" panose="02010600030101010101" pitchFamily="2" charset="-122"/>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ea typeface="宋体" panose="02010600030101010101" pitchFamily="2" charset="-122"/>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ea typeface="宋体" panose="02010600030101010101" pitchFamily="2" charset="-122"/>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5pPr>
            <a:lvl6pPr marL="25146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6pPr>
            <a:lvl7pPr marL="29718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7pPr>
            <a:lvl8pPr marL="34290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8pPr>
            <a:lvl9pPr marL="38862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9pPr>
          </a:lstStyle>
          <a:p>
            <a:pPr eaLnBrk="1" hangingPunct="1">
              <a:lnSpc>
                <a:spcPct val="100000"/>
              </a:lnSpc>
              <a:spcBef>
                <a:spcPct val="0"/>
              </a:spcBef>
              <a:buClrTx/>
              <a:buFontTx/>
              <a:buNone/>
            </a:pPr>
            <a:r>
              <a:rPr lang="zh-CN" altLang="en-US" sz="3200" b="1" dirty="0">
                <a:solidFill>
                  <a:schemeClr val="bg1"/>
                </a:solidFill>
                <a:latin typeface="楷体" panose="02010609060101010101" pitchFamily="49" charset="-122"/>
                <a:ea typeface="楷体" panose="02010609060101010101" pitchFamily="49" charset="-122"/>
                <a:cs typeface="楷体" panose="02010609060101010101" pitchFamily="49" charset="-122"/>
              </a:rPr>
              <a:t>写论文，平台可提供</a:t>
            </a:r>
            <a:r>
              <a:rPr lang="en-US" altLang="zh-CN" sz="3200" b="1" dirty="0">
                <a:solidFill>
                  <a:schemeClr val="bg1"/>
                </a:solidFill>
                <a:latin typeface="楷体" panose="02010609060101010101" pitchFamily="49" charset="-122"/>
                <a:ea typeface="楷体" panose="02010609060101010101" pitchFamily="49" charset="-122"/>
                <a:cs typeface="楷体" panose="02010609060101010101" pitchFamily="49" charset="-122"/>
              </a:rPr>
              <a:t>——</a:t>
            </a:r>
          </a:p>
        </p:txBody>
      </p:sp>
      <p:sp>
        <p:nvSpPr>
          <p:cNvPr id="35" name="Freeform 6"/>
          <p:cNvSpPr>
            <a:spLocks noEditPoints="1"/>
          </p:cNvSpPr>
          <p:nvPr>
            <p:custDataLst>
              <p:tags r:id="rId2"/>
            </p:custDataLst>
          </p:nvPr>
        </p:nvSpPr>
        <p:spPr bwMode="auto">
          <a:xfrm>
            <a:off x="6035675" y="1349375"/>
            <a:ext cx="1532255" cy="3923030"/>
          </a:xfrm>
          <a:custGeom>
            <a:avLst/>
            <a:gdLst>
              <a:gd name="T0" fmla="*/ 1133 w 1878"/>
              <a:gd name="T1" fmla="*/ 0 h 4564"/>
              <a:gd name="T2" fmla="*/ 57 w 1878"/>
              <a:gd name="T3" fmla="*/ 2063 h 4564"/>
              <a:gd name="T4" fmla="*/ 70 w 1878"/>
              <a:gd name="T5" fmla="*/ 4564 h 4564"/>
              <a:gd name="T6" fmla="*/ 180 w 1878"/>
              <a:gd name="T7" fmla="*/ 2095 h 4564"/>
              <a:gd name="T8" fmla="*/ 1133 w 1878"/>
              <a:gd name="T9" fmla="*/ 1488 h 4564"/>
              <a:gd name="T10" fmla="*/ 1878 w 1878"/>
              <a:gd name="T11" fmla="*/ 744 h 4564"/>
              <a:gd name="T12" fmla="*/ 1133 w 1878"/>
              <a:gd name="T13" fmla="*/ 0 h 4564"/>
              <a:gd name="T14" fmla="*/ 1133 w 1878"/>
              <a:gd name="T15" fmla="*/ 1356 h 4564"/>
              <a:gd name="T16" fmla="*/ 544 w 1878"/>
              <a:gd name="T17" fmla="*/ 1457 h 4564"/>
              <a:gd name="T18" fmla="*/ 307 w 1878"/>
              <a:gd name="T19" fmla="*/ 1236 h 4564"/>
              <a:gd name="T20" fmla="*/ 631 w 1878"/>
              <a:gd name="T21" fmla="*/ 394 h 4564"/>
              <a:gd name="T22" fmla="*/ 631 w 1878"/>
              <a:gd name="T23" fmla="*/ 394 h 4564"/>
              <a:gd name="T24" fmla="*/ 1133 w 1878"/>
              <a:gd name="T25" fmla="*/ 131 h 4564"/>
              <a:gd name="T26" fmla="*/ 1746 w 1878"/>
              <a:gd name="T27" fmla="*/ 744 h 4564"/>
              <a:gd name="T28" fmla="*/ 1133 w 1878"/>
              <a:gd name="T29" fmla="*/ 1356 h 4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8" h="4564">
                <a:moveTo>
                  <a:pt x="1133" y="0"/>
                </a:moveTo>
                <a:cubicBezTo>
                  <a:pt x="284" y="0"/>
                  <a:pt x="91" y="1190"/>
                  <a:pt x="57" y="2063"/>
                </a:cubicBezTo>
                <a:cubicBezTo>
                  <a:pt x="50" y="2249"/>
                  <a:pt x="0" y="4564"/>
                  <a:pt x="70" y="4564"/>
                </a:cubicBezTo>
                <a:cubicBezTo>
                  <a:pt x="141" y="4564"/>
                  <a:pt x="62" y="2554"/>
                  <a:pt x="180" y="2095"/>
                </a:cubicBezTo>
                <a:cubicBezTo>
                  <a:pt x="271" y="1743"/>
                  <a:pt x="585" y="1488"/>
                  <a:pt x="1133" y="1488"/>
                </a:cubicBezTo>
                <a:cubicBezTo>
                  <a:pt x="1544" y="1488"/>
                  <a:pt x="1878" y="1155"/>
                  <a:pt x="1878" y="744"/>
                </a:cubicBezTo>
                <a:cubicBezTo>
                  <a:pt x="1878" y="333"/>
                  <a:pt x="1544" y="0"/>
                  <a:pt x="1133" y="0"/>
                </a:cubicBezTo>
                <a:close/>
                <a:moveTo>
                  <a:pt x="1133" y="1356"/>
                </a:moveTo>
                <a:cubicBezTo>
                  <a:pt x="843" y="1356"/>
                  <a:pt x="682" y="1392"/>
                  <a:pt x="544" y="1457"/>
                </a:cubicBezTo>
                <a:cubicBezTo>
                  <a:pt x="337" y="1554"/>
                  <a:pt x="265" y="1452"/>
                  <a:pt x="307" y="1236"/>
                </a:cubicBezTo>
                <a:cubicBezTo>
                  <a:pt x="364" y="947"/>
                  <a:pt x="451" y="638"/>
                  <a:pt x="631" y="394"/>
                </a:cubicBezTo>
                <a:cubicBezTo>
                  <a:pt x="631" y="394"/>
                  <a:pt x="631" y="394"/>
                  <a:pt x="631" y="394"/>
                </a:cubicBezTo>
                <a:cubicBezTo>
                  <a:pt x="741" y="235"/>
                  <a:pt x="925" y="131"/>
                  <a:pt x="1133" y="131"/>
                </a:cubicBezTo>
                <a:cubicBezTo>
                  <a:pt x="1472" y="131"/>
                  <a:pt x="1746" y="406"/>
                  <a:pt x="1746" y="744"/>
                </a:cubicBezTo>
                <a:cubicBezTo>
                  <a:pt x="1746" y="1082"/>
                  <a:pt x="1472" y="1356"/>
                  <a:pt x="1133" y="1356"/>
                </a:cubicBezTo>
                <a:close/>
              </a:path>
            </a:pathLst>
          </a:custGeom>
          <a:solidFill>
            <a:srgbClr val="509BA9"/>
          </a:solidFill>
          <a:ln>
            <a:noFill/>
          </a:ln>
        </p:spPr>
        <p:txBody>
          <a:bodyPr vert="horz" wrap="square" lIns="91440" tIns="45720" rIns="91440" bIns="45720" numCol="1" anchor="t" anchorCtr="0" compatLnSpc="1"/>
          <a:lstStyle/>
          <a:p>
            <a:endParaRPr lang="id-ID">
              <a:solidFill>
                <a:prstClr val="black"/>
              </a:solidFill>
            </a:endParaRPr>
          </a:p>
        </p:txBody>
      </p:sp>
      <p:sp>
        <p:nvSpPr>
          <p:cNvPr id="36" name="Freeform 7"/>
          <p:cNvSpPr>
            <a:spLocks noEditPoints="1"/>
          </p:cNvSpPr>
          <p:nvPr>
            <p:custDataLst>
              <p:tags r:id="rId3"/>
            </p:custDataLst>
          </p:nvPr>
        </p:nvSpPr>
        <p:spPr bwMode="auto">
          <a:xfrm>
            <a:off x="6134168" y="2475361"/>
            <a:ext cx="1433696" cy="2604548"/>
          </a:xfrm>
          <a:custGeom>
            <a:avLst/>
            <a:gdLst>
              <a:gd name="T0" fmla="*/ 1072 w 1726"/>
              <a:gd name="T1" fmla="*/ 73 h 3136"/>
              <a:gd name="T2" fmla="*/ 60 w 1726"/>
              <a:gd name="T3" fmla="*/ 1513 h 3136"/>
              <a:gd name="T4" fmla="*/ 57 w 1726"/>
              <a:gd name="T5" fmla="*/ 3119 h 3136"/>
              <a:gd name="T6" fmla="*/ 149 w 1726"/>
              <a:gd name="T7" fmla="*/ 1789 h 3136"/>
              <a:gd name="T8" fmla="*/ 1072 w 1726"/>
              <a:gd name="T9" fmla="*/ 1382 h 3136"/>
              <a:gd name="T10" fmla="*/ 1726 w 1726"/>
              <a:gd name="T11" fmla="*/ 728 h 3136"/>
              <a:gd name="T12" fmla="*/ 1072 w 1726"/>
              <a:gd name="T13" fmla="*/ 73 h 3136"/>
              <a:gd name="T14" fmla="*/ 1072 w 1726"/>
              <a:gd name="T15" fmla="*/ 1263 h 3136"/>
              <a:gd name="T16" fmla="*/ 399 w 1726"/>
              <a:gd name="T17" fmla="*/ 1365 h 3136"/>
              <a:gd name="T18" fmla="*/ 209 w 1726"/>
              <a:gd name="T19" fmla="*/ 1260 h 3136"/>
              <a:gd name="T20" fmla="*/ 867 w 1726"/>
              <a:gd name="T21" fmla="*/ 232 h 3136"/>
              <a:gd name="T22" fmla="*/ 867 w 1726"/>
              <a:gd name="T23" fmla="*/ 232 h 3136"/>
              <a:gd name="T24" fmla="*/ 1607 w 1726"/>
              <a:gd name="T25" fmla="*/ 727 h 3136"/>
              <a:gd name="T26" fmla="*/ 1072 w 1726"/>
              <a:gd name="T27" fmla="*/ 1263 h 3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6" h="3136">
                <a:moveTo>
                  <a:pt x="1072" y="73"/>
                </a:moveTo>
                <a:cubicBezTo>
                  <a:pt x="1072" y="73"/>
                  <a:pt x="60" y="0"/>
                  <a:pt x="60" y="1513"/>
                </a:cubicBezTo>
                <a:cubicBezTo>
                  <a:pt x="60" y="1513"/>
                  <a:pt x="0" y="3102"/>
                  <a:pt x="57" y="3119"/>
                </a:cubicBezTo>
                <a:cubicBezTo>
                  <a:pt x="111" y="3136"/>
                  <a:pt x="75" y="2081"/>
                  <a:pt x="149" y="1789"/>
                </a:cubicBezTo>
                <a:cubicBezTo>
                  <a:pt x="255" y="1368"/>
                  <a:pt x="1072" y="1382"/>
                  <a:pt x="1072" y="1382"/>
                </a:cubicBezTo>
                <a:cubicBezTo>
                  <a:pt x="1433" y="1382"/>
                  <a:pt x="1726" y="1089"/>
                  <a:pt x="1726" y="728"/>
                </a:cubicBezTo>
                <a:cubicBezTo>
                  <a:pt x="1726" y="366"/>
                  <a:pt x="1433" y="73"/>
                  <a:pt x="1072" y="73"/>
                </a:cubicBezTo>
                <a:close/>
                <a:moveTo>
                  <a:pt x="1072" y="1263"/>
                </a:moveTo>
                <a:cubicBezTo>
                  <a:pt x="750" y="1254"/>
                  <a:pt x="536" y="1306"/>
                  <a:pt x="399" y="1365"/>
                </a:cubicBezTo>
                <a:cubicBezTo>
                  <a:pt x="239" y="1434"/>
                  <a:pt x="196" y="1352"/>
                  <a:pt x="209" y="1260"/>
                </a:cubicBezTo>
                <a:cubicBezTo>
                  <a:pt x="265" y="872"/>
                  <a:pt x="424" y="379"/>
                  <a:pt x="867" y="232"/>
                </a:cubicBezTo>
                <a:cubicBezTo>
                  <a:pt x="867" y="232"/>
                  <a:pt x="867" y="232"/>
                  <a:pt x="867" y="232"/>
                </a:cubicBezTo>
                <a:cubicBezTo>
                  <a:pt x="1262" y="101"/>
                  <a:pt x="1607" y="431"/>
                  <a:pt x="1607" y="727"/>
                </a:cubicBezTo>
                <a:cubicBezTo>
                  <a:pt x="1607" y="1023"/>
                  <a:pt x="1367" y="1263"/>
                  <a:pt x="1072" y="1263"/>
                </a:cubicBezTo>
                <a:close/>
              </a:path>
            </a:pathLst>
          </a:custGeom>
          <a:solidFill>
            <a:srgbClr val="6CB374"/>
          </a:solidFill>
          <a:ln>
            <a:noFill/>
          </a:ln>
        </p:spPr>
        <p:txBody>
          <a:bodyPr vert="horz" wrap="square" lIns="91440" tIns="45720" rIns="91440" bIns="45720" numCol="1" anchor="t" anchorCtr="0" compatLnSpc="1"/>
          <a:lstStyle/>
          <a:p>
            <a:endParaRPr lang="id-ID">
              <a:solidFill>
                <a:prstClr val="black"/>
              </a:solidFill>
            </a:endParaRPr>
          </a:p>
        </p:txBody>
      </p:sp>
      <p:sp>
        <p:nvSpPr>
          <p:cNvPr id="37" name="Freeform 8"/>
          <p:cNvSpPr>
            <a:spLocks noEditPoints="1"/>
          </p:cNvSpPr>
          <p:nvPr>
            <p:custDataLst>
              <p:tags r:id="rId4"/>
            </p:custDataLst>
          </p:nvPr>
        </p:nvSpPr>
        <p:spPr bwMode="auto">
          <a:xfrm>
            <a:off x="6237918" y="3727487"/>
            <a:ext cx="1111011" cy="1271447"/>
          </a:xfrm>
          <a:custGeom>
            <a:avLst/>
            <a:gdLst>
              <a:gd name="T0" fmla="*/ 790 w 1444"/>
              <a:gd name="T1" fmla="*/ 20 h 1653"/>
              <a:gd name="T2" fmla="*/ 172 w 1444"/>
              <a:gd name="T3" fmla="*/ 389 h 1653"/>
              <a:gd name="T4" fmla="*/ 58 w 1444"/>
              <a:gd name="T5" fmla="*/ 1653 h 1653"/>
              <a:gd name="T6" fmla="*/ 136 w 1444"/>
              <a:gd name="T7" fmla="*/ 1463 h 1653"/>
              <a:gd name="T8" fmla="*/ 783 w 1444"/>
              <a:gd name="T9" fmla="*/ 1329 h 1653"/>
              <a:gd name="T10" fmla="*/ 1444 w 1444"/>
              <a:gd name="T11" fmla="*/ 675 h 1653"/>
              <a:gd name="T12" fmla="*/ 790 w 1444"/>
              <a:gd name="T13" fmla="*/ 20 h 1653"/>
              <a:gd name="T14" fmla="*/ 792 w 1444"/>
              <a:gd name="T15" fmla="*/ 1206 h 1653"/>
              <a:gd name="T16" fmla="*/ 324 w 1444"/>
              <a:gd name="T17" fmla="*/ 1248 h 1653"/>
              <a:gd name="T18" fmla="*/ 170 w 1444"/>
              <a:gd name="T19" fmla="*/ 1129 h 1653"/>
              <a:gd name="T20" fmla="*/ 337 w 1444"/>
              <a:gd name="T21" fmla="*/ 389 h 1653"/>
              <a:gd name="T22" fmla="*/ 792 w 1444"/>
              <a:gd name="T23" fmla="*/ 135 h 1653"/>
              <a:gd name="T24" fmla="*/ 1328 w 1444"/>
              <a:gd name="T25" fmla="*/ 671 h 1653"/>
              <a:gd name="T26" fmla="*/ 792 w 1444"/>
              <a:gd name="T27" fmla="*/ 1206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44" h="1653">
                <a:moveTo>
                  <a:pt x="790" y="20"/>
                </a:moveTo>
                <a:cubicBezTo>
                  <a:pt x="453" y="39"/>
                  <a:pt x="262" y="224"/>
                  <a:pt x="172" y="389"/>
                </a:cubicBezTo>
                <a:cubicBezTo>
                  <a:pt x="0" y="703"/>
                  <a:pt x="0" y="1653"/>
                  <a:pt x="58" y="1653"/>
                </a:cubicBezTo>
                <a:cubicBezTo>
                  <a:pt x="99" y="1653"/>
                  <a:pt x="57" y="1579"/>
                  <a:pt x="136" y="1463"/>
                </a:cubicBezTo>
                <a:cubicBezTo>
                  <a:pt x="221" y="1338"/>
                  <a:pt x="783" y="1329"/>
                  <a:pt x="783" y="1329"/>
                </a:cubicBezTo>
                <a:cubicBezTo>
                  <a:pt x="1151" y="1329"/>
                  <a:pt x="1444" y="1036"/>
                  <a:pt x="1444" y="675"/>
                </a:cubicBezTo>
                <a:cubicBezTo>
                  <a:pt x="1444" y="313"/>
                  <a:pt x="1151" y="0"/>
                  <a:pt x="790" y="20"/>
                </a:cubicBezTo>
                <a:close/>
                <a:moveTo>
                  <a:pt x="792" y="1206"/>
                </a:moveTo>
                <a:cubicBezTo>
                  <a:pt x="582" y="1199"/>
                  <a:pt x="427" y="1223"/>
                  <a:pt x="324" y="1248"/>
                </a:cubicBezTo>
                <a:cubicBezTo>
                  <a:pt x="222" y="1273"/>
                  <a:pt x="170" y="1254"/>
                  <a:pt x="170" y="1129"/>
                </a:cubicBezTo>
                <a:cubicBezTo>
                  <a:pt x="170" y="923"/>
                  <a:pt x="204" y="603"/>
                  <a:pt x="337" y="389"/>
                </a:cubicBezTo>
                <a:cubicBezTo>
                  <a:pt x="432" y="237"/>
                  <a:pt x="600" y="135"/>
                  <a:pt x="792" y="135"/>
                </a:cubicBezTo>
                <a:cubicBezTo>
                  <a:pt x="1088" y="135"/>
                  <a:pt x="1328" y="375"/>
                  <a:pt x="1328" y="671"/>
                </a:cubicBezTo>
                <a:cubicBezTo>
                  <a:pt x="1328" y="966"/>
                  <a:pt x="1088" y="1206"/>
                  <a:pt x="792" y="1206"/>
                </a:cubicBezTo>
                <a:close/>
              </a:path>
            </a:pathLst>
          </a:custGeom>
          <a:solidFill>
            <a:srgbClr val="8AC38F"/>
          </a:solidFill>
          <a:ln>
            <a:noFill/>
          </a:ln>
        </p:spPr>
        <p:txBody>
          <a:bodyPr vert="horz" wrap="square" lIns="91440" tIns="45720" rIns="91440" bIns="45720" numCol="1" anchor="t" anchorCtr="0" compatLnSpc="1"/>
          <a:lstStyle/>
          <a:p>
            <a:endParaRPr lang="zh-CN" altLang="en-US" dirty="0"/>
          </a:p>
          <a:p>
            <a:endParaRPr lang="id-ID" dirty="0">
              <a:solidFill>
                <a:prstClr val="black"/>
              </a:solidFill>
            </a:endParaRPr>
          </a:p>
        </p:txBody>
      </p:sp>
      <p:sp>
        <p:nvSpPr>
          <p:cNvPr id="38" name="Freeform 9"/>
          <p:cNvSpPr>
            <a:spLocks noEditPoints="1"/>
          </p:cNvSpPr>
          <p:nvPr>
            <p:custDataLst>
              <p:tags r:id="rId5"/>
            </p:custDataLst>
          </p:nvPr>
        </p:nvSpPr>
        <p:spPr bwMode="auto">
          <a:xfrm>
            <a:off x="4617744" y="1573752"/>
            <a:ext cx="1444900" cy="3510392"/>
          </a:xfrm>
          <a:custGeom>
            <a:avLst/>
            <a:gdLst>
              <a:gd name="T0" fmla="*/ 0 w 1878"/>
              <a:gd name="T1" fmla="*/ 744 h 4564"/>
              <a:gd name="T2" fmla="*/ 744 w 1878"/>
              <a:gd name="T3" fmla="*/ 1488 h 4564"/>
              <a:gd name="T4" fmla="*/ 1697 w 1878"/>
              <a:gd name="T5" fmla="*/ 2095 h 4564"/>
              <a:gd name="T6" fmla="*/ 1808 w 1878"/>
              <a:gd name="T7" fmla="*/ 4564 h 4564"/>
              <a:gd name="T8" fmla="*/ 1820 w 1878"/>
              <a:gd name="T9" fmla="*/ 2063 h 4564"/>
              <a:gd name="T10" fmla="*/ 744 w 1878"/>
              <a:gd name="T11" fmla="*/ 0 h 4564"/>
              <a:gd name="T12" fmla="*/ 0 w 1878"/>
              <a:gd name="T13" fmla="*/ 744 h 4564"/>
              <a:gd name="T14" fmla="*/ 132 w 1878"/>
              <a:gd name="T15" fmla="*/ 744 h 4564"/>
              <a:gd name="T16" fmla="*/ 744 w 1878"/>
              <a:gd name="T17" fmla="*/ 131 h 4564"/>
              <a:gd name="T18" fmla="*/ 1247 w 1878"/>
              <a:gd name="T19" fmla="*/ 394 h 4564"/>
              <a:gd name="T20" fmla="*/ 1247 w 1878"/>
              <a:gd name="T21" fmla="*/ 394 h 4564"/>
              <a:gd name="T22" fmla="*/ 1571 w 1878"/>
              <a:gd name="T23" fmla="*/ 1236 h 4564"/>
              <a:gd name="T24" fmla="*/ 1334 w 1878"/>
              <a:gd name="T25" fmla="*/ 1457 h 4564"/>
              <a:gd name="T26" fmla="*/ 744 w 1878"/>
              <a:gd name="T27" fmla="*/ 1356 h 4564"/>
              <a:gd name="T28" fmla="*/ 132 w 1878"/>
              <a:gd name="T29" fmla="*/ 744 h 4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8" h="4564">
                <a:moveTo>
                  <a:pt x="0" y="744"/>
                </a:moveTo>
                <a:cubicBezTo>
                  <a:pt x="0" y="1155"/>
                  <a:pt x="333" y="1488"/>
                  <a:pt x="744" y="1488"/>
                </a:cubicBezTo>
                <a:cubicBezTo>
                  <a:pt x="1292" y="1488"/>
                  <a:pt x="1607" y="1743"/>
                  <a:pt x="1697" y="2095"/>
                </a:cubicBezTo>
                <a:cubicBezTo>
                  <a:pt x="1816" y="2554"/>
                  <a:pt x="1737" y="4564"/>
                  <a:pt x="1808" y="4564"/>
                </a:cubicBezTo>
                <a:cubicBezTo>
                  <a:pt x="1878" y="4564"/>
                  <a:pt x="1827" y="2249"/>
                  <a:pt x="1820" y="2063"/>
                </a:cubicBezTo>
                <a:cubicBezTo>
                  <a:pt x="1786" y="1190"/>
                  <a:pt x="1594" y="0"/>
                  <a:pt x="744" y="0"/>
                </a:cubicBezTo>
                <a:cubicBezTo>
                  <a:pt x="333" y="0"/>
                  <a:pt x="0" y="333"/>
                  <a:pt x="0" y="744"/>
                </a:cubicBezTo>
                <a:close/>
                <a:moveTo>
                  <a:pt x="132" y="744"/>
                </a:moveTo>
                <a:cubicBezTo>
                  <a:pt x="132" y="406"/>
                  <a:pt x="406" y="131"/>
                  <a:pt x="744" y="131"/>
                </a:cubicBezTo>
                <a:cubicBezTo>
                  <a:pt x="952" y="131"/>
                  <a:pt x="1136" y="235"/>
                  <a:pt x="1247" y="394"/>
                </a:cubicBezTo>
                <a:cubicBezTo>
                  <a:pt x="1247" y="394"/>
                  <a:pt x="1247" y="394"/>
                  <a:pt x="1247" y="394"/>
                </a:cubicBezTo>
                <a:cubicBezTo>
                  <a:pt x="1426" y="638"/>
                  <a:pt x="1514" y="947"/>
                  <a:pt x="1571" y="1236"/>
                </a:cubicBezTo>
                <a:cubicBezTo>
                  <a:pt x="1613" y="1452"/>
                  <a:pt x="1541" y="1554"/>
                  <a:pt x="1334" y="1457"/>
                </a:cubicBezTo>
                <a:cubicBezTo>
                  <a:pt x="1195" y="1392"/>
                  <a:pt x="1035" y="1356"/>
                  <a:pt x="744" y="1356"/>
                </a:cubicBezTo>
                <a:cubicBezTo>
                  <a:pt x="406" y="1356"/>
                  <a:pt x="132" y="1082"/>
                  <a:pt x="132" y="744"/>
                </a:cubicBezTo>
                <a:close/>
              </a:path>
            </a:pathLst>
          </a:custGeom>
          <a:solidFill>
            <a:srgbClr val="4AAD93"/>
          </a:solidFill>
          <a:ln>
            <a:noFill/>
          </a:ln>
        </p:spPr>
        <p:txBody>
          <a:bodyPr vert="horz" wrap="square" lIns="91440" tIns="45720" rIns="91440" bIns="45720" numCol="1" anchor="t" anchorCtr="0" compatLnSpc="1"/>
          <a:lstStyle/>
          <a:p>
            <a:endParaRPr lang="id-ID">
              <a:solidFill>
                <a:prstClr val="black"/>
              </a:solidFill>
            </a:endParaRPr>
          </a:p>
        </p:txBody>
      </p:sp>
      <p:sp>
        <p:nvSpPr>
          <p:cNvPr id="39" name="Freeform 10"/>
          <p:cNvSpPr>
            <a:spLocks noEditPoints="1"/>
          </p:cNvSpPr>
          <p:nvPr>
            <p:custDataLst>
              <p:tags r:id="rId6"/>
            </p:custDataLst>
          </p:nvPr>
        </p:nvSpPr>
        <p:spPr bwMode="auto">
          <a:xfrm>
            <a:off x="4670138" y="2684438"/>
            <a:ext cx="1327095" cy="2412072"/>
          </a:xfrm>
          <a:custGeom>
            <a:avLst/>
            <a:gdLst>
              <a:gd name="T0" fmla="*/ 0 w 1725"/>
              <a:gd name="T1" fmla="*/ 728 h 3136"/>
              <a:gd name="T2" fmla="*/ 654 w 1725"/>
              <a:gd name="T3" fmla="*/ 1382 h 3136"/>
              <a:gd name="T4" fmla="*/ 1577 w 1725"/>
              <a:gd name="T5" fmla="*/ 1789 h 3136"/>
              <a:gd name="T6" fmla="*/ 1669 w 1725"/>
              <a:gd name="T7" fmla="*/ 3119 h 3136"/>
              <a:gd name="T8" fmla="*/ 1666 w 1725"/>
              <a:gd name="T9" fmla="*/ 1513 h 3136"/>
              <a:gd name="T10" fmla="*/ 654 w 1725"/>
              <a:gd name="T11" fmla="*/ 73 h 3136"/>
              <a:gd name="T12" fmla="*/ 0 w 1725"/>
              <a:gd name="T13" fmla="*/ 728 h 3136"/>
              <a:gd name="T14" fmla="*/ 119 w 1725"/>
              <a:gd name="T15" fmla="*/ 727 h 3136"/>
              <a:gd name="T16" fmla="*/ 858 w 1725"/>
              <a:gd name="T17" fmla="*/ 232 h 3136"/>
              <a:gd name="T18" fmla="*/ 858 w 1725"/>
              <a:gd name="T19" fmla="*/ 232 h 3136"/>
              <a:gd name="T20" fmla="*/ 1517 w 1725"/>
              <a:gd name="T21" fmla="*/ 1260 h 3136"/>
              <a:gd name="T22" fmla="*/ 1327 w 1725"/>
              <a:gd name="T23" fmla="*/ 1365 h 3136"/>
              <a:gd name="T24" fmla="*/ 654 w 1725"/>
              <a:gd name="T25" fmla="*/ 1263 h 3136"/>
              <a:gd name="T26" fmla="*/ 119 w 1725"/>
              <a:gd name="T27" fmla="*/ 727 h 3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5" h="3136">
                <a:moveTo>
                  <a:pt x="0" y="728"/>
                </a:moveTo>
                <a:cubicBezTo>
                  <a:pt x="0" y="1089"/>
                  <a:pt x="293" y="1382"/>
                  <a:pt x="654" y="1382"/>
                </a:cubicBezTo>
                <a:cubicBezTo>
                  <a:pt x="654" y="1382"/>
                  <a:pt x="1471" y="1368"/>
                  <a:pt x="1577" y="1789"/>
                </a:cubicBezTo>
                <a:cubicBezTo>
                  <a:pt x="1650" y="2081"/>
                  <a:pt x="1614" y="3136"/>
                  <a:pt x="1669" y="3119"/>
                </a:cubicBezTo>
                <a:cubicBezTo>
                  <a:pt x="1725" y="3102"/>
                  <a:pt x="1666" y="1513"/>
                  <a:pt x="1666" y="1513"/>
                </a:cubicBezTo>
                <a:cubicBezTo>
                  <a:pt x="1666" y="0"/>
                  <a:pt x="654" y="73"/>
                  <a:pt x="654" y="73"/>
                </a:cubicBezTo>
                <a:cubicBezTo>
                  <a:pt x="293" y="73"/>
                  <a:pt x="0" y="366"/>
                  <a:pt x="0" y="728"/>
                </a:cubicBezTo>
                <a:close/>
                <a:moveTo>
                  <a:pt x="119" y="727"/>
                </a:moveTo>
                <a:cubicBezTo>
                  <a:pt x="119" y="431"/>
                  <a:pt x="464" y="101"/>
                  <a:pt x="858" y="232"/>
                </a:cubicBezTo>
                <a:cubicBezTo>
                  <a:pt x="858" y="232"/>
                  <a:pt x="858" y="232"/>
                  <a:pt x="858" y="232"/>
                </a:cubicBezTo>
                <a:cubicBezTo>
                  <a:pt x="1302" y="379"/>
                  <a:pt x="1461" y="872"/>
                  <a:pt x="1517" y="1260"/>
                </a:cubicBezTo>
                <a:cubicBezTo>
                  <a:pt x="1530" y="1352"/>
                  <a:pt x="1487" y="1434"/>
                  <a:pt x="1327" y="1365"/>
                </a:cubicBezTo>
                <a:cubicBezTo>
                  <a:pt x="1190" y="1306"/>
                  <a:pt x="976" y="1254"/>
                  <a:pt x="654" y="1263"/>
                </a:cubicBezTo>
                <a:cubicBezTo>
                  <a:pt x="358" y="1263"/>
                  <a:pt x="119" y="1023"/>
                  <a:pt x="119" y="727"/>
                </a:cubicBezTo>
                <a:close/>
              </a:path>
            </a:pathLst>
          </a:custGeom>
          <a:solidFill>
            <a:srgbClr val="4AAD93"/>
          </a:solidFill>
          <a:ln>
            <a:noFill/>
          </a:ln>
        </p:spPr>
        <p:txBody>
          <a:bodyPr vert="horz" wrap="square" lIns="91440" tIns="45720" rIns="91440" bIns="45720" numCol="1" anchor="t" anchorCtr="0" compatLnSpc="1"/>
          <a:lstStyle/>
          <a:p>
            <a:endParaRPr lang="id-ID">
              <a:solidFill>
                <a:prstClr val="black"/>
              </a:solidFill>
            </a:endParaRPr>
          </a:p>
        </p:txBody>
      </p:sp>
      <p:sp>
        <p:nvSpPr>
          <p:cNvPr id="40" name="Freeform 11"/>
          <p:cNvSpPr>
            <a:spLocks noEditPoints="1"/>
          </p:cNvSpPr>
          <p:nvPr>
            <p:custDataLst>
              <p:tags r:id="rId7"/>
            </p:custDataLst>
          </p:nvPr>
        </p:nvSpPr>
        <p:spPr bwMode="auto">
          <a:xfrm>
            <a:off x="4818533" y="3799679"/>
            <a:ext cx="1111662" cy="1271447"/>
          </a:xfrm>
          <a:custGeom>
            <a:avLst/>
            <a:gdLst>
              <a:gd name="T0" fmla="*/ 0 w 1445"/>
              <a:gd name="T1" fmla="*/ 675 h 1653"/>
              <a:gd name="T2" fmla="*/ 662 w 1445"/>
              <a:gd name="T3" fmla="*/ 1329 h 1653"/>
              <a:gd name="T4" fmla="*/ 1309 w 1445"/>
              <a:gd name="T5" fmla="*/ 1463 h 1653"/>
              <a:gd name="T6" fmla="*/ 1387 w 1445"/>
              <a:gd name="T7" fmla="*/ 1653 h 1653"/>
              <a:gd name="T8" fmla="*/ 1273 w 1445"/>
              <a:gd name="T9" fmla="*/ 389 h 1653"/>
              <a:gd name="T10" fmla="*/ 655 w 1445"/>
              <a:gd name="T11" fmla="*/ 20 h 1653"/>
              <a:gd name="T12" fmla="*/ 0 w 1445"/>
              <a:gd name="T13" fmla="*/ 675 h 1653"/>
              <a:gd name="T14" fmla="*/ 117 w 1445"/>
              <a:gd name="T15" fmla="*/ 671 h 1653"/>
              <a:gd name="T16" fmla="*/ 652 w 1445"/>
              <a:gd name="T17" fmla="*/ 135 h 1653"/>
              <a:gd name="T18" fmla="*/ 1108 w 1445"/>
              <a:gd name="T19" fmla="*/ 389 h 1653"/>
              <a:gd name="T20" fmla="*/ 1275 w 1445"/>
              <a:gd name="T21" fmla="*/ 1129 h 1653"/>
              <a:gd name="T22" fmla="*/ 1121 w 1445"/>
              <a:gd name="T23" fmla="*/ 1248 h 1653"/>
              <a:gd name="T24" fmla="*/ 652 w 1445"/>
              <a:gd name="T25" fmla="*/ 1206 h 1653"/>
              <a:gd name="T26" fmla="*/ 117 w 1445"/>
              <a:gd name="T27" fmla="*/ 671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45" h="1653">
                <a:moveTo>
                  <a:pt x="0" y="675"/>
                </a:moveTo>
                <a:cubicBezTo>
                  <a:pt x="0" y="1036"/>
                  <a:pt x="294" y="1329"/>
                  <a:pt x="662" y="1329"/>
                </a:cubicBezTo>
                <a:cubicBezTo>
                  <a:pt x="662" y="1329"/>
                  <a:pt x="1224" y="1338"/>
                  <a:pt x="1309" y="1463"/>
                </a:cubicBezTo>
                <a:cubicBezTo>
                  <a:pt x="1388" y="1579"/>
                  <a:pt x="1346" y="1653"/>
                  <a:pt x="1387" y="1653"/>
                </a:cubicBezTo>
                <a:cubicBezTo>
                  <a:pt x="1445" y="1653"/>
                  <a:pt x="1445" y="703"/>
                  <a:pt x="1273" y="389"/>
                </a:cubicBezTo>
                <a:cubicBezTo>
                  <a:pt x="1183" y="224"/>
                  <a:pt x="992" y="39"/>
                  <a:pt x="655" y="20"/>
                </a:cubicBezTo>
                <a:cubicBezTo>
                  <a:pt x="294" y="0"/>
                  <a:pt x="0" y="313"/>
                  <a:pt x="0" y="675"/>
                </a:cubicBezTo>
                <a:close/>
                <a:moveTo>
                  <a:pt x="117" y="671"/>
                </a:moveTo>
                <a:cubicBezTo>
                  <a:pt x="117" y="375"/>
                  <a:pt x="357" y="135"/>
                  <a:pt x="652" y="135"/>
                </a:cubicBezTo>
                <a:cubicBezTo>
                  <a:pt x="845" y="135"/>
                  <a:pt x="1013" y="237"/>
                  <a:pt x="1108" y="389"/>
                </a:cubicBezTo>
                <a:cubicBezTo>
                  <a:pt x="1241" y="603"/>
                  <a:pt x="1275" y="923"/>
                  <a:pt x="1275" y="1129"/>
                </a:cubicBezTo>
                <a:cubicBezTo>
                  <a:pt x="1275" y="1254"/>
                  <a:pt x="1223" y="1273"/>
                  <a:pt x="1121" y="1248"/>
                </a:cubicBezTo>
                <a:cubicBezTo>
                  <a:pt x="1018" y="1223"/>
                  <a:pt x="863" y="1199"/>
                  <a:pt x="652" y="1206"/>
                </a:cubicBezTo>
                <a:cubicBezTo>
                  <a:pt x="357" y="1206"/>
                  <a:pt x="117" y="966"/>
                  <a:pt x="117" y="671"/>
                </a:cubicBezTo>
                <a:close/>
              </a:path>
            </a:pathLst>
          </a:custGeom>
          <a:solidFill>
            <a:srgbClr val="BDD583"/>
          </a:solidFill>
          <a:ln>
            <a:noFill/>
          </a:ln>
        </p:spPr>
        <p:txBody>
          <a:bodyPr vert="horz" wrap="square" lIns="91440" tIns="45720" rIns="91440" bIns="45720" numCol="1" anchor="t" anchorCtr="0" compatLnSpc="1"/>
          <a:lstStyle/>
          <a:p>
            <a:endParaRPr lang="id-ID">
              <a:solidFill>
                <a:prstClr val="black"/>
              </a:solidFill>
            </a:endParaRPr>
          </a:p>
        </p:txBody>
      </p:sp>
      <p:sp>
        <p:nvSpPr>
          <p:cNvPr id="43" name="KSO_Shape"/>
          <p:cNvSpPr/>
          <p:nvPr>
            <p:custDataLst>
              <p:tags r:id="rId8"/>
            </p:custDataLst>
          </p:nvPr>
        </p:nvSpPr>
        <p:spPr>
          <a:xfrm>
            <a:off x="5145776" y="4866425"/>
            <a:ext cx="1901560" cy="1901560"/>
          </a:xfrm>
          <a:prstGeom prst="roundRect">
            <a:avLst/>
          </a:prstGeom>
          <a:solidFill>
            <a:srgbClr val="D9B95E"/>
          </a:solidFill>
          <a:ln>
            <a:noFill/>
          </a:ln>
        </p:spPr>
        <p:style>
          <a:lnRef idx="2">
            <a:srgbClr val="508797">
              <a:shade val="50000"/>
            </a:srgbClr>
          </a:lnRef>
          <a:fillRef idx="1">
            <a:srgbClr val="508797"/>
          </a:fillRef>
          <a:effectRef idx="0">
            <a:srgbClr val="508797"/>
          </a:effectRef>
          <a:fontRef idx="minor">
            <a:srgbClr val="FFFFFF"/>
          </a:fontRef>
        </p:style>
        <p:txBody>
          <a:bodyPr rtlCol="0" anchor="ctr"/>
          <a:lstStyle/>
          <a:p>
            <a:pPr algn="ctr"/>
            <a:endParaRPr lang="zh-CN" altLang="en-US">
              <a:solidFill>
                <a:prstClr val="white"/>
              </a:solidFill>
            </a:endParaRPr>
          </a:p>
        </p:txBody>
      </p:sp>
      <p:sp>
        <p:nvSpPr>
          <p:cNvPr id="44" name="TextBox 187"/>
          <p:cNvSpPr txBox="1"/>
          <p:nvPr>
            <p:custDataLst>
              <p:tags r:id="rId9"/>
            </p:custDataLst>
          </p:nvPr>
        </p:nvSpPr>
        <p:spPr>
          <a:xfrm>
            <a:off x="7937283" y="1427319"/>
            <a:ext cx="1402080" cy="460375"/>
          </a:xfrm>
          <a:prstGeom prst="rect">
            <a:avLst/>
          </a:prstGeom>
          <a:noFill/>
        </p:spPr>
        <p:txBody>
          <a:bodyPr wrap="none" rtlCol="0">
            <a:spAutoFit/>
          </a:bodyPr>
          <a:lstStyle/>
          <a:p>
            <a:r>
              <a:rPr lang="zh-CN" altLang="id-ID" sz="2400" b="1" dirty="0">
                <a:solidFill>
                  <a:srgbClr val="C00000"/>
                </a:solidFill>
                <a:latin typeface="楷体" panose="02010609060101010101" pitchFamily="49" charset="-122"/>
                <a:ea typeface="楷体" panose="02010609060101010101" pitchFamily="49" charset="-122"/>
                <a:cs typeface="+mj-cs"/>
              </a:rPr>
              <a:t>万方智搜</a:t>
            </a:r>
          </a:p>
        </p:txBody>
      </p:sp>
      <p:sp>
        <p:nvSpPr>
          <p:cNvPr id="45" name="TextBox 188"/>
          <p:cNvSpPr txBox="1"/>
          <p:nvPr>
            <p:custDataLst>
              <p:tags r:id="rId10"/>
            </p:custDataLst>
          </p:nvPr>
        </p:nvSpPr>
        <p:spPr>
          <a:xfrm>
            <a:off x="7937283" y="1718451"/>
            <a:ext cx="2482762" cy="1014730"/>
          </a:xfrm>
          <a:prstGeom prst="rect">
            <a:avLst/>
          </a:prstGeom>
          <a:noFill/>
        </p:spPr>
        <p:txBody>
          <a:bodyPr wrap="square" rtlCol="0">
            <a:spAutoFit/>
          </a:bodyPr>
          <a:lstStyle/>
          <a:p>
            <a:pPr>
              <a:lnSpc>
                <a:spcPct val="150000"/>
              </a:lnSpc>
            </a:pPr>
            <a:r>
              <a:rPr lang="zh-CN" altLang="en-US" sz="2000" b="1" dirty="0">
                <a:latin typeface="楷体" panose="02010609060101010101" pitchFamily="49" charset="-122"/>
                <a:ea typeface="楷体" panose="02010609060101010101" pitchFamily="49" charset="-122"/>
                <a:sym typeface="+mn-ea"/>
              </a:rPr>
              <a:t>海量资源，等你发现</a:t>
            </a:r>
            <a:endParaRPr lang="zh-CN" altLang="en-US" sz="2000" b="1" dirty="0">
              <a:latin typeface="楷体" panose="02010609060101010101" pitchFamily="49" charset="-122"/>
              <a:ea typeface="楷体" panose="02010609060101010101" pitchFamily="49" charset="-122"/>
            </a:endParaRPr>
          </a:p>
          <a:p>
            <a:pPr>
              <a:lnSpc>
                <a:spcPct val="150000"/>
              </a:lnSpc>
            </a:pPr>
            <a:endParaRPr lang="en-US" sz="2000" b="1" dirty="0">
              <a:solidFill>
                <a:srgbClr val="000000"/>
              </a:solidFill>
            </a:endParaRPr>
          </a:p>
        </p:txBody>
      </p:sp>
      <p:sp>
        <p:nvSpPr>
          <p:cNvPr id="46" name="TextBox 191"/>
          <p:cNvSpPr txBox="1"/>
          <p:nvPr>
            <p:custDataLst>
              <p:tags r:id="rId11"/>
            </p:custDataLst>
          </p:nvPr>
        </p:nvSpPr>
        <p:spPr>
          <a:xfrm>
            <a:off x="7937283" y="2618723"/>
            <a:ext cx="1402080" cy="460375"/>
          </a:xfrm>
          <a:prstGeom prst="rect">
            <a:avLst/>
          </a:prstGeom>
          <a:noFill/>
        </p:spPr>
        <p:txBody>
          <a:bodyPr wrap="none" rtlCol="0">
            <a:spAutoFit/>
          </a:bodyPr>
          <a:lstStyle/>
          <a:p>
            <a:r>
              <a:rPr lang="zh-CN" altLang="id-ID" sz="2400" b="1" dirty="0">
                <a:solidFill>
                  <a:srgbClr val="C00000"/>
                </a:solidFill>
                <a:latin typeface="楷体" panose="02010609060101010101" pitchFamily="49" charset="-122"/>
                <a:ea typeface="楷体" panose="02010609060101010101" pitchFamily="49" charset="-122"/>
                <a:cs typeface="+mj-cs"/>
              </a:rPr>
              <a:t>万方选题</a:t>
            </a:r>
            <a:endParaRPr lang="zh-CN" altLang="id-ID" sz="2400" b="1" dirty="0">
              <a:ln w="9525">
                <a:solidFill>
                  <a:schemeClr val="bg1"/>
                </a:solidFill>
                <a:prstDash val="solid"/>
              </a:ln>
              <a:solidFill>
                <a:srgbClr val="C00000"/>
              </a:solidFill>
              <a:effectLst/>
              <a:latin typeface="楷体" panose="02010609060101010101" pitchFamily="49" charset="-122"/>
              <a:ea typeface="楷体" panose="02010609060101010101" pitchFamily="49" charset="-122"/>
              <a:cs typeface="+mj-cs"/>
            </a:endParaRPr>
          </a:p>
        </p:txBody>
      </p:sp>
      <p:sp>
        <p:nvSpPr>
          <p:cNvPr id="47" name="TextBox 193"/>
          <p:cNvSpPr txBox="1"/>
          <p:nvPr>
            <p:custDataLst>
              <p:tags r:id="rId12"/>
            </p:custDataLst>
          </p:nvPr>
        </p:nvSpPr>
        <p:spPr>
          <a:xfrm>
            <a:off x="7937283" y="2983118"/>
            <a:ext cx="2482762" cy="1014730"/>
          </a:xfrm>
          <a:prstGeom prst="rect">
            <a:avLst/>
          </a:prstGeom>
          <a:noFill/>
        </p:spPr>
        <p:txBody>
          <a:bodyPr wrap="square" rtlCol="0">
            <a:spAutoFit/>
          </a:bodyPr>
          <a:lstStyle/>
          <a:p>
            <a:pPr>
              <a:lnSpc>
                <a:spcPct val="150000"/>
              </a:lnSpc>
            </a:pPr>
            <a:r>
              <a:rPr lang="zh-CN" altLang="en-US" sz="2000" b="1" dirty="0">
                <a:latin typeface="楷体" panose="02010609060101010101" pitchFamily="49" charset="-122"/>
                <a:ea typeface="楷体" panose="02010609060101010101" pitchFamily="49" charset="-122"/>
                <a:sym typeface="+mn-ea"/>
              </a:rPr>
              <a:t>科研选题评估分析</a:t>
            </a:r>
            <a:endParaRPr lang="zh-CN" altLang="en-US" sz="2000" b="1" dirty="0">
              <a:latin typeface="楷体" panose="02010609060101010101" pitchFamily="49" charset="-122"/>
              <a:ea typeface="楷体" panose="02010609060101010101" pitchFamily="49" charset="-122"/>
            </a:endParaRPr>
          </a:p>
          <a:p>
            <a:pPr>
              <a:lnSpc>
                <a:spcPct val="150000"/>
              </a:lnSpc>
            </a:pPr>
            <a:endParaRPr lang="en-US" sz="2000" b="1" dirty="0">
              <a:solidFill>
                <a:srgbClr val="000000"/>
              </a:solidFill>
            </a:endParaRPr>
          </a:p>
        </p:txBody>
      </p:sp>
      <p:sp>
        <p:nvSpPr>
          <p:cNvPr id="53" name="TextBox 195"/>
          <p:cNvSpPr txBox="1"/>
          <p:nvPr>
            <p:custDataLst>
              <p:tags r:id="rId13"/>
            </p:custDataLst>
          </p:nvPr>
        </p:nvSpPr>
        <p:spPr>
          <a:xfrm>
            <a:off x="7937283" y="3805552"/>
            <a:ext cx="1402080" cy="460375"/>
          </a:xfrm>
          <a:prstGeom prst="rect">
            <a:avLst/>
          </a:prstGeom>
          <a:noFill/>
        </p:spPr>
        <p:txBody>
          <a:bodyPr wrap="none" rtlCol="0">
            <a:spAutoFit/>
          </a:bodyPr>
          <a:lstStyle/>
          <a:p>
            <a:r>
              <a:rPr lang="zh-CN" altLang="id-ID" sz="2400" b="1" dirty="0">
                <a:solidFill>
                  <a:srgbClr val="C00000"/>
                </a:solidFill>
                <a:latin typeface="楷体" panose="02010609060101010101" pitchFamily="49" charset="-122"/>
                <a:ea typeface="楷体" panose="02010609060101010101" pitchFamily="49" charset="-122"/>
                <a:cs typeface="+mj-cs"/>
              </a:rPr>
              <a:t>万方分析</a:t>
            </a:r>
          </a:p>
        </p:txBody>
      </p:sp>
      <p:sp>
        <p:nvSpPr>
          <p:cNvPr id="56" name="TextBox 199"/>
          <p:cNvSpPr txBox="1"/>
          <p:nvPr>
            <p:custDataLst>
              <p:tags r:id="rId14"/>
            </p:custDataLst>
          </p:nvPr>
        </p:nvSpPr>
        <p:spPr>
          <a:xfrm>
            <a:off x="7937500" y="4142740"/>
            <a:ext cx="2789555" cy="553085"/>
          </a:xfrm>
          <a:prstGeom prst="rect">
            <a:avLst/>
          </a:prstGeom>
          <a:noFill/>
        </p:spPr>
        <p:txBody>
          <a:bodyPr wrap="square" rtlCol="0">
            <a:spAutoFit/>
          </a:bodyPr>
          <a:lstStyle/>
          <a:p>
            <a:pPr>
              <a:lnSpc>
                <a:spcPct val="150000"/>
              </a:lnSpc>
            </a:pPr>
            <a:r>
              <a:rPr lang="zh-CN" altLang="en-US" sz="2000" b="1" dirty="0">
                <a:latin typeface="楷体" panose="02010609060101010101" pitchFamily="49" charset="-122"/>
                <a:ea typeface="楷体" panose="02010609060101010101" pitchFamily="49" charset="-122"/>
                <a:sym typeface="+mn-ea"/>
              </a:rPr>
              <a:t>学术影响统计分析</a:t>
            </a:r>
            <a:endParaRPr lang="en-US" sz="2000" b="1" dirty="0">
              <a:solidFill>
                <a:srgbClr val="000000"/>
              </a:solidFill>
            </a:endParaRPr>
          </a:p>
        </p:txBody>
      </p:sp>
      <p:sp>
        <p:nvSpPr>
          <p:cNvPr id="57" name="TextBox 203"/>
          <p:cNvSpPr txBox="1"/>
          <p:nvPr>
            <p:custDataLst>
              <p:tags r:id="rId15"/>
            </p:custDataLst>
          </p:nvPr>
        </p:nvSpPr>
        <p:spPr>
          <a:xfrm>
            <a:off x="2930639" y="1430099"/>
            <a:ext cx="1402080" cy="460375"/>
          </a:xfrm>
          <a:prstGeom prst="rect">
            <a:avLst/>
          </a:prstGeom>
          <a:noFill/>
        </p:spPr>
        <p:txBody>
          <a:bodyPr wrap="none" rtlCol="0">
            <a:spAutoFit/>
          </a:bodyPr>
          <a:lstStyle/>
          <a:p>
            <a:pPr algn="r"/>
            <a:r>
              <a:rPr lang="zh-CN" altLang="id-ID" sz="2400" b="1" dirty="0">
                <a:solidFill>
                  <a:srgbClr val="C00000"/>
                </a:solidFill>
                <a:latin typeface="楷体" panose="02010609060101010101" pitchFamily="49" charset="-122"/>
                <a:ea typeface="楷体" panose="02010609060101010101" pitchFamily="49" charset="-122"/>
                <a:cs typeface="+mj-cs"/>
              </a:rPr>
              <a:t>万方检测</a:t>
            </a:r>
          </a:p>
        </p:txBody>
      </p:sp>
      <p:sp>
        <p:nvSpPr>
          <p:cNvPr id="58" name="TextBox 204"/>
          <p:cNvSpPr txBox="1"/>
          <p:nvPr>
            <p:custDataLst>
              <p:tags r:id="rId16"/>
            </p:custDataLst>
          </p:nvPr>
        </p:nvSpPr>
        <p:spPr>
          <a:xfrm>
            <a:off x="1849958" y="1723522"/>
            <a:ext cx="2482762" cy="1014730"/>
          </a:xfrm>
          <a:prstGeom prst="rect">
            <a:avLst/>
          </a:prstGeom>
          <a:noFill/>
        </p:spPr>
        <p:txBody>
          <a:bodyPr wrap="square" rtlCol="0">
            <a:spAutoFit/>
          </a:bodyPr>
          <a:lstStyle/>
          <a:p>
            <a:pPr algn="r">
              <a:lnSpc>
                <a:spcPct val="150000"/>
              </a:lnSpc>
            </a:pPr>
            <a:r>
              <a:rPr lang="zh-CN" altLang="en-US" sz="2000" b="1" dirty="0">
                <a:latin typeface="楷体" panose="02010609060101010101" pitchFamily="49" charset="-122"/>
                <a:ea typeface="楷体" panose="02010609060101010101" pitchFamily="49" charset="-122"/>
                <a:cs typeface="楷体" panose="02010609060101010101" pitchFamily="49" charset="-122"/>
                <a:sym typeface="+mn-ea"/>
              </a:rPr>
              <a:t>查大同  识小异</a:t>
            </a:r>
            <a:endParaRPr lang="zh-CN" altLang="en-US" sz="2000" b="1" dirty="0">
              <a:latin typeface="楷体" panose="02010609060101010101" pitchFamily="49" charset="-122"/>
              <a:ea typeface="楷体" panose="02010609060101010101" pitchFamily="49" charset="-122"/>
              <a:cs typeface="楷体" panose="02010609060101010101" pitchFamily="49" charset="-122"/>
            </a:endParaRPr>
          </a:p>
          <a:p>
            <a:pPr algn="r">
              <a:lnSpc>
                <a:spcPct val="150000"/>
              </a:lnSpc>
            </a:pPr>
            <a:endParaRPr lang="en-US" sz="2000" b="1" dirty="0">
              <a:solidFill>
                <a:srgbClr val="000000"/>
              </a:solidFill>
            </a:endParaRPr>
          </a:p>
        </p:txBody>
      </p:sp>
      <p:sp>
        <p:nvSpPr>
          <p:cNvPr id="59" name="TextBox 206"/>
          <p:cNvSpPr txBox="1"/>
          <p:nvPr>
            <p:custDataLst>
              <p:tags r:id="rId17"/>
            </p:custDataLst>
          </p:nvPr>
        </p:nvSpPr>
        <p:spPr>
          <a:xfrm>
            <a:off x="2909483" y="2618723"/>
            <a:ext cx="1402080" cy="460375"/>
          </a:xfrm>
          <a:prstGeom prst="rect">
            <a:avLst/>
          </a:prstGeom>
          <a:noFill/>
        </p:spPr>
        <p:txBody>
          <a:bodyPr wrap="none" rtlCol="0">
            <a:spAutoFit/>
          </a:bodyPr>
          <a:lstStyle/>
          <a:p>
            <a:pPr algn="r"/>
            <a:r>
              <a:rPr lang="zh-CN" altLang="id-ID" sz="2400" b="1" dirty="0">
                <a:solidFill>
                  <a:srgbClr val="C00000"/>
                </a:solidFill>
                <a:latin typeface="楷体" panose="02010609060101010101" pitchFamily="49" charset="-122"/>
                <a:ea typeface="楷体" panose="02010609060101010101" pitchFamily="49" charset="-122"/>
                <a:cs typeface="+mj-cs"/>
              </a:rPr>
              <a:t>万方科慧</a:t>
            </a:r>
          </a:p>
        </p:txBody>
      </p:sp>
      <p:sp>
        <p:nvSpPr>
          <p:cNvPr id="60" name="TextBox 207"/>
          <p:cNvSpPr txBox="1"/>
          <p:nvPr>
            <p:custDataLst>
              <p:tags r:id="rId18"/>
            </p:custDataLst>
          </p:nvPr>
        </p:nvSpPr>
        <p:spPr>
          <a:xfrm>
            <a:off x="1828801" y="2988055"/>
            <a:ext cx="2482762" cy="553085"/>
          </a:xfrm>
          <a:prstGeom prst="rect">
            <a:avLst/>
          </a:prstGeom>
          <a:noFill/>
        </p:spPr>
        <p:txBody>
          <a:bodyPr wrap="square" rtlCol="0">
            <a:spAutoFit/>
          </a:bodyPr>
          <a:lstStyle/>
          <a:p>
            <a:pPr algn="r">
              <a:lnSpc>
                <a:spcPct val="150000"/>
              </a:lnSpc>
            </a:pPr>
            <a:r>
              <a:rPr lang="zh-CN" altLang="en-US" sz="2000" b="1" dirty="0">
                <a:latin typeface="楷体" panose="02010609060101010101" pitchFamily="49" charset="-122"/>
                <a:ea typeface="楷体" panose="02010609060101010101" pitchFamily="49" charset="-122"/>
                <a:sym typeface="+mn-ea"/>
              </a:rPr>
              <a:t>助力科研创新</a:t>
            </a:r>
          </a:p>
        </p:txBody>
      </p:sp>
      <p:sp>
        <p:nvSpPr>
          <p:cNvPr id="61" name="TextBox 209"/>
          <p:cNvSpPr txBox="1"/>
          <p:nvPr>
            <p:custDataLst>
              <p:tags r:id="rId19"/>
            </p:custDataLst>
          </p:nvPr>
        </p:nvSpPr>
        <p:spPr>
          <a:xfrm>
            <a:off x="2604682" y="3805552"/>
            <a:ext cx="1706880" cy="460375"/>
          </a:xfrm>
          <a:prstGeom prst="rect">
            <a:avLst/>
          </a:prstGeom>
          <a:noFill/>
        </p:spPr>
        <p:txBody>
          <a:bodyPr wrap="none" rtlCol="0">
            <a:spAutoFit/>
          </a:bodyPr>
          <a:lstStyle/>
          <a:p>
            <a:pPr algn="r"/>
            <a:r>
              <a:rPr lang="zh-CN" altLang="id-ID" sz="2400" b="1" dirty="0">
                <a:solidFill>
                  <a:srgbClr val="C00000"/>
                </a:solidFill>
                <a:latin typeface="楷体" panose="02010609060101010101" pitchFamily="49" charset="-122"/>
                <a:ea typeface="楷体" panose="02010609060101010101" pitchFamily="49" charset="-122"/>
                <a:cs typeface="+mj-cs"/>
              </a:rPr>
              <a:t>万方学术圈</a:t>
            </a:r>
          </a:p>
        </p:txBody>
      </p:sp>
      <p:sp>
        <p:nvSpPr>
          <p:cNvPr id="62" name="TextBox 210"/>
          <p:cNvSpPr txBox="1"/>
          <p:nvPr>
            <p:custDataLst>
              <p:tags r:id="rId20"/>
            </p:custDataLst>
          </p:nvPr>
        </p:nvSpPr>
        <p:spPr>
          <a:xfrm>
            <a:off x="1828801" y="4183310"/>
            <a:ext cx="2482762" cy="1014730"/>
          </a:xfrm>
          <a:prstGeom prst="rect">
            <a:avLst/>
          </a:prstGeom>
          <a:noFill/>
        </p:spPr>
        <p:txBody>
          <a:bodyPr wrap="square" rtlCol="0">
            <a:spAutoFit/>
          </a:bodyPr>
          <a:lstStyle/>
          <a:p>
            <a:pPr algn="r">
              <a:lnSpc>
                <a:spcPct val="150000"/>
              </a:lnSpc>
            </a:pPr>
            <a:r>
              <a:rPr lang="zh-CN" altLang="en-US" sz="2000" b="1" dirty="0">
                <a:latin typeface="楷体" panose="02010609060101010101" pitchFamily="49" charset="-122"/>
                <a:ea typeface="楷体" panose="02010609060101010101" pitchFamily="49" charset="-122"/>
                <a:sym typeface="+mn-ea"/>
              </a:rPr>
              <a:t>学者交流分享之窗</a:t>
            </a:r>
            <a:endParaRPr lang="zh-CN" altLang="en-US" sz="2000" b="1" dirty="0">
              <a:latin typeface="楷体" panose="02010609060101010101" pitchFamily="49" charset="-122"/>
              <a:ea typeface="楷体" panose="02010609060101010101" pitchFamily="49" charset="-122"/>
            </a:endParaRPr>
          </a:p>
          <a:p>
            <a:pPr algn="r">
              <a:lnSpc>
                <a:spcPct val="150000"/>
              </a:lnSpc>
            </a:pPr>
            <a:endParaRPr lang="en-US" sz="2000" b="1" dirty="0">
              <a:solidFill>
                <a:srgbClr val="000000"/>
              </a:solidFill>
            </a:endParaRPr>
          </a:p>
        </p:txBody>
      </p:sp>
      <p:sp>
        <p:nvSpPr>
          <p:cNvPr id="63" name="TextBox 53"/>
          <p:cNvSpPr txBox="1"/>
          <p:nvPr>
            <p:custDataLst>
              <p:tags r:id="rId21"/>
            </p:custDataLst>
          </p:nvPr>
        </p:nvSpPr>
        <p:spPr>
          <a:xfrm>
            <a:off x="5213432" y="5229960"/>
            <a:ext cx="1833904" cy="1322070"/>
          </a:xfrm>
          <a:prstGeom prst="rect">
            <a:avLst/>
          </a:prstGeom>
          <a:noFill/>
        </p:spPr>
        <p:txBody>
          <a:bodyPr wrap="square" rtlCol="0">
            <a:spAutoFit/>
            <a:scene3d>
              <a:camera prst="orthographicFront"/>
              <a:lightRig rig="threePt" dir="t"/>
            </a:scene3d>
          </a:bodyPr>
          <a:lstStyle/>
          <a:p>
            <a:pPr algn="ctr"/>
            <a:r>
              <a:rPr lang="zh-CN" alt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j-ea"/>
                <a:cs typeface="+mj-cs"/>
              </a:rPr>
              <a:t>知识服务平台</a:t>
            </a:r>
          </a:p>
        </p:txBody>
      </p:sp>
      <p:pic>
        <p:nvPicPr>
          <p:cNvPr id="69" name="图片 68" descr="3731821"/>
          <p:cNvPicPr>
            <a:picLocks noChangeAspect="1"/>
          </p:cNvPicPr>
          <p:nvPr/>
        </p:nvPicPr>
        <p:blipFill>
          <a:blip r:embed="rId24">
            <a:extLst>
              <a:ext uri="{96DAC541-7B7A-43D3-8B79-37D633B846F1}">
                <asvg:svgBlip xmlns:asvg="http://schemas.microsoft.com/office/drawing/2016/SVG/main" xmlns="" r:embed="rId25"/>
              </a:ext>
            </a:extLst>
          </a:blip>
          <a:stretch>
            <a:fillRect/>
          </a:stretch>
        </p:blipFill>
        <p:spPr>
          <a:xfrm>
            <a:off x="4915535" y="2962910"/>
            <a:ext cx="684000" cy="684000"/>
          </a:xfrm>
          <a:prstGeom prst="rect">
            <a:avLst/>
          </a:prstGeom>
        </p:spPr>
      </p:pic>
      <p:pic>
        <p:nvPicPr>
          <p:cNvPr id="70" name="图片 69" descr="4530240"/>
          <p:cNvPicPr>
            <a:picLocks noChangeAspect="1"/>
          </p:cNvPicPr>
          <p:nvPr/>
        </p:nvPicPr>
        <p:blipFill>
          <a:blip r:embed="rId26">
            <a:extLst>
              <a:ext uri="{96DAC541-7B7A-43D3-8B79-37D633B846F1}">
                <asvg:svgBlip xmlns:asvg="http://schemas.microsoft.com/office/drawing/2016/SVG/main" xmlns="" r:embed="rId27"/>
              </a:ext>
            </a:extLst>
          </a:blip>
          <a:stretch>
            <a:fillRect/>
          </a:stretch>
        </p:blipFill>
        <p:spPr>
          <a:xfrm>
            <a:off x="4799965" y="1732915"/>
            <a:ext cx="914400" cy="914400"/>
          </a:xfrm>
          <a:prstGeom prst="rect">
            <a:avLst/>
          </a:prstGeom>
        </p:spPr>
      </p:pic>
      <p:pic>
        <p:nvPicPr>
          <p:cNvPr id="72" name="图片 71" descr="3656924"/>
          <p:cNvPicPr>
            <a:picLocks noChangeAspect="1"/>
          </p:cNvPicPr>
          <p:nvPr/>
        </p:nvPicPr>
        <p:blipFill>
          <a:blip r:embed="rId28">
            <a:extLst>
              <a:ext uri="{96DAC541-7B7A-43D3-8B79-37D633B846F1}">
                <asvg:svgBlip xmlns:asvg="http://schemas.microsoft.com/office/drawing/2016/SVG/main" xmlns="" r:embed="rId29"/>
              </a:ext>
            </a:extLst>
          </a:blip>
          <a:stretch>
            <a:fillRect/>
          </a:stretch>
        </p:blipFill>
        <p:spPr>
          <a:xfrm>
            <a:off x="6490335" y="1732915"/>
            <a:ext cx="684000" cy="684000"/>
          </a:xfrm>
          <a:prstGeom prst="rect">
            <a:avLst/>
          </a:prstGeom>
        </p:spPr>
      </p:pic>
      <p:pic>
        <p:nvPicPr>
          <p:cNvPr id="73" name="图片 72" descr="3645593"/>
          <p:cNvPicPr>
            <a:picLocks noChangeAspect="1"/>
          </p:cNvPicPr>
          <p:nvPr/>
        </p:nvPicPr>
        <p:blipFill>
          <a:blip r:embed="rId30">
            <a:extLst>
              <a:ext uri="{96DAC541-7B7A-43D3-8B79-37D633B846F1}">
                <asvg:svgBlip xmlns:asvg="http://schemas.microsoft.com/office/drawing/2016/SVG/main" xmlns="" r:embed="rId31"/>
              </a:ext>
            </a:extLst>
          </a:blip>
          <a:stretch>
            <a:fillRect/>
          </a:stretch>
        </p:blipFill>
        <p:spPr>
          <a:xfrm>
            <a:off x="6628765" y="2799080"/>
            <a:ext cx="612000" cy="612000"/>
          </a:xfrm>
          <a:prstGeom prst="rect">
            <a:avLst/>
          </a:prstGeom>
        </p:spPr>
      </p:pic>
      <p:pic>
        <p:nvPicPr>
          <p:cNvPr id="74" name="图片 73" descr="3659166"/>
          <p:cNvPicPr>
            <a:picLocks noChangeAspect="1"/>
          </p:cNvPicPr>
          <p:nvPr/>
        </p:nvPicPr>
        <p:blipFill>
          <a:blip r:embed="rId32">
            <a:extLst>
              <a:ext uri="{96DAC541-7B7A-43D3-8B79-37D633B846F1}">
                <asvg:svgBlip xmlns:asvg="http://schemas.microsoft.com/office/drawing/2016/SVG/main" xmlns="" r:embed="rId33"/>
              </a:ext>
            </a:extLst>
          </a:blip>
          <a:stretch>
            <a:fillRect/>
          </a:stretch>
        </p:blipFill>
        <p:spPr>
          <a:xfrm>
            <a:off x="5077460" y="4099560"/>
            <a:ext cx="504000" cy="504000"/>
          </a:xfrm>
          <a:prstGeom prst="rect">
            <a:avLst/>
          </a:prstGeom>
        </p:spPr>
      </p:pic>
      <p:pic>
        <p:nvPicPr>
          <p:cNvPr id="75" name="图片 74" descr="4524052"/>
          <p:cNvPicPr>
            <a:picLocks noChangeAspect="1"/>
          </p:cNvPicPr>
          <p:nvPr/>
        </p:nvPicPr>
        <p:blipFill>
          <a:blip r:embed="rId34">
            <a:extLst>
              <a:ext uri="{96DAC541-7B7A-43D3-8B79-37D633B846F1}">
                <asvg:svgBlip xmlns:asvg="http://schemas.microsoft.com/office/drawing/2016/SVG/main" xmlns="" r:embed="rId35"/>
              </a:ext>
            </a:extLst>
          </a:blip>
          <a:stretch>
            <a:fillRect/>
          </a:stretch>
        </p:blipFill>
        <p:spPr>
          <a:xfrm>
            <a:off x="6506845" y="3956050"/>
            <a:ext cx="576000" cy="576000"/>
          </a:xfrm>
          <a:prstGeom prst="rect">
            <a:avLst/>
          </a:prstGeom>
        </p:spPr>
      </p:pic>
      <p:graphicFrame>
        <p:nvGraphicFramePr>
          <p:cNvPr id="3" name="图示 2"/>
          <p:cNvGraphicFramePr/>
          <p:nvPr/>
        </p:nvGraphicFramePr>
        <p:xfrm>
          <a:off x="3495329" y="1791854"/>
          <a:ext cx="6096000" cy="4064000"/>
        </p:xfrm>
        <a:graphic>
          <a:graphicData uri="http://schemas.openxmlformats.org/drawingml/2006/diagram">
            <dgm:relIds xmlns:dgm="http://schemas.openxmlformats.org/drawingml/2006/diagram" xmlns:r="http://schemas.openxmlformats.org/officeDocument/2006/relationships" r:dm="rId36" r:lo="rId37" r:qs="rId38" r:cs="rId39"/>
          </a:graphicData>
        </a:graphic>
      </p:graphicFrame>
      <p:sp>
        <p:nvSpPr>
          <p:cNvPr id="6" name="矩形 5"/>
          <p:cNvSpPr>
            <a:spLocks noChangeArrowheads="1"/>
          </p:cNvSpPr>
          <p:nvPr/>
        </p:nvSpPr>
        <p:spPr bwMode="auto">
          <a:xfrm>
            <a:off x="5828030" y="66040"/>
            <a:ext cx="180657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ea typeface="宋体" panose="02010600030101010101" pitchFamily="2" charset="-122"/>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ea typeface="宋体" panose="02010600030101010101" pitchFamily="2" charset="-122"/>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ea typeface="宋体" panose="02010600030101010101" pitchFamily="2" charset="-122"/>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5pPr>
            <a:lvl6pPr marL="25146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6pPr>
            <a:lvl7pPr marL="29718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7pPr>
            <a:lvl8pPr marL="34290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8pPr>
            <a:lvl9pPr marL="38862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9pPr>
          </a:lstStyle>
          <a:p>
            <a:pPr eaLnBrk="1" hangingPunct="1">
              <a:lnSpc>
                <a:spcPct val="100000"/>
              </a:lnSpc>
              <a:spcBef>
                <a:spcPct val="0"/>
              </a:spcBef>
              <a:buClrTx/>
              <a:buFontTx/>
              <a:buNone/>
            </a:pPr>
            <a:r>
              <a:rPr lang="zh-CN" altLang="en-US" sz="3200" b="1" dirty="0">
                <a:solidFill>
                  <a:schemeClr val="bg1"/>
                </a:solidFill>
                <a:latin typeface="楷体" panose="02010609060101010101" pitchFamily="49" charset="-122"/>
                <a:ea typeface="楷体" panose="02010609060101010101" pitchFamily="49" charset="-122"/>
                <a:cs typeface="楷体" panose="02010609060101010101" pitchFamily="49" charset="-122"/>
              </a:rPr>
              <a:t>目  录</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56"/>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57"/>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58"/>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59"/>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60"/>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61"/>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62"/>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63"/>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69"/>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70"/>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72"/>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73"/>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74"/>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7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3" grpId="0" animBg="1"/>
      <p:bldP spid="43" grpId="1" animBg="1"/>
      <p:bldP spid="44" grpId="0"/>
      <p:bldP spid="44" grpId="1"/>
      <p:bldP spid="45" grpId="0"/>
      <p:bldP spid="45" grpId="1"/>
      <p:bldP spid="46" grpId="0"/>
      <p:bldP spid="46" grpId="1"/>
      <p:bldP spid="47" grpId="0"/>
      <p:bldP spid="47" grpId="1"/>
      <p:bldP spid="53" grpId="0"/>
      <p:bldP spid="53"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 grpId="0"/>
      <p:bldP spid="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2029980" y="1638444"/>
            <a:ext cx="4424363" cy="4764087"/>
            <a:chOff x="2029980" y="1638444"/>
            <a:chExt cx="4424363" cy="4764087"/>
          </a:xfrm>
        </p:grpSpPr>
        <p:pic>
          <p:nvPicPr>
            <p:cNvPr id="2" name="图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29980" y="1638444"/>
              <a:ext cx="4424363" cy="476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3"/>
            <p:cNvSpPr>
              <a:spLocks noChangeArrowheads="1"/>
            </p:cNvSpPr>
            <p:nvPr/>
          </p:nvSpPr>
          <p:spPr bwMode="auto">
            <a:xfrm rot="20634101">
              <a:off x="2661805" y="2370281"/>
              <a:ext cx="1754188"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ea typeface="宋体" panose="02010600030101010101" pitchFamily="2" charset="-122"/>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ea typeface="宋体" panose="02010600030101010101" pitchFamily="2" charset="-122"/>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ea typeface="宋体" panose="02010600030101010101" pitchFamily="2" charset="-122"/>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5pPr>
              <a:lvl6pPr marL="25146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6pPr>
              <a:lvl7pPr marL="29718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7pPr>
              <a:lvl8pPr marL="34290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8pPr>
              <a:lvl9pPr marL="38862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9pPr>
            </a:lstStyle>
            <a:p>
              <a:pPr eaLnBrk="1" hangingPunct="1">
                <a:lnSpc>
                  <a:spcPct val="100000"/>
                </a:lnSpc>
                <a:spcBef>
                  <a:spcPct val="0"/>
                </a:spcBef>
                <a:buClrTx/>
                <a:buFontTx/>
                <a:buNone/>
              </a:pPr>
              <a:r>
                <a:rPr lang="zh-CN" altLang="en-US" sz="3600" b="1">
                  <a:solidFill>
                    <a:srgbClr val="002060"/>
                  </a:solidFill>
                  <a:latin typeface="楷体" panose="02010609060101010101" pitchFamily="49" charset="-122"/>
                  <a:ea typeface="楷体" panose="02010609060101010101" pitchFamily="49" charset="-122"/>
                </a:rPr>
                <a:t>写论文？</a:t>
              </a:r>
            </a:p>
          </p:txBody>
        </p:sp>
        <p:sp>
          <p:nvSpPr>
            <p:cNvPr id="4" name="矩形 4"/>
            <p:cNvSpPr>
              <a:spLocks noChangeArrowheads="1"/>
            </p:cNvSpPr>
            <p:nvPr/>
          </p:nvSpPr>
          <p:spPr bwMode="auto">
            <a:xfrm rot="2013969">
              <a:off x="4489018" y="2321069"/>
              <a:ext cx="180848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ea typeface="宋体" panose="02010600030101010101" pitchFamily="2" charset="-122"/>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ea typeface="宋体" panose="02010600030101010101" pitchFamily="2" charset="-122"/>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ea typeface="宋体" panose="02010600030101010101" pitchFamily="2" charset="-122"/>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5pPr>
              <a:lvl6pPr marL="25146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6pPr>
              <a:lvl7pPr marL="29718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7pPr>
              <a:lvl8pPr marL="34290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8pPr>
              <a:lvl9pPr marL="38862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9pPr>
            </a:lstStyle>
            <a:p>
              <a:pPr eaLnBrk="1" hangingPunct="1">
                <a:lnSpc>
                  <a:spcPct val="100000"/>
                </a:lnSpc>
                <a:spcBef>
                  <a:spcPct val="0"/>
                </a:spcBef>
                <a:buClrTx/>
                <a:buFontTx/>
                <a:buNone/>
              </a:pPr>
              <a:r>
                <a:rPr lang="zh-CN" altLang="en-US" sz="3200" b="1">
                  <a:solidFill>
                    <a:schemeClr val="bg1"/>
                  </a:solidFill>
                  <a:latin typeface="楷体" panose="02010609060101010101" pitchFamily="49" charset="-122"/>
                  <a:ea typeface="楷体" panose="02010609060101010101" pitchFamily="49" charset="-122"/>
                </a:rPr>
                <a:t>查资料？</a:t>
              </a:r>
            </a:p>
          </p:txBody>
        </p:sp>
      </p:grpSp>
      <p:sp>
        <p:nvSpPr>
          <p:cNvPr id="6" name="圆角矩形 5"/>
          <p:cNvSpPr/>
          <p:nvPr/>
        </p:nvSpPr>
        <p:spPr>
          <a:xfrm>
            <a:off x="6819683" y="1984172"/>
            <a:ext cx="3600400" cy="709022"/>
          </a:xfrm>
          <a:prstGeom prst="roundRect">
            <a:avLst/>
          </a:prstGeom>
          <a:solidFill>
            <a:schemeClr val="accent1">
              <a:lumMod val="60000"/>
              <a:lumOff val="40000"/>
            </a:schemeClr>
          </a:solidFill>
        </p:spPr>
        <p:style>
          <a:lnRef idx="0">
            <a:schemeClr val="accent4"/>
          </a:lnRef>
          <a:fillRef idx="3">
            <a:schemeClr val="accent4"/>
          </a:fillRef>
          <a:effectRef idx="3">
            <a:schemeClr val="accent4"/>
          </a:effectRef>
          <a:fontRef idx="minor">
            <a:schemeClr val="lt1"/>
          </a:fontRef>
        </p:style>
        <p:txBody>
          <a:bodyPr anchor="ctr"/>
          <a:lstStyle/>
          <a:p>
            <a:pPr algn="ctr" eaLnBrk="1" hangingPunct="1">
              <a:defRPr/>
            </a:pPr>
            <a:r>
              <a:rPr lang="en-US" altLang="zh-CN" b="1" dirty="0">
                <a:latin typeface="楷体" panose="02010609060101010101" pitchFamily="49" charset="-122"/>
                <a:ea typeface="楷体" panose="02010609060101010101" pitchFamily="49" charset="-122"/>
                <a:cs typeface="楷体" panose="02010609060101010101" pitchFamily="49" charset="-122"/>
              </a:rPr>
              <a:t>1</a:t>
            </a:r>
            <a:r>
              <a:rPr lang="zh-CN" altLang="en-US" b="1" dirty="0">
                <a:latin typeface="楷体" panose="02010609060101010101" pitchFamily="49" charset="-122"/>
                <a:ea typeface="楷体" panose="02010609060101010101" pitchFamily="49" charset="-122"/>
                <a:cs typeface="楷体" panose="02010609060101010101" pitchFamily="49" charset="-122"/>
              </a:rPr>
              <a:t>、研究主题怎么定？</a:t>
            </a:r>
          </a:p>
        </p:txBody>
      </p:sp>
      <p:sp>
        <p:nvSpPr>
          <p:cNvPr id="7" name="圆角矩形 6"/>
          <p:cNvSpPr/>
          <p:nvPr/>
        </p:nvSpPr>
        <p:spPr>
          <a:xfrm>
            <a:off x="6819683" y="2980051"/>
            <a:ext cx="3600400" cy="709022"/>
          </a:xfrm>
          <a:prstGeom prst="roundRect">
            <a:avLst/>
          </a:prstGeom>
        </p:spPr>
        <p:style>
          <a:lnRef idx="0">
            <a:schemeClr val="accent5"/>
          </a:lnRef>
          <a:fillRef idx="3">
            <a:schemeClr val="accent5"/>
          </a:fillRef>
          <a:effectRef idx="3">
            <a:schemeClr val="accent5"/>
          </a:effectRef>
          <a:fontRef idx="minor">
            <a:schemeClr val="lt1"/>
          </a:fontRef>
        </p:style>
        <p:txBody>
          <a:bodyPr anchor="ctr"/>
          <a:lstStyle/>
          <a:p>
            <a:pPr algn="ctr" eaLnBrk="1" hangingPunct="1">
              <a:defRPr/>
            </a:pPr>
            <a:r>
              <a:rPr lang="en-US" altLang="zh-CN" b="1" dirty="0">
                <a:latin typeface="楷体" panose="02010609060101010101" pitchFamily="49" charset="-122"/>
                <a:ea typeface="楷体" panose="02010609060101010101" pitchFamily="49" charset="-122"/>
                <a:cs typeface="楷体" panose="02010609060101010101" pitchFamily="49" charset="-122"/>
              </a:rPr>
              <a:t>2</a:t>
            </a:r>
            <a:r>
              <a:rPr lang="zh-CN" altLang="en-US" b="1" dirty="0">
                <a:latin typeface="楷体" panose="02010609060101010101" pitchFamily="49" charset="-122"/>
                <a:ea typeface="楷体" panose="02010609060101010101" pitchFamily="49" charset="-122"/>
                <a:cs typeface="楷体" panose="02010609060101010101" pitchFamily="49" charset="-122"/>
              </a:rPr>
              <a:t>、研究价值怎么样？</a:t>
            </a:r>
          </a:p>
        </p:txBody>
      </p:sp>
      <p:sp>
        <p:nvSpPr>
          <p:cNvPr id="8" name="圆角矩形 7"/>
          <p:cNvSpPr/>
          <p:nvPr/>
        </p:nvSpPr>
        <p:spPr>
          <a:xfrm>
            <a:off x="6844927" y="4006981"/>
            <a:ext cx="3600400" cy="709022"/>
          </a:xfrm>
          <a:prstGeom prst="roundRect">
            <a:avLst/>
          </a:prstGeom>
          <a:solidFill>
            <a:schemeClr val="accent5">
              <a:lumMod val="75000"/>
            </a:schemeClr>
          </a:solidFill>
        </p:spPr>
        <p:style>
          <a:lnRef idx="0">
            <a:schemeClr val="accent5"/>
          </a:lnRef>
          <a:fillRef idx="3">
            <a:schemeClr val="accent5"/>
          </a:fillRef>
          <a:effectRef idx="3">
            <a:schemeClr val="accent5"/>
          </a:effectRef>
          <a:fontRef idx="minor">
            <a:schemeClr val="lt1"/>
          </a:fontRef>
        </p:style>
        <p:txBody>
          <a:bodyPr anchor="ctr"/>
          <a:lstStyle/>
          <a:p>
            <a:pPr algn="ctr" eaLnBrk="1" hangingPunct="1">
              <a:defRPr/>
            </a:pPr>
            <a:r>
              <a:rPr lang="en-US" altLang="zh-CN" b="1" dirty="0">
                <a:latin typeface="楷体" panose="02010609060101010101" pitchFamily="49" charset="-122"/>
                <a:ea typeface="楷体" panose="02010609060101010101" pitchFamily="49" charset="-122"/>
                <a:cs typeface="楷体" panose="02010609060101010101" pitchFamily="49" charset="-122"/>
              </a:rPr>
              <a:t>3</a:t>
            </a:r>
            <a:r>
              <a:rPr lang="zh-CN" altLang="en-US" b="1" dirty="0">
                <a:latin typeface="楷体" panose="02010609060101010101" pitchFamily="49" charset="-122"/>
                <a:ea typeface="楷体" panose="02010609060101010101" pitchFamily="49" charset="-122"/>
                <a:cs typeface="楷体" panose="02010609060101010101" pitchFamily="49" charset="-122"/>
              </a:rPr>
              <a:t>、参考文献有哪些？</a:t>
            </a:r>
          </a:p>
        </p:txBody>
      </p:sp>
      <p:sp>
        <p:nvSpPr>
          <p:cNvPr id="9" name="圆角矩形 8"/>
          <p:cNvSpPr/>
          <p:nvPr/>
        </p:nvSpPr>
        <p:spPr>
          <a:xfrm>
            <a:off x="6844945" y="5033957"/>
            <a:ext cx="3600400" cy="709022"/>
          </a:xfrm>
          <a:prstGeom prst="roundRect">
            <a:avLst/>
          </a:prstGeom>
          <a:solidFill>
            <a:schemeClr val="accent5">
              <a:lumMod val="50000"/>
            </a:schemeClr>
          </a:solidFill>
        </p:spPr>
        <p:style>
          <a:lnRef idx="0">
            <a:schemeClr val="accent5"/>
          </a:lnRef>
          <a:fillRef idx="3">
            <a:schemeClr val="accent5"/>
          </a:fillRef>
          <a:effectRef idx="3">
            <a:schemeClr val="accent5"/>
          </a:effectRef>
          <a:fontRef idx="minor">
            <a:schemeClr val="lt1"/>
          </a:fontRef>
        </p:style>
        <p:txBody>
          <a:bodyPr anchor="ctr"/>
          <a:lstStyle/>
          <a:p>
            <a:pPr algn="ctr" eaLnBrk="1" hangingPunct="1">
              <a:defRPr/>
            </a:pPr>
            <a:r>
              <a:rPr lang="en-US" altLang="zh-CN" b="1" dirty="0">
                <a:latin typeface="楷体" panose="02010609060101010101" pitchFamily="49" charset="-122"/>
                <a:ea typeface="楷体" panose="02010609060101010101" pitchFamily="49" charset="-122"/>
                <a:cs typeface="楷体" panose="02010609060101010101" pitchFamily="49" charset="-122"/>
              </a:rPr>
              <a:t>4</a:t>
            </a:r>
            <a:r>
              <a:rPr lang="zh-CN" altLang="en-US" b="1" dirty="0">
                <a:latin typeface="楷体" panose="02010609060101010101" pitchFamily="49" charset="-122"/>
                <a:ea typeface="楷体" panose="02010609060101010101" pitchFamily="49" charset="-122"/>
                <a:cs typeface="楷体" panose="02010609060101010101" pitchFamily="49" charset="-122"/>
              </a:rPr>
              <a:t>、论文结构怎么写？</a:t>
            </a:r>
          </a:p>
        </p:txBody>
      </p:sp>
      <p:sp>
        <p:nvSpPr>
          <p:cNvPr id="5" name="文本框 4"/>
          <p:cNvSpPr txBox="1"/>
          <p:nvPr/>
        </p:nvSpPr>
        <p:spPr>
          <a:xfrm>
            <a:off x="143510" y="71755"/>
            <a:ext cx="3949065" cy="58356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a:solidFill>
                  <a:schemeClr val="bg1"/>
                </a:solidFill>
                <a:latin typeface="楷体" panose="02010609060101010101" pitchFamily="49" charset="-122"/>
                <a:ea typeface="楷体" panose="02010609060101010101" pitchFamily="49" charset="-122"/>
                <a:sym typeface="+mn-ea"/>
              </a:rPr>
              <a:t>一、写论文前的思考</a:t>
            </a:r>
          </a:p>
        </p:txBody>
      </p:sp>
    </p:spTree>
    <p:custDataLst>
      <p:tags r:id="rId1"/>
    </p:custDataLst>
  </p:cSld>
  <p:clrMapOvr>
    <a:masterClrMapping/>
  </p:clrMapOvr>
  <p:timing>
    <p:tnLst>
      <p:par>
        <p:cTn id="1" dur="indefinite" restart="never" nodeType="tmRoot"/>
      </p:par>
    </p:tnLst>
    <p:bldLst>
      <p:bldP spid="6" grpId="0" animBg="1"/>
      <p:bldP spid="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9"/>
          <p:cNvSpPr>
            <a:spLocks noChangeArrowheads="1"/>
          </p:cNvSpPr>
          <p:nvPr/>
        </p:nvSpPr>
        <p:spPr bwMode="auto">
          <a:xfrm>
            <a:off x="3965879" y="1422400"/>
            <a:ext cx="2214880"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dirty="0">
                <a:solidFill>
                  <a:srgbClr val="000000"/>
                </a:solidFill>
                <a:latin typeface="楷体" panose="02010609060101010101" pitchFamily="49" charset="-122"/>
                <a:ea typeface="楷体" panose="02010609060101010101" pitchFamily="49" charset="-122"/>
                <a:cs typeface="楷体" panose="02010609060101010101" pitchFamily="49" charset="-122"/>
              </a:rPr>
              <a:t>1.</a:t>
            </a:r>
            <a:r>
              <a:rPr lang="zh-CN" altLang="en-US" sz="2000" b="1" dirty="0">
                <a:solidFill>
                  <a:srgbClr val="000000"/>
                </a:solidFill>
                <a:latin typeface="楷体" panose="02010609060101010101" pitchFamily="49" charset="-122"/>
                <a:ea typeface="楷体" panose="02010609060101010101" pitchFamily="49" charset="-122"/>
                <a:cs typeface="楷体" panose="02010609060101010101" pitchFamily="49" charset="-122"/>
              </a:rPr>
              <a:t>使用万方科慧</a:t>
            </a:r>
          </a:p>
          <a:p>
            <a:pPr algn="ctr" eaLnBrk="1" hangingPunct="1"/>
            <a:r>
              <a:rPr lang="zh-CN" altLang="en-US" sz="2000" b="1" dirty="0">
                <a:solidFill>
                  <a:srgbClr val="000000"/>
                </a:solidFill>
                <a:latin typeface="楷体" panose="02010609060101010101" pitchFamily="49" charset="-122"/>
                <a:ea typeface="楷体" panose="02010609060101010101" pitchFamily="49" charset="-122"/>
                <a:cs typeface="楷体" panose="02010609060101010101" pitchFamily="49" charset="-122"/>
              </a:rPr>
              <a:t>追踪最新研究动态</a:t>
            </a:r>
          </a:p>
        </p:txBody>
      </p:sp>
      <p:sp>
        <p:nvSpPr>
          <p:cNvPr id="11" name="矩形 10"/>
          <p:cNvSpPr/>
          <p:nvPr/>
        </p:nvSpPr>
        <p:spPr>
          <a:xfrm>
            <a:off x="165735" y="2525395"/>
            <a:ext cx="2422525" cy="1359535"/>
          </a:xfrm>
          <a:prstGeom prst="rect">
            <a:avLst/>
          </a:prstGeom>
        </p:spPr>
        <p:txBody>
          <a:bodyPr vert="horz" lIns="121920" tIns="60960" rIns="121920" bIns="60960" rtlCol="0">
            <a:noAutofit/>
            <a:scene3d>
              <a:camera prst="orthographicFront"/>
              <a:lightRig rig="threePt" dir="t"/>
            </a:scene3d>
          </a:bodyPr>
          <a:lstStyle/>
          <a:p>
            <a:pPr algn="just">
              <a:lnSpc>
                <a:spcPct val="150000"/>
              </a:lnSpc>
              <a:spcBef>
                <a:spcPct val="20000"/>
              </a:spcBef>
            </a:pPr>
            <a:r>
              <a:rPr lang="zh-CN" altLang="en-US" sz="1600"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使用</a:t>
            </a:r>
            <a:r>
              <a:rPr lang="zh-CN" altLang="en-US" sz="1600" b="1" u="sng" kern="100" dirty="0">
                <a:solidFill>
                  <a:srgbClr val="FF0000"/>
                </a:solidFill>
                <a:effectLst/>
                <a:latin typeface="楷体" panose="02010609060101010101" pitchFamily="49" charset="-122"/>
                <a:ea typeface="楷体" panose="02010609060101010101" pitchFamily="49" charset="-122"/>
                <a:cs typeface="Times New Roman" panose="02020603050405020304" pitchFamily="18" charset="0"/>
              </a:rPr>
              <a:t>万方科慧</a:t>
            </a:r>
            <a:r>
              <a:rPr lang="zh-CN" altLang="en-US" sz="1600"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获取</a:t>
            </a:r>
            <a:r>
              <a:rPr lang="zh-CN" altLang="en-US" sz="1600" b="1" u="sng" kern="100" dirty="0">
                <a:solidFill>
                  <a:srgbClr val="FF0000"/>
                </a:solidFill>
                <a:effectLst/>
                <a:latin typeface="楷体" panose="02010609060101010101" pitchFamily="49" charset="-122"/>
                <a:ea typeface="楷体" panose="02010609060101010101" pitchFamily="49" charset="-122"/>
                <a:cs typeface="Times New Roman" panose="02020603050405020304" pitchFamily="18" charset="0"/>
              </a:rPr>
              <a:t>最新立项且无产出</a:t>
            </a:r>
            <a:r>
              <a:rPr lang="zh-CN" altLang="en-US" sz="1600"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的科研项目辅助研究选题。</a:t>
            </a:r>
            <a:endParaRPr lang="en-US" altLang="zh-CN" sz="1600"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p>
            <a:pPr algn="just">
              <a:lnSpc>
                <a:spcPct val="150000"/>
              </a:lnSpc>
              <a:spcBef>
                <a:spcPct val="20000"/>
              </a:spcBef>
            </a:pPr>
            <a:endParaRPr lang="en-US" altLang="zh-CN" sz="1600"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p>
            <a:pPr algn="just">
              <a:lnSpc>
                <a:spcPct val="150000"/>
              </a:lnSpc>
              <a:spcBef>
                <a:spcPct val="20000"/>
              </a:spcBef>
            </a:pPr>
            <a:endParaRPr lang="en-US" altLang="zh-CN" sz="1600"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p:txBody>
      </p:sp>
      <p:sp>
        <p:nvSpPr>
          <p:cNvPr id="14" name="矩形 30"/>
          <p:cNvSpPr>
            <a:spLocks noChangeArrowheads="1"/>
          </p:cNvSpPr>
          <p:nvPr/>
        </p:nvSpPr>
        <p:spPr bwMode="auto">
          <a:xfrm>
            <a:off x="8003975" y="1422545"/>
            <a:ext cx="1960880"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dirty="0">
                <a:solidFill>
                  <a:srgbClr val="000000"/>
                </a:solidFill>
                <a:latin typeface="楷体" panose="02010609060101010101" pitchFamily="49" charset="-122"/>
                <a:ea typeface="楷体" panose="02010609060101010101" pitchFamily="49" charset="-122"/>
                <a:cs typeface="楷体" panose="02010609060101010101" pitchFamily="49" charset="-122"/>
              </a:rPr>
              <a:t>2.</a:t>
            </a:r>
            <a:r>
              <a:rPr lang="zh-CN" altLang="en-US" sz="2000" b="1" dirty="0">
                <a:solidFill>
                  <a:srgbClr val="000000"/>
                </a:solidFill>
                <a:latin typeface="楷体" panose="02010609060101010101" pitchFamily="49" charset="-122"/>
                <a:ea typeface="楷体" panose="02010609060101010101" pitchFamily="49" charset="-122"/>
                <a:cs typeface="楷体" panose="02010609060101010101" pitchFamily="49" charset="-122"/>
              </a:rPr>
              <a:t>使用万方选题</a:t>
            </a:r>
          </a:p>
          <a:p>
            <a:pPr algn="ctr" eaLnBrk="1" hangingPunct="1"/>
            <a:r>
              <a:rPr lang="zh-CN" altLang="en-US" sz="2000" b="1" dirty="0">
                <a:solidFill>
                  <a:srgbClr val="000000"/>
                </a:solidFill>
                <a:latin typeface="楷体" panose="02010609060101010101" pitchFamily="49" charset="-122"/>
                <a:ea typeface="楷体" panose="02010609060101010101" pitchFamily="49" charset="-122"/>
                <a:cs typeface="楷体" panose="02010609060101010101" pitchFamily="49" charset="-122"/>
              </a:rPr>
              <a:t>专业的选题助手</a:t>
            </a:r>
          </a:p>
        </p:txBody>
      </p:sp>
      <p:pic>
        <p:nvPicPr>
          <p:cNvPr id="5" name="图片 4"/>
          <p:cNvPicPr>
            <a:picLocks noChangeAspect="1"/>
          </p:cNvPicPr>
          <p:nvPr/>
        </p:nvPicPr>
        <p:blipFill>
          <a:blip r:embed="rId4"/>
          <a:stretch>
            <a:fillRect/>
          </a:stretch>
        </p:blipFill>
        <p:spPr>
          <a:xfrm>
            <a:off x="2938780" y="2239645"/>
            <a:ext cx="9075420" cy="3989070"/>
          </a:xfrm>
          <a:prstGeom prst="rect">
            <a:avLst/>
          </a:prstGeom>
        </p:spPr>
      </p:pic>
      <p:pic>
        <p:nvPicPr>
          <p:cNvPr id="2" name="图片 1"/>
          <p:cNvPicPr>
            <a:picLocks noChangeAspect="1"/>
          </p:cNvPicPr>
          <p:nvPr/>
        </p:nvPicPr>
        <p:blipFill>
          <a:blip r:embed="rId5"/>
          <a:stretch>
            <a:fillRect/>
          </a:stretch>
        </p:blipFill>
        <p:spPr>
          <a:xfrm>
            <a:off x="2938780" y="2239645"/>
            <a:ext cx="8696960" cy="4516755"/>
          </a:xfrm>
          <a:prstGeom prst="rect">
            <a:avLst/>
          </a:prstGeom>
        </p:spPr>
      </p:pic>
      <p:sp>
        <p:nvSpPr>
          <p:cNvPr id="6" name="矩形 5"/>
          <p:cNvSpPr/>
          <p:nvPr/>
        </p:nvSpPr>
        <p:spPr>
          <a:xfrm>
            <a:off x="165735" y="3884930"/>
            <a:ext cx="2422525" cy="1359535"/>
          </a:xfrm>
          <a:prstGeom prst="rect">
            <a:avLst/>
          </a:prstGeom>
        </p:spPr>
        <p:txBody>
          <a:bodyPr vert="horz" lIns="121920" tIns="60960" rIns="121920" bIns="60960" rtlCol="0">
            <a:noAutofit/>
            <a:scene3d>
              <a:camera prst="orthographicFront"/>
              <a:lightRig rig="threePt" dir="t"/>
            </a:scene3d>
          </a:bodyPr>
          <a:lstStyle/>
          <a:p>
            <a:pPr algn="just">
              <a:lnSpc>
                <a:spcPct val="150000"/>
              </a:lnSpc>
              <a:spcBef>
                <a:spcPct val="20000"/>
              </a:spcBef>
            </a:pPr>
            <a:r>
              <a:rPr lang="zh-CN" altLang="en-US" sz="1600"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使用</a:t>
            </a:r>
            <a:r>
              <a:rPr lang="zh-CN" altLang="en-US" sz="1600" b="1" u="sng" kern="100" dirty="0">
                <a:solidFill>
                  <a:srgbClr val="FF0000"/>
                </a:solidFill>
                <a:effectLst/>
                <a:latin typeface="楷体" panose="02010609060101010101" pitchFamily="49" charset="-122"/>
                <a:ea typeface="楷体" panose="02010609060101010101" pitchFamily="49" charset="-122"/>
                <a:cs typeface="Times New Roman" panose="02020603050405020304" pitchFamily="18" charset="0"/>
              </a:rPr>
              <a:t>万方选题</a:t>
            </a:r>
            <a:r>
              <a:rPr lang="zh-CN" altLang="en-US" sz="1600"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获得多维度</a:t>
            </a:r>
            <a:r>
              <a:rPr lang="zh-CN" altLang="en-US" sz="1600" b="1" u="sng" kern="100" dirty="0">
                <a:solidFill>
                  <a:srgbClr val="FF0000"/>
                </a:solidFill>
                <a:effectLst/>
                <a:latin typeface="楷体" panose="02010609060101010101" pitchFamily="49" charset="-122"/>
                <a:ea typeface="楷体" panose="02010609060101010101" pitchFamily="49" charset="-122"/>
                <a:cs typeface="Times New Roman" panose="02020603050405020304" pitchFamily="18" charset="0"/>
              </a:rPr>
              <a:t>选题推荐</a:t>
            </a:r>
            <a:r>
              <a:rPr lang="zh-CN" altLang="en-US" sz="1600"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，快速定位高价值的选题方向。</a:t>
            </a:r>
            <a:endParaRPr lang="en-US" altLang="zh-CN" sz="1600"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p>
            <a:pPr algn="just">
              <a:lnSpc>
                <a:spcPct val="150000"/>
              </a:lnSpc>
              <a:spcBef>
                <a:spcPct val="20000"/>
              </a:spcBef>
            </a:pPr>
            <a:endParaRPr lang="en-US" altLang="zh-CN" sz="1600"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p>
            <a:pPr algn="just">
              <a:lnSpc>
                <a:spcPct val="150000"/>
              </a:lnSpc>
              <a:spcBef>
                <a:spcPct val="20000"/>
              </a:spcBef>
            </a:pPr>
            <a:endParaRPr lang="en-US" altLang="zh-CN" sz="1600" b="1"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p:txBody>
      </p:sp>
      <p:pic>
        <p:nvPicPr>
          <p:cNvPr id="8" name="图片 7"/>
          <p:cNvPicPr>
            <a:picLocks noChangeAspect="1"/>
          </p:cNvPicPr>
          <p:nvPr/>
        </p:nvPicPr>
        <p:blipFill>
          <a:blip r:embed="rId6"/>
          <a:stretch>
            <a:fillRect/>
          </a:stretch>
        </p:blipFill>
        <p:spPr>
          <a:xfrm>
            <a:off x="2935605" y="2736215"/>
            <a:ext cx="8837295" cy="3837940"/>
          </a:xfrm>
          <a:prstGeom prst="rect">
            <a:avLst/>
          </a:prstGeom>
        </p:spPr>
      </p:pic>
      <p:pic>
        <p:nvPicPr>
          <p:cNvPr id="15" name="图片 14"/>
          <p:cNvPicPr>
            <a:picLocks noChangeAspect="1"/>
          </p:cNvPicPr>
          <p:nvPr/>
        </p:nvPicPr>
        <p:blipFill>
          <a:blip r:embed="rId7"/>
          <a:stretch>
            <a:fillRect/>
          </a:stretch>
        </p:blipFill>
        <p:spPr>
          <a:xfrm>
            <a:off x="2940685" y="2165985"/>
            <a:ext cx="8832215" cy="4590415"/>
          </a:xfrm>
          <a:prstGeom prst="rect">
            <a:avLst/>
          </a:prstGeom>
        </p:spPr>
      </p:pic>
      <p:sp>
        <p:nvSpPr>
          <p:cNvPr id="13" name="五边形 12"/>
          <p:cNvSpPr/>
          <p:nvPr/>
        </p:nvSpPr>
        <p:spPr>
          <a:xfrm>
            <a:off x="762000" y="652145"/>
            <a:ext cx="3415030" cy="611505"/>
          </a:xfrm>
          <a:prstGeom prst="homePlate">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r>
              <a:rPr lang="en-US" altLang="zh-CN" sz="2400" b="1">
                <a:solidFill>
                  <a:schemeClr val="tx1"/>
                </a:solidFill>
                <a:latin typeface="楷体" panose="02010609060101010101" pitchFamily="49" charset="-122"/>
                <a:ea typeface="楷体" panose="02010609060101010101" pitchFamily="49" charset="-122"/>
                <a:sym typeface="+mn-ea"/>
              </a:rPr>
              <a:t>1.</a:t>
            </a:r>
            <a:r>
              <a:rPr lang="zh-CN" altLang="en-US" sz="2400" b="1">
                <a:solidFill>
                  <a:schemeClr val="tx1"/>
                </a:solidFill>
                <a:latin typeface="楷体" panose="02010609060101010101" pitchFamily="49" charset="-122"/>
                <a:ea typeface="楷体" panose="02010609060101010101" pitchFamily="49" charset="-122"/>
                <a:sym typeface="+mn-ea"/>
              </a:rPr>
              <a:t>研究主题怎么定？</a:t>
            </a:r>
            <a:endPar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16" name="文本框 15"/>
          <p:cNvSpPr txBox="1"/>
          <p:nvPr/>
        </p:nvSpPr>
        <p:spPr>
          <a:xfrm>
            <a:off x="16510" y="68580"/>
            <a:ext cx="3949065" cy="58356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a:solidFill>
                  <a:schemeClr val="bg1"/>
                </a:solidFill>
                <a:latin typeface="楷体" panose="02010609060101010101" pitchFamily="49" charset="-122"/>
                <a:ea typeface="楷体" panose="02010609060101010101" pitchFamily="49" charset="-122"/>
                <a:sym typeface="+mn-ea"/>
              </a:rPr>
              <a:t>一、写论文前的思考</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4" grpId="1"/>
      <p:bldP spid="6" grpId="0"/>
      <p:bldP spid="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159804" y="1340244"/>
            <a:ext cx="5262880" cy="398780"/>
          </a:xfrm>
          <a:prstGeom prst="rect">
            <a:avLst/>
          </a:prstGeom>
          <a:noFill/>
        </p:spPr>
        <p:txBody>
          <a:bodyPr wrap="none" rtlCol="0">
            <a:spAutoFit/>
            <a:scene3d>
              <a:camera prst="orthographicFront"/>
              <a:lightRig rig="threePt" dir="t"/>
            </a:scene3d>
          </a:bodyPr>
          <a:lstStyle/>
          <a:p>
            <a:r>
              <a:rPr lang="zh-CN" altLang="en-US" sz="2000" b="1" dirty="0">
                <a:solidFill>
                  <a:schemeClr val="accent1"/>
                </a:solidFill>
                <a:effectLst/>
                <a:latin typeface="楷体" panose="02010609060101010101" pitchFamily="49" charset="-122"/>
                <a:ea typeface="楷体" panose="02010609060101010101" pitchFamily="49" charset="-122"/>
                <a:cs typeface="楷体" panose="02010609060101010101" pitchFamily="49" charset="-122"/>
              </a:rPr>
              <a:t>了解了最新科研动态，研究主题有了大概方向</a:t>
            </a:r>
          </a:p>
        </p:txBody>
      </p:sp>
      <p:sp>
        <p:nvSpPr>
          <p:cNvPr id="5" name="文本框 4"/>
          <p:cNvSpPr txBox="1"/>
          <p:nvPr/>
        </p:nvSpPr>
        <p:spPr>
          <a:xfrm>
            <a:off x="4575810" y="1966595"/>
            <a:ext cx="5547995" cy="460375"/>
          </a:xfrm>
          <a:prstGeom prst="rect">
            <a:avLst/>
          </a:prstGeom>
          <a:noFill/>
        </p:spPr>
        <p:txBody>
          <a:bodyPr wrap="square" rtlCol="0">
            <a:spAutoFit/>
          </a:bodyPr>
          <a:lstStyle/>
          <a:p>
            <a:pPr lvl="1"/>
            <a:r>
              <a:rPr lang="zh-CN" altLang="en-US" sz="2400" b="1" dirty="0">
                <a:solidFill>
                  <a:schemeClr val="tx1"/>
                </a:solidFill>
                <a:latin typeface="楷体" panose="02010609060101010101" pitchFamily="49" charset="-122"/>
                <a:ea typeface="楷体" panose="02010609060101010101" pitchFamily="49" charset="-122"/>
              </a:rPr>
              <a:t>例如，暂定了</a:t>
            </a:r>
            <a:r>
              <a:rPr lang="zh-CN" altLang="en-US" sz="2400" b="1" dirty="0">
                <a:solidFill>
                  <a:srgbClr val="C00000"/>
                </a:solidFill>
                <a:latin typeface="楷体" panose="02010609060101010101" pitchFamily="49" charset="-122"/>
                <a:ea typeface="楷体" panose="02010609060101010101" pitchFamily="49" charset="-122"/>
              </a:rPr>
              <a:t>5G</a:t>
            </a:r>
            <a:r>
              <a:rPr lang="zh-CN" altLang="en-US" sz="2400" b="1" dirty="0">
                <a:solidFill>
                  <a:schemeClr val="tx1"/>
                </a:solidFill>
                <a:latin typeface="楷体" panose="02010609060101010101" pitchFamily="49" charset="-122"/>
                <a:ea typeface="楷体" panose="02010609060101010101" pitchFamily="49" charset="-122"/>
              </a:rPr>
              <a:t>这个研究方向</a:t>
            </a:r>
          </a:p>
        </p:txBody>
      </p:sp>
      <p:sp>
        <p:nvSpPr>
          <p:cNvPr id="6" name="矩形 5"/>
          <p:cNvSpPr/>
          <p:nvPr/>
        </p:nvSpPr>
        <p:spPr>
          <a:xfrm>
            <a:off x="5160233" y="2985508"/>
            <a:ext cx="5652119" cy="2861310"/>
          </a:xfrm>
          <a:prstGeom prst="rect">
            <a:avLst/>
          </a:prstGeom>
        </p:spPr>
        <p:txBody>
          <a:bodyPr wrap="square">
            <a:spAutoFit/>
          </a:bodyPr>
          <a:lstStyle/>
          <a:p>
            <a:pPr>
              <a:buFont typeface="Wingdings" panose="05000000000000000000" pitchFamily="2" charset="2"/>
              <a:buNone/>
            </a:pPr>
            <a:r>
              <a:rPr lang="en-US" altLang="zh-CN" sz="2000" b="1" dirty="0">
                <a:latin typeface="楷体" panose="02010609060101010101" pitchFamily="49" charset="-122"/>
                <a:ea typeface="楷体" panose="02010609060101010101" pitchFamily="49" charset="-122"/>
                <a:cs typeface="楷体" panose="02010609060101010101" pitchFamily="49" charset="-122"/>
              </a:rPr>
              <a:t>1</a:t>
            </a:r>
            <a:r>
              <a:rPr lang="zh-CN" altLang="en-US" sz="2000" b="1" dirty="0">
                <a:latin typeface="楷体" panose="02010609060101010101" pitchFamily="49" charset="-122"/>
                <a:ea typeface="楷体" panose="02010609060101010101" pitchFamily="49" charset="-122"/>
                <a:cs typeface="楷体" panose="02010609060101010101" pitchFamily="49" charset="-122"/>
              </a:rPr>
              <a:t>、5G的定义是什么？</a:t>
            </a:r>
            <a:endParaRPr lang="en-US" altLang="zh-CN" sz="2000" b="1" dirty="0">
              <a:latin typeface="楷体" panose="02010609060101010101" pitchFamily="49" charset="-122"/>
              <a:ea typeface="楷体" panose="02010609060101010101" pitchFamily="49" charset="-122"/>
              <a:cs typeface="楷体" panose="02010609060101010101" pitchFamily="49" charset="-122"/>
            </a:endParaRPr>
          </a:p>
          <a:p>
            <a:pPr>
              <a:buFont typeface="Wingdings" panose="05000000000000000000" pitchFamily="2" charset="2"/>
              <a:buNone/>
            </a:pPr>
            <a:endParaRPr lang="en-US" altLang="zh-CN" sz="2000" b="1" dirty="0">
              <a:latin typeface="楷体" panose="02010609060101010101" pitchFamily="49" charset="-122"/>
              <a:ea typeface="楷体" panose="02010609060101010101" pitchFamily="49" charset="-122"/>
              <a:cs typeface="楷体" panose="02010609060101010101" pitchFamily="49" charset="-122"/>
            </a:endParaRPr>
          </a:p>
          <a:p>
            <a:pPr>
              <a:buFont typeface="Wingdings" panose="05000000000000000000" pitchFamily="2" charset="2"/>
              <a:buNone/>
            </a:pPr>
            <a:r>
              <a:rPr lang="en-US" altLang="zh-CN" sz="2000" b="1" dirty="0">
                <a:latin typeface="楷体" panose="02010609060101010101" pitchFamily="49" charset="-122"/>
                <a:ea typeface="楷体" panose="02010609060101010101" pitchFamily="49" charset="-122"/>
                <a:cs typeface="楷体" panose="02010609060101010101" pitchFamily="49" charset="-122"/>
              </a:rPr>
              <a:t>2</a:t>
            </a:r>
            <a:r>
              <a:rPr lang="zh-CN" altLang="zh-CN" sz="2000" b="1" dirty="0">
                <a:latin typeface="楷体" panose="02010609060101010101" pitchFamily="49" charset="-122"/>
                <a:ea typeface="楷体" panose="02010609060101010101" pitchFamily="49" charset="-122"/>
                <a:cs typeface="楷体" panose="02010609060101010101" pitchFamily="49" charset="-122"/>
              </a:rPr>
              <a:t>、</a:t>
            </a:r>
            <a:r>
              <a:rPr lang="zh-CN" altLang="en-US" sz="2000" b="1" dirty="0">
                <a:latin typeface="楷体" panose="02010609060101010101" pitchFamily="49" charset="-122"/>
                <a:ea typeface="楷体" panose="02010609060101010101" pitchFamily="49" charset="-122"/>
                <a:cs typeface="楷体" panose="02010609060101010101" pitchFamily="49" charset="-122"/>
              </a:rPr>
              <a:t>5G方向的主题很多，具体定什么？</a:t>
            </a:r>
          </a:p>
          <a:p>
            <a:pPr>
              <a:buFont typeface="Wingdings" panose="05000000000000000000" pitchFamily="2" charset="2"/>
              <a:buNone/>
            </a:pPr>
            <a:endParaRPr lang="zh-CN" altLang="en-US" sz="2000" b="1" dirty="0">
              <a:latin typeface="楷体" panose="02010609060101010101" pitchFamily="49" charset="-122"/>
              <a:ea typeface="楷体" panose="02010609060101010101" pitchFamily="49" charset="-122"/>
              <a:cs typeface="楷体" panose="02010609060101010101" pitchFamily="49" charset="-122"/>
            </a:endParaRPr>
          </a:p>
          <a:p>
            <a:pPr>
              <a:buFont typeface="Wingdings" panose="05000000000000000000" pitchFamily="2" charset="2"/>
              <a:buNone/>
            </a:pPr>
            <a:r>
              <a:rPr lang="en-US" altLang="zh-CN" sz="2000" b="1" dirty="0">
                <a:latin typeface="楷体" panose="02010609060101010101" pitchFamily="49" charset="-122"/>
                <a:ea typeface="楷体" panose="02010609060101010101" pitchFamily="49" charset="-122"/>
                <a:cs typeface="楷体" panose="02010609060101010101" pitchFamily="49" charset="-122"/>
              </a:rPr>
              <a:t>3</a:t>
            </a:r>
            <a:r>
              <a:rPr lang="zh-CN" altLang="en-US" sz="2000" b="1" dirty="0">
                <a:latin typeface="楷体" panose="02010609060101010101" pitchFamily="49" charset="-122"/>
                <a:ea typeface="楷体" panose="02010609060101010101" pitchFamily="49" charset="-122"/>
                <a:cs typeface="楷体" panose="02010609060101010101" pitchFamily="49" charset="-122"/>
              </a:rPr>
              <a:t>、研究价值怎么样？</a:t>
            </a:r>
            <a:endParaRPr lang="en-US" altLang="zh-CN" sz="2000" b="1" dirty="0">
              <a:latin typeface="楷体" panose="02010609060101010101" pitchFamily="49" charset="-122"/>
              <a:ea typeface="楷体" panose="02010609060101010101" pitchFamily="49" charset="-122"/>
              <a:cs typeface="楷体" panose="02010609060101010101" pitchFamily="49" charset="-122"/>
            </a:endParaRPr>
          </a:p>
          <a:p>
            <a:pPr>
              <a:buFont typeface="Wingdings" panose="05000000000000000000" pitchFamily="2" charset="2"/>
              <a:buNone/>
            </a:pPr>
            <a:endParaRPr lang="en-US" altLang="zh-CN" sz="2000" b="1" dirty="0">
              <a:latin typeface="楷体" panose="02010609060101010101" pitchFamily="49" charset="-122"/>
              <a:ea typeface="楷体" panose="02010609060101010101" pitchFamily="49" charset="-122"/>
              <a:cs typeface="楷体" panose="02010609060101010101" pitchFamily="49" charset="-122"/>
            </a:endParaRPr>
          </a:p>
          <a:p>
            <a:pPr>
              <a:buFont typeface="Wingdings" panose="05000000000000000000" pitchFamily="2" charset="2"/>
              <a:buNone/>
            </a:pPr>
            <a:r>
              <a:rPr lang="en-US" altLang="zh-CN" sz="2000" b="1" dirty="0">
                <a:latin typeface="楷体" panose="02010609060101010101" pitchFamily="49" charset="-122"/>
                <a:ea typeface="楷体" panose="02010609060101010101" pitchFamily="49" charset="-122"/>
                <a:cs typeface="楷体" panose="02010609060101010101" pitchFamily="49" charset="-122"/>
              </a:rPr>
              <a:t>4</a:t>
            </a:r>
            <a:r>
              <a:rPr lang="zh-CN" altLang="en-US" sz="2000" b="1" dirty="0">
                <a:latin typeface="楷体" panose="02010609060101010101" pitchFamily="49" charset="-122"/>
                <a:ea typeface="楷体" panose="02010609060101010101" pitchFamily="49" charset="-122"/>
                <a:cs typeface="楷体" panose="02010609060101010101" pitchFamily="49" charset="-122"/>
              </a:rPr>
              <a:t>、参考文献有哪些？（资源类型、时间、语种）</a:t>
            </a:r>
            <a:endParaRPr lang="en-US" altLang="zh-CN" sz="2000" b="1" dirty="0">
              <a:latin typeface="楷体" panose="02010609060101010101" pitchFamily="49" charset="-122"/>
              <a:ea typeface="楷体" panose="02010609060101010101" pitchFamily="49" charset="-122"/>
              <a:cs typeface="楷体" panose="02010609060101010101" pitchFamily="49" charset="-122"/>
            </a:endParaRPr>
          </a:p>
          <a:p>
            <a:pPr>
              <a:buFont typeface="Wingdings" panose="05000000000000000000" pitchFamily="2" charset="2"/>
              <a:buNone/>
            </a:pPr>
            <a:endParaRPr lang="en-US" altLang="zh-CN" sz="2000" b="1" dirty="0">
              <a:latin typeface="楷体" panose="02010609060101010101" pitchFamily="49" charset="-122"/>
              <a:ea typeface="楷体" panose="02010609060101010101" pitchFamily="49" charset="-122"/>
              <a:cs typeface="楷体" panose="02010609060101010101" pitchFamily="49" charset="-122"/>
            </a:endParaRPr>
          </a:p>
          <a:p>
            <a:pPr>
              <a:buFont typeface="Wingdings" panose="05000000000000000000" pitchFamily="2" charset="2"/>
              <a:buNone/>
            </a:pPr>
            <a:endParaRPr lang="en-US" altLang="zh-CN" sz="2000" b="1" dirty="0">
              <a:latin typeface="楷体" panose="02010609060101010101" pitchFamily="49" charset="-122"/>
              <a:ea typeface="楷体" panose="02010609060101010101" pitchFamily="49" charset="-122"/>
              <a:cs typeface="楷体" panose="02010609060101010101" pitchFamily="49" charset="-122"/>
            </a:endParaRPr>
          </a:p>
        </p:txBody>
      </p:sp>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5605" y="2428266"/>
            <a:ext cx="2857500" cy="2857500"/>
          </a:xfrm>
          <a:prstGeom prst="rect">
            <a:avLst/>
          </a:prstGeom>
          <a:ln>
            <a:solidFill>
              <a:srgbClr val="FCFCFC"/>
            </a:solidFill>
          </a:ln>
        </p:spPr>
      </p:pic>
      <p:sp>
        <p:nvSpPr>
          <p:cNvPr id="2" name="五边形 1"/>
          <p:cNvSpPr/>
          <p:nvPr/>
        </p:nvSpPr>
        <p:spPr>
          <a:xfrm>
            <a:off x="762000" y="652145"/>
            <a:ext cx="3415030" cy="611505"/>
          </a:xfrm>
          <a:prstGeom prst="homePlate">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r>
              <a:rPr lang="en-US" altLang="zh-CN" sz="2400" b="1">
                <a:solidFill>
                  <a:schemeClr val="tx1"/>
                </a:solidFill>
                <a:latin typeface="楷体" panose="02010609060101010101" pitchFamily="49" charset="-122"/>
                <a:ea typeface="楷体" panose="02010609060101010101" pitchFamily="49" charset="-122"/>
                <a:sym typeface="+mn-ea"/>
              </a:rPr>
              <a:t>1.</a:t>
            </a:r>
            <a:r>
              <a:rPr lang="zh-CN" altLang="en-US" sz="2400" b="1">
                <a:solidFill>
                  <a:schemeClr val="tx1"/>
                </a:solidFill>
                <a:latin typeface="楷体" panose="02010609060101010101" pitchFamily="49" charset="-122"/>
                <a:ea typeface="楷体" panose="02010609060101010101" pitchFamily="49" charset="-122"/>
                <a:sym typeface="+mn-ea"/>
              </a:rPr>
              <a:t>研究主题怎么定？</a:t>
            </a:r>
            <a:endPar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16" name="文本框 15"/>
          <p:cNvSpPr txBox="1"/>
          <p:nvPr/>
        </p:nvSpPr>
        <p:spPr>
          <a:xfrm>
            <a:off x="16510" y="68580"/>
            <a:ext cx="3949065" cy="58356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a:solidFill>
                  <a:schemeClr val="bg1"/>
                </a:solidFill>
                <a:latin typeface="楷体" panose="02010609060101010101" pitchFamily="49" charset="-122"/>
                <a:ea typeface="楷体" panose="02010609060101010101" pitchFamily="49" charset="-122"/>
                <a:sym typeface="+mn-ea"/>
              </a:rPr>
              <a:t>一、写论文前的思考</a:t>
            </a: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89610" y="1287145"/>
            <a:ext cx="11237595" cy="1630045"/>
          </a:xfrm>
          <a:prstGeom prst="rect">
            <a:avLst/>
          </a:prstGeom>
        </p:spPr>
        <p:txBody>
          <a:bodyPr wrap="square">
            <a:spAutoFit/>
          </a:bodyPr>
          <a:lstStyle/>
          <a:p>
            <a:pPr>
              <a:lnSpc>
                <a:spcPct val="200000"/>
              </a:lnSpc>
              <a:buFont typeface="Wingdings" panose="05000000000000000000" pitchFamily="2" charset="2"/>
              <a:buNone/>
            </a:pPr>
            <a:r>
              <a:rPr lang="en-US" altLang="zh-CN" sz="2000" b="1" dirty="0">
                <a:solidFill>
                  <a:srgbClr val="FF0000"/>
                </a:solidFill>
                <a:latin typeface="楷体" panose="02010609060101010101" pitchFamily="49" charset="-122"/>
                <a:ea typeface="楷体" panose="02010609060101010101" pitchFamily="49" charset="-122"/>
                <a:cs typeface="楷体" panose="02010609060101010101" pitchFamily="49" charset="-122"/>
              </a:rPr>
              <a:t>1</a:t>
            </a:r>
            <a:r>
              <a:rPr lang="zh-CN" altLang="en-US" sz="2000" b="1" dirty="0">
                <a:solidFill>
                  <a:srgbClr val="FF0000"/>
                </a:solidFill>
                <a:latin typeface="楷体" panose="02010609060101010101" pitchFamily="49" charset="-122"/>
                <a:ea typeface="楷体" panose="02010609060101010101" pitchFamily="49" charset="-122"/>
                <a:cs typeface="楷体" panose="02010609060101010101" pitchFamily="49" charset="-122"/>
              </a:rPr>
              <a:t>、5G具体指什么？ </a:t>
            </a:r>
            <a:r>
              <a:rPr lang="zh-CN" altLang="en-US" sz="2000" b="1" dirty="0">
                <a:solidFill>
                  <a:srgbClr val="C00000"/>
                </a:solidFill>
                <a:latin typeface="楷体" panose="02010609060101010101" pitchFamily="49" charset="-122"/>
                <a:ea typeface="楷体" panose="02010609060101010101" pitchFamily="49" charset="-122"/>
                <a:cs typeface="楷体" panose="02010609060101010101" pitchFamily="49" charset="-122"/>
              </a:rPr>
              <a:t>                     </a:t>
            </a:r>
            <a:r>
              <a:rPr lang="zh-CN" altLang="en-US" sz="2000" b="1" dirty="0">
                <a:latin typeface="楷体" panose="02010609060101010101" pitchFamily="49" charset="-122"/>
                <a:ea typeface="楷体" panose="02010609060101010101" pitchFamily="49" charset="-122"/>
                <a:cs typeface="楷体" panose="02010609060101010101" pitchFamily="49" charset="-122"/>
              </a:rPr>
              <a:t>3、</a:t>
            </a:r>
            <a:r>
              <a:rPr lang="zh-CN" altLang="en-US" sz="2000" b="1" dirty="0">
                <a:latin typeface="楷体" panose="02010609060101010101" pitchFamily="49" charset="-122"/>
                <a:ea typeface="楷体" panose="02010609060101010101" pitchFamily="49" charset="-122"/>
                <a:cs typeface="楷体" panose="02010609060101010101" pitchFamily="49" charset="-122"/>
                <a:sym typeface="+mn-ea"/>
              </a:rPr>
              <a:t>研究趋势怎么样？</a:t>
            </a:r>
            <a:endParaRPr lang="zh-CN" altLang="en-US" sz="2000" b="1" dirty="0">
              <a:latin typeface="楷体" panose="02010609060101010101" pitchFamily="49" charset="-122"/>
              <a:ea typeface="楷体" panose="02010609060101010101" pitchFamily="49" charset="-122"/>
              <a:cs typeface="楷体" panose="02010609060101010101" pitchFamily="49" charset="-122"/>
            </a:endParaRPr>
          </a:p>
          <a:p>
            <a:pPr>
              <a:buFont typeface="Wingdings" panose="05000000000000000000" pitchFamily="2" charset="2"/>
              <a:buNone/>
            </a:pPr>
            <a:r>
              <a:rPr lang="en-US" altLang="zh-CN" sz="2000" b="1" dirty="0">
                <a:latin typeface="楷体" panose="02010609060101010101" pitchFamily="49" charset="-122"/>
                <a:ea typeface="楷体" panose="02010609060101010101" pitchFamily="49" charset="-122"/>
                <a:cs typeface="楷体" panose="02010609060101010101" pitchFamily="49" charset="-122"/>
              </a:rPr>
              <a:t>2</a:t>
            </a:r>
            <a:r>
              <a:rPr lang="zh-CN" altLang="en-US" sz="2000" b="1" dirty="0">
                <a:latin typeface="楷体" panose="02010609060101010101" pitchFamily="49" charset="-122"/>
                <a:ea typeface="楷体" panose="02010609060101010101" pitchFamily="49" charset="-122"/>
                <a:cs typeface="楷体" panose="02010609060101010101" pitchFamily="49" charset="-122"/>
              </a:rPr>
              <a:t>、</a:t>
            </a:r>
            <a:r>
              <a:rPr lang="zh-CN" altLang="en-US" sz="2000" b="1" dirty="0">
                <a:latin typeface="楷体" panose="02010609060101010101" pitchFamily="49" charset="-122"/>
                <a:ea typeface="楷体" panose="02010609060101010101" pitchFamily="49" charset="-122"/>
                <a:cs typeface="楷体" panose="02010609060101010101" pitchFamily="49" charset="-122"/>
                <a:sym typeface="+mn-ea"/>
              </a:rPr>
              <a:t>5G方向的主题很多，具体定什么？</a:t>
            </a:r>
            <a:r>
              <a:rPr lang="zh-CN" altLang="en-US" sz="2000" b="1" dirty="0">
                <a:latin typeface="楷体" panose="02010609060101010101" pitchFamily="49" charset="-122"/>
                <a:ea typeface="楷体" panose="02010609060101010101" pitchFamily="49" charset="-122"/>
                <a:cs typeface="楷体" panose="02010609060101010101" pitchFamily="49" charset="-122"/>
              </a:rPr>
              <a:t>      </a:t>
            </a:r>
            <a:r>
              <a:rPr lang="en-US" altLang="zh-CN" sz="2000" b="1" dirty="0">
                <a:latin typeface="楷体" panose="02010609060101010101" pitchFamily="49" charset="-122"/>
                <a:ea typeface="楷体" panose="02010609060101010101" pitchFamily="49" charset="-122"/>
                <a:cs typeface="楷体" panose="02010609060101010101" pitchFamily="49" charset="-122"/>
              </a:rPr>
              <a:t>4</a:t>
            </a:r>
            <a:r>
              <a:rPr lang="zh-CN" altLang="en-US" sz="2000" b="1" dirty="0">
                <a:latin typeface="楷体" panose="02010609060101010101" pitchFamily="49" charset="-122"/>
                <a:ea typeface="楷体" panose="02010609060101010101" pitchFamily="49" charset="-122"/>
                <a:cs typeface="楷体" panose="02010609060101010101" pitchFamily="49" charset="-122"/>
              </a:rPr>
              <a:t>、参考文献有哪些？（资源类型、发表时间、语种）</a:t>
            </a:r>
            <a:endParaRPr lang="en-US" altLang="zh-CN" sz="2000" b="1" dirty="0">
              <a:latin typeface="楷体" panose="02010609060101010101" pitchFamily="49" charset="-122"/>
              <a:ea typeface="楷体" panose="02010609060101010101" pitchFamily="49" charset="-122"/>
              <a:cs typeface="楷体" panose="02010609060101010101" pitchFamily="49" charset="-122"/>
            </a:endParaRPr>
          </a:p>
          <a:p>
            <a:pPr>
              <a:buFont typeface="Wingdings" panose="05000000000000000000" pitchFamily="2" charset="2"/>
              <a:buNone/>
            </a:pPr>
            <a:endParaRPr lang="en-US" altLang="zh-CN" sz="2000" b="1" dirty="0">
              <a:latin typeface="楷体" panose="02010609060101010101" pitchFamily="49" charset="-122"/>
              <a:ea typeface="楷体" panose="02010609060101010101" pitchFamily="49" charset="-122"/>
              <a:cs typeface="楷体" panose="02010609060101010101" pitchFamily="49" charset="-122"/>
            </a:endParaRPr>
          </a:p>
          <a:p>
            <a:pPr>
              <a:buFont typeface="Wingdings" panose="05000000000000000000" pitchFamily="2" charset="2"/>
              <a:buNone/>
            </a:pPr>
            <a:endParaRPr lang="en-US" altLang="zh-CN" sz="2000" b="1" dirty="0">
              <a:latin typeface="楷体" panose="02010609060101010101" pitchFamily="49" charset="-122"/>
              <a:ea typeface="楷体" panose="02010609060101010101" pitchFamily="49" charset="-122"/>
              <a:cs typeface="楷体" panose="02010609060101010101" pitchFamily="49" charset="-122"/>
            </a:endParaRPr>
          </a:p>
        </p:txBody>
      </p:sp>
      <p:sp>
        <p:nvSpPr>
          <p:cNvPr id="11" name="文本框 10"/>
          <p:cNvSpPr txBox="1"/>
          <p:nvPr/>
        </p:nvSpPr>
        <p:spPr>
          <a:xfrm>
            <a:off x="497180" y="2555871"/>
            <a:ext cx="2942590" cy="922020"/>
          </a:xfrm>
          <a:prstGeom prst="rect">
            <a:avLst/>
          </a:prstGeom>
          <a:noFill/>
        </p:spPr>
        <p:txBody>
          <a:bodyPr wrap="none" rtlCol="0">
            <a:spAutoFit/>
          </a:bodyPr>
          <a:lstStyle/>
          <a:p>
            <a:pPr>
              <a:lnSpc>
                <a:spcPct val="150000"/>
              </a:lnSpc>
            </a:pPr>
            <a:r>
              <a:rPr lang="zh-CN" altLang="en-US" b="1" dirty="0">
                <a:solidFill>
                  <a:schemeClr val="accent1"/>
                </a:solidFill>
                <a:effectLst/>
                <a:latin typeface="楷体" panose="02010609060101010101" pitchFamily="49" charset="-122"/>
                <a:ea typeface="楷体" panose="02010609060101010101" pitchFamily="49" charset="-122"/>
                <a:cs typeface="楷体" panose="02010609060101010101" pitchFamily="49" charset="-122"/>
              </a:rPr>
              <a:t>步骤：万方分析</a:t>
            </a:r>
            <a:r>
              <a:rPr lang="en-US" altLang="zh-CN" b="1" dirty="0">
                <a:solidFill>
                  <a:schemeClr val="accent1"/>
                </a:solidFill>
                <a:effectLst/>
                <a:latin typeface="楷体" panose="02010609060101010101" pitchFamily="49" charset="-122"/>
                <a:ea typeface="楷体" panose="02010609060101010101" pitchFamily="49" charset="-122"/>
                <a:cs typeface="楷体" panose="02010609060101010101" pitchFamily="49" charset="-122"/>
              </a:rPr>
              <a:t>-</a:t>
            </a:r>
            <a:r>
              <a:rPr lang="zh-CN" altLang="en-US" b="1" dirty="0">
                <a:solidFill>
                  <a:schemeClr val="accent1"/>
                </a:solidFill>
                <a:effectLst/>
                <a:latin typeface="楷体" panose="02010609060101010101" pitchFamily="49" charset="-122"/>
                <a:ea typeface="楷体" panose="02010609060101010101" pitchFamily="49" charset="-122"/>
                <a:cs typeface="楷体" panose="02010609060101010101" pitchFamily="49" charset="-122"/>
              </a:rPr>
              <a:t>主题分析</a:t>
            </a:r>
            <a:r>
              <a:rPr lang="en-US" altLang="zh-CN" b="1" dirty="0">
                <a:solidFill>
                  <a:schemeClr val="accent1"/>
                </a:solidFill>
                <a:effectLst/>
                <a:latin typeface="楷体" panose="02010609060101010101" pitchFamily="49" charset="-122"/>
                <a:ea typeface="楷体" panose="02010609060101010101" pitchFamily="49" charset="-122"/>
                <a:cs typeface="楷体" panose="02010609060101010101" pitchFamily="49" charset="-122"/>
              </a:rPr>
              <a:t>-</a:t>
            </a:r>
          </a:p>
          <a:p>
            <a:pPr>
              <a:lnSpc>
                <a:spcPct val="150000"/>
              </a:lnSpc>
            </a:pPr>
            <a:r>
              <a:rPr lang="zh-CN" altLang="en-US" b="1" dirty="0">
                <a:solidFill>
                  <a:schemeClr val="accent1"/>
                </a:solidFill>
                <a:effectLst/>
                <a:latin typeface="楷体" panose="02010609060101010101" pitchFamily="49" charset="-122"/>
                <a:ea typeface="楷体" panose="02010609060101010101" pitchFamily="49" charset="-122"/>
                <a:cs typeface="楷体" panose="02010609060101010101" pitchFamily="49" charset="-122"/>
              </a:rPr>
              <a:t>分析结果</a:t>
            </a:r>
            <a:r>
              <a:rPr lang="en-US" altLang="zh-CN" b="1" dirty="0">
                <a:solidFill>
                  <a:schemeClr val="accent1"/>
                </a:solidFill>
                <a:effectLst/>
                <a:latin typeface="楷体" panose="02010609060101010101" pitchFamily="49" charset="-122"/>
                <a:ea typeface="楷体" panose="02010609060101010101" pitchFamily="49" charset="-122"/>
                <a:cs typeface="楷体" panose="02010609060101010101" pitchFamily="49" charset="-122"/>
              </a:rPr>
              <a:t>-</a:t>
            </a:r>
            <a:r>
              <a:rPr lang="zh-CN" altLang="en-US" b="1" dirty="0">
                <a:solidFill>
                  <a:schemeClr val="accent1"/>
                </a:solidFill>
                <a:effectLst/>
                <a:latin typeface="楷体" panose="02010609060101010101" pitchFamily="49" charset="-122"/>
                <a:ea typeface="楷体" panose="02010609060101010101" pitchFamily="49" charset="-122"/>
                <a:cs typeface="楷体" panose="02010609060101010101" pitchFamily="49" charset="-122"/>
              </a:rPr>
              <a:t>知识脉络</a:t>
            </a:r>
          </a:p>
        </p:txBody>
      </p:sp>
      <p:sp>
        <p:nvSpPr>
          <p:cNvPr id="19" name="矩形 18"/>
          <p:cNvSpPr/>
          <p:nvPr/>
        </p:nvSpPr>
        <p:spPr>
          <a:xfrm>
            <a:off x="296545" y="3458210"/>
            <a:ext cx="3481070" cy="2125345"/>
          </a:xfrm>
          <a:prstGeom prst="rect">
            <a:avLst/>
          </a:prstGeom>
        </p:spPr>
        <p:txBody>
          <a:bodyPr vert="horz" lIns="121920" tIns="60960" rIns="121920" bIns="60960" rtlCol="0">
            <a:noAutofit/>
            <a:scene3d>
              <a:camera prst="orthographicFront"/>
              <a:lightRig rig="threePt" dir="t"/>
            </a:scene3d>
          </a:bodyPr>
          <a:lstStyle/>
          <a:p>
            <a:pPr marL="457200" indent="-457200" algn="just">
              <a:lnSpc>
                <a:spcPct val="150000"/>
              </a:lnSpc>
              <a:spcBef>
                <a:spcPct val="20000"/>
              </a:spcBef>
              <a:buFont typeface="Wingdings" panose="05000000000000000000" pitchFamily="2" charset="2"/>
              <a:buChar char="ü"/>
            </a:pPr>
            <a:r>
              <a:rPr lang="zh-CN" altLang="en-US" sz="1600"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限定“</a:t>
            </a:r>
            <a:r>
              <a:rPr lang="zh-CN" altLang="en-US" sz="1600" b="1" kern="100" dirty="0">
                <a:solidFill>
                  <a:srgbClr val="FF0000"/>
                </a:solidFill>
                <a:effectLst/>
                <a:latin typeface="楷体" panose="02010609060101010101" pitchFamily="49" charset="-122"/>
                <a:ea typeface="楷体" panose="02010609060101010101" pitchFamily="49" charset="-122"/>
                <a:cs typeface="楷体" panose="02010609060101010101" pitchFamily="49" charset="-122"/>
              </a:rPr>
              <a:t>主题</a:t>
            </a:r>
            <a:r>
              <a:rPr lang="zh-CN" altLang="en-US" sz="1600"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a:t>
            </a:r>
            <a:r>
              <a:rPr lang="en-US" altLang="zh-CN" sz="1600"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a:t>
            </a:r>
            <a:r>
              <a:rPr lang="zh-CN" altLang="en-US" sz="1600"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使用</a:t>
            </a:r>
            <a:r>
              <a:rPr lang="zh-CN" altLang="en-US" sz="1600" b="1" kern="100" dirty="0">
                <a:solidFill>
                  <a:srgbClr val="FF0000"/>
                </a:solidFill>
                <a:effectLst/>
                <a:latin typeface="楷体" panose="02010609060101010101" pitchFamily="49" charset="-122"/>
                <a:ea typeface="楷体" panose="02010609060101010101" pitchFamily="49" charset="-122"/>
                <a:cs typeface="楷体" panose="02010609060101010101" pitchFamily="49" charset="-122"/>
              </a:rPr>
              <a:t>万方分析</a:t>
            </a:r>
            <a:r>
              <a:rPr lang="en-US" altLang="zh-CN" sz="1600" b="1" kern="100" dirty="0">
                <a:solidFill>
                  <a:srgbClr val="FF0000"/>
                </a:solidFill>
                <a:effectLst/>
                <a:latin typeface="楷体" panose="02010609060101010101" pitchFamily="49" charset="-122"/>
                <a:ea typeface="楷体" panose="02010609060101010101" pitchFamily="49" charset="-122"/>
                <a:cs typeface="楷体" panose="02010609060101010101" pitchFamily="49" charset="-122"/>
              </a:rPr>
              <a:t>-</a:t>
            </a:r>
            <a:r>
              <a:rPr lang="zh-CN" altLang="en-US" sz="1600" b="1" kern="100" dirty="0">
                <a:solidFill>
                  <a:srgbClr val="FF0000"/>
                </a:solidFill>
                <a:effectLst/>
                <a:latin typeface="楷体" panose="02010609060101010101" pitchFamily="49" charset="-122"/>
                <a:ea typeface="楷体" panose="02010609060101010101" pitchFamily="49" charset="-122"/>
                <a:cs typeface="楷体" panose="02010609060101010101" pitchFamily="49" charset="-122"/>
              </a:rPr>
              <a:t>主题分析</a:t>
            </a:r>
            <a:r>
              <a:rPr lang="zh-CN" altLang="en-US" sz="1600"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，追溯</a:t>
            </a:r>
            <a:r>
              <a:rPr lang="zh-CN" altLang="en-US" sz="1600" b="1" kern="100" dirty="0">
                <a:solidFill>
                  <a:srgbClr val="FF0000"/>
                </a:solidFill>
                <a:effectLst/>
                <a:latin typeface="楷体" panose="02010609060101010101" pitchFamily="49" charset="-122"/>
                <a:ea typeface="楷体" panose="02010609060101010101" pitchFamily="49" charset="-122"/>
                <a:cs typeface="楷体" panose="02010609060101010101" pitchFamily="49" charset="-122"/>
              </a:rPr>
              <a:t>关键词知识脉络</a:t>
            </a:r>
            <a:r>
              <a:rPr lang="zh-CN" altLang="en-US" sz="1600"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，了解关键词定义。</a:t>
            </a:r>
          </a:p>
          <a:p>
            <a:pPr marL="457200" indent="-457200" algn="just">
              <a:lnSpc>
                <a:spcPct val="150000"/>
              </a:lnSpc>
              <a:spcBef>
                <a:spcPct val="20000"/>
              </a:spcBef>
              <a:buFont typeface="Wingdings" panose="05000000000000000000" pitchFamily="2" charset="2"/>
              <a:buChar char="ü"/>
            </a:pPr>
            <a:r>
              <a:rPr lang="zh-CN" altLang="en-US" sz="1600"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通过</a:t>
            </a:r>
            <a:r>
              <a:rPr lang="zh-CN" altLang="en-US" sz="1600" b="1" u="sng" kern="100" dirty="0">
                <a:solidFill>
                  <a:srgbClr val="FF0000"/>
                </a:solidFill>
                <a:effectLst/>
                <a:latin typeface="楷体" panose="02010609060101010101" pitchFamily="49" charset="-122"/>
                <a:ea typeface="楷体" panose="02010609060101010101" pitchFamily="49" charset="-122"/>
                <a:cs typeface="楷体" panose="02010609060101010101" pitchFamily="49" charset="-122"/>
              </a:rPr>
              <a:t>词典、百科全书</a:t>
            </a:r>
            <a:r>
              <a:rPr lang="zh-CN" altLang="en-US" sz="1600"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等工具书</a:t>
            </a:r>
            <a:endParaRPr lang="en-US" altLang="zh-CN" sz="1600"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endParaRPr>
          </a:p>
          <a:p>
            <a:pPr algn="just">
              <a:lnSpc>
                <a:spcPct val="150000"/>
              </a:lnSpc>
              <a:spcBef>
                <a:spcPct val="20000"/>
              </a:spcBef>
            </a:pPr>
            <a:r>
              <a:rPr lang="zh-CN" altLang="en-US" sz="1600"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       了解什么是  5G</a:t>
            </a:r>
          </a:p>
        </p:txBody>
      </p:sp>
      <p:pic>
        <p:nvPicPr>
          <p:cNvPr id="9" name="图片 8"/>
          <p:cNvPicPr>
            <a:picLocks noChangeAspect="1"/>
          </p:cNvPicPr>
          <p:nvPr/>
        </p:nvPicPr>
        <p:blipFill>
          <a:blip r:embed="rId4"/>
          <a:stretch>
            <a:fillRect/>
          </a:stretch>
        </p:blipFill>
        <p:spPr>
          <a:xfrm>
            <a:off x="4032250" y="2668270"/>
            <a:ext cx="7981950" cy="4129405"/>
          </a:xfrm>
          <a:prstGeom prst="rect">
            <a:avLst/>
          </a:prstGeom>
        </p:spPr>
      </p:pic>
      <p:pic>
        <p:nvPicPr>
          <p:cNvPr id="15" name="图片 14"/>
          <p:cNvPicPr>
            <a:picLocks noChangeAspect="1"/>
          </p:cNvPicPr>
          <p:nvPr/>
        </p:nvPicPr>
        <p:blipFill>
          <a:blip r:embed="rId5"/>
          <a:stretch>
            <a:fillRect/>
          </a:stretch>
        </p:blipFill>
        <p:spPr>
          <a:xfrm>
            <a:off x="4025265" y="2668270"/>
            <a:ext cx="7988935" cy="3749675"/>
          </a:xfrm>
          <a:prstGeom prst="rect">
            <a:avLst/>
          </a:prstGeom>
        </p:spPr>
      </p:pic>
      <p:pic>
        <p:nvPicPr>
          <p:cNvPr id="16" name="图片 15"/>
          <p:cNvPicPr>
            <a:picLocks noChangeAspect="1"/>
          </p:cNvPicPr>
          <p:nvPr/>
        </p:nvPicPr>
        <p:blipFill>
          <a:blip r:embed="rId6"/>
          <a:stretch>
            <a:fillRect/>
          </a:stretch>
        </p:blipFill>
        <p:spPr>
          <a:xfrm>
            <a:off x="4032250" y="2668270"/>
            <a:ext cx="8070215" cy="3916045"/>
          </a:xfrm>
          <a:prstGeom prst="rect">
            <a:avLst/>
          </a:prstGeom>
        </p:spPr>
      </p:pic>
      <p:sp>
        <p:nvSpPr>
          <p:cNvPr id="2" name="五边形 1"/>
          <p:cNvSpPr/>
          <p:nvPr/>
        </p:nvSpPr>
        <p:spPr>
          <a:xfrm>
            <a:off x="762000" y="652145"/>
            <a:ext cx="3415030" cy="611505"/>
          </a:xfrm>
          <a:prstGeom prst="homePlate">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r>
              <a:rPr lang="en-US" altLang="zh-CN" sz="2400" b="1">
                <a:solidFill>
                  <a:schemeClr val="tx1"/>
                </a:solidFill>
                <a:latin typeface="楷体" panose="02010609060101010101" pitchFamily="49" charset="-122"/>
                <a:ea typeface="楷体" panose="02010609060101010101" pitchFamily="49" charset="-122"/>
                <a:sym typeface="+mn-ea"/>
              </a:rPr>
              <a:t>1.</a:t>
            </a:r>
            <a:r>
              <a:rPr lang="zh-CN" altLang="en-US" sz="2400" b="1">
                <a:solidFill>
                  <a:schemeClr val="tx1"/>
                </a:solidFill>
                <a:latin typeface="楷体" panose="02010609060101010101" pitchFamily="49" charset="-122"/>
                <a:ea typeface="楷体" panose="02010609060101010101" pitchFamily="49" charset="-122"/>
                <a:sym typeface="+mn-ea"/>
              </a:rPr>
              <a:t>研究主题怎么定？</a:t>
            </a:r>
            <a:endPar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3" name="文本框 2"/>
          <p:cNvSpPr txBox="1"/>
          <p:nvPr/>
        </p:nvSpPr>
        <p:spPr>
          <a:xfrm>
            <a:off x="16510" y="68580"/>
            <a:ext cx="3949065" cy="58356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a:solidFill>
                  <a:schemeClr val="bg1"/>
                </a:solidFill>
                <a:latin typeface="楷体" panose="02010609060101010101" pitchFamily="49" charset="-122"/>
                <a:ea typeface="楷体" panose="02010609060101010101" pitchFamily="49" charset="-122"/>
                <a:sym typeface="+mn-ea"/>
              </a:rPr>
              <a:t>一、写论文前的思考</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2988_4*i*0"/>
  <p:tag name="KSO_WM_TEMPLATE_CATEGORY" val="special"/>
  <p:tag name="KSO_WM_TEMPLATE_INDEX" val="20162988"/>
  <p:tag name="KSO_WM_UNIT_INDEX" val="0"/>
</p:tagLst>
</file>

<file path=ppt/tags/tag10.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custom20200239_4*l_h_a*1_1_1"/>
  <p:tag name="KSO_WM_TEMPLATE_CATEGORY" val="custom"/>
  <p:tag name="KSO_WM_TEMPLATE_INDEX" val="20200239"/>
  <p:tag name="KSO_WM_UNIT_LAYERLEVEL" val="1_1_1"/>
  <p:tag name="KSO_WM_TAG_VERSION" val="1.0"/>
  <p:tag name="KSO_WM_BEAUTIFY_FLAG" val="#wm#"/>
  <p:tag name="KSO_WM_UNIT_PRESET_TEXT" val="点击此处添加小标题"/>
  <p:tag name="KSO_WM_UNIT_TEXT_FILL_FORE_SCHEMECOLOR_INDEX" val="14"/>
  <p:tag name="KSO_WM_UNIT_TEXT_FILL_TYPE" val="1"/>
  <p:tag name="KSO_WM_UNIT_USESOURCEFORMAT_APPLY" val="1"/>
</p:tagLst>
</file>

<file path=ppt/tags/tag100.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2988"/>
</p:tagLst>
</file>

<file path=ppt/tags/tag101.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2988"/>
</p:tagLst>
</file>

<file path=ppt/tags/tag102.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2988"/>
</p:tagLst>
</file>

<file path=ppt/tags/tag103.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2988"/>
</p:tagLst>
</file>

<file path=ppt/tags/tag104.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2988"/>
</p:tagLst>
</file>

<file path=ppt/tags/tag105.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2988"/>
</p:tagLst>
</file>

<file path=ppt/tags/tag106.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2988"/>
</p:tagLst>
</file>

<file path=ppt/tags/tag107.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2988"/>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199374_2*m_h_i*1_3_2"/>
  <p:tag name="KSO_WM_TEMPLATE_CATEGORY" val="diagram"/>
  <p:tag name="KSO_WM_TEMPLATE_INDEX" val="20199374"/>
  <p:tag name="KSO_WM_UNIT_LAYERLEVEL" val="1_1_1"/>
  <p:tag name="KSO_WM_TAG_VERSION" val="1.0"/>
  <p:tag name="KSO_WM_BEAUTIFY_FLAG" val="#wm#"/>
  <p:tag name="KSO_WM_UNIT_FILL_FORE_SCHEMECOLOR_INDEX" val="7"/>
  <p:tag name="KSO_WM_UNIT_FILL_TYPE" val="1"/>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199374_2*m_h_i*1_3_1"/>
  <p:tag name="KSO_WM_TEMPLATE_CATEGORY" val="diagram"/>
  <p:tag name="KSO_WM_TEMPLATE_INDEX" val="20199374"/>
  <p:tag name="KSO_WM_UNIT_LAYERLEVEL" val="1_1_1"/>
  <p:tag name="KSO_WM_TAG_VERSION" val="1.0"/>
  <p:tag name="KSO_WM_BEAUTIFY_FLAG" val="#wm#"/>
  <p:tag name="KSO_WM_UNIT_FILL_FORE_SCHEMECOLOR_INDEX" val="7"/>
  <p:tag name="KSO_WM_UNIT_FILL_TYPE" val="1"/>
</p:tagLst>
</file>

<file path=ppt/tags/tag1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193_4*i*0"/>
  <p:tag name="KSO_WM_TEMPLATE_CATEGORY" val="diagram"/>
  <p:tag name="KSO_WM_TEMPLATE_INDEX" val="160193"/>
  <p:tag name="KSO_WM_UNIT_INDEX" val="0"/>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20199374_2*m_h_i*1_3_3"/>
  <p:tag name="KSO_WM_TEMPLATE_CATEGORY" val="diagram"/>
  <p:tag name="KSO_WM_TEMPLATE_INDEX" val="20199374"/>
  <p:tag name="KSO_WM_UNIT_LAYERLEVEL" val="1_1_1"/>
  <p:tag name="KSO_WM_TAG_VERSION" val="1.0"/>
  <p:tag name="KSO_WM_BEAUTIFY_FLAG" val="#wm#"/>
  <p:tag name="KSO_WM_UNIT_FILL_FORE_SCHEMECOLOR_INDEX" val="7"/>
  <p:tag name="KSO_WM_UNIT_FILL_TYPE" val="1"/>
  <p:tag name="KSO_WM_UNIT_TEXT_FILL_FORE_SCHEMECOLOR_INDEX" val="14"/>
  <p:tag name="KSO_WM_UNIT_TEXT_FILL_TYPE" val="1"/>
</p:tagLst>
</file>

<file path=ppt/tags/tag111.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9"/>
  <p:tag name="KSO_WM_UNIT_HIGHLIGHT" val="0"/>
  <p:tag name="KSO_WM_UNIT_COMPATIBLE" val="0"/>
  <p:tag name="KSO_WM_UNIT_DIAGRAM_ISNUMVISUAL" val="0"/>
  <p:tag name="KSO_WM_UNIT_DIAGRAM_ISREFERUNIT" val="0"/>
  <p:tag name="KSO_WM_DIAGRAM_GROUP_CODE" val="m1-1"/>
  <p:tag name="KSO_WM_UNIT_TYPE" val="m_h_a"/>
  <p:tag name="KSO_WM_UNIT_INDEX" val="1_3_1"/>
  <p:tag name="KSO_WM_UNIT_ID" val="diagram20199374_2*m_h_a*1_3_1"/>
  <p:tag name="KSO_WM_TEMPLATE_CATEGORY" val="diagram"/>
  <p:tag name="KSO_WM_TEMPLATE_INDEX" val="20199374"/>
  <p:tag name="KSO_WM_UNIT_LAYERLEVEL" val="1_1_1"/>
  <p:tag name="KSO_WM_TAG_VERSION" val="1.0"/>
  <p:tag name="KSO_WM_BEAUTIFY_FLAG" val="#wm#"/>
  <p:tag name="KSO_WM_UNIT_PRESET_TEXT" val="产品图像"/>
  <p:tag name="KSO_WM_UNIT_TEXT_FILL_FORE_SCHEMECOLOR_INDEX" val="13"/>
  <p:tag name="KSO_WM_UNIT_TEXT_FILL_TYPE" val="1"/>
</p:tagLst>
</file>

<file path=ppt/tags/tag112.xml><?xml version="1.0" encoding="utf-8"?>
<p:tagLst xmlns:a="http://schemas.openxmlformats.org/drawingml/2006/main" xmlns:r="http://schemas.openxmlformats.org/officeDocument/2006/relationships" xmlns:p="http://schemas.openxmlformats.org/presentationml/2006/main">
  <p:tag name="KSO_WM_UNIT_NOCLEAR" val="0"/>
  <p:tag name="KSO_WM_UNIT_VALUE" val="20"/>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199374_2*m_h_f*1_3_1"/>
  <p:tag name="KSO_WM_TEMPLATE_CATEGORY" val="diagram"/>
  <p:tag name="KSO_WM_TEMPLATE_INDEX" val="20199374"/>
  <p:tag name="KSO_WM_UNIT_LAYERLEVEL" val="1_1_1"/>
  <p:tag name="KSO_WM_TAG_VERSION" val="1.0"/>
  <p:tag name="KSO_WM_BEAUTIFY_FLAG" val="#wm#"/>
  <p:tag name="KSO_WM_UNIT_PRESET_TEXT" val="是印刷和排版行业的虚构文本"/>
  <p:tag name="KSO_WM_UNIT_TEXT_FILL_FORE_SCHEMECOLOR_INDEX" val="14"/>
  <p:tag name="KSO_WM_UNIT_TEXT_FILL_TYPE" val="1"/>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199374_2*m_h_i*1_2_2"/>
  <p:tag name="KSO_WM_TEMPLATE_CATEGORY" val="diagram"/>
  <p:tag name="KSO_WM_TEMPLATE_INDEX" val="20199374"/>
  <p:tag name="KSO_WM_UNIT_LAYERLEVEL" val="1_1_1"/>
  <p:tag name="KSO_WM_TAG_VERSION" val="1.0"/>
  <p:tag name="KSO_WM_BEAUTIFY_FLAG" val="#wm#"/>
  <p:tag name="KSO_WM_UNIT_FILL_FORE_SCHEMECOLOR_INDEX" val="6"/>
  <p:tag name="KSO_WM_UNIT_FILL_TYPE" val="1"/>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199374_2*m_h_i*1_2_1"/>
  <p:tag name="KSO_WM_TEMPLATE_CATEGORY" val="diagram"/>
  <p:tag name="KSO_WM_TEMPLATE_INDEX" val="20199374"/>
  <p:tag name="KSO_WM_UNIT_LAYERLEVEL" val="1_1_1"/>
  <p:tag name="KSO_WM_TAG_VERSION" val="1.0"/>
  <p:tag name="KSO_WM_BEAUTIFY_FLAG" val="#wm#"/>
  <p:tag name="KSO_WM_UNIT_FILL_FORE_SCHEMECOLOR_INDEX" val="6"/>
  <p:tag name="KSO_WM_UNIT_FILL_TYPE" val="1"/>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199374_2*m_h_i*1_2_3"/>
  <p:tag name="KSO_WM_TEMPLATE_CATEGORY" val="diagram"/>
  <p:tag name="KSO_WM_TEMPLATE_INDEX" val="20199374"/>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116.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9"/>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20199374_2*m_h_a*1_2_1"/>
  <p:tag name="KSO_WM_TEMPLATE_CATEGORY" val="diagram"/>
  <p:tag name="KSO_WM_TEMPLATE_INDEX" val="20199374"/>
  <p:tag name="KSO_WM_UNIT_LAYERLEVEL" val="1_1_1"/>
  <p:tag name="KSO_WM_TAG_VERSION" val="1.0"/>
  <p:tag name="KSO_WM_BEAUTIFY_FLAG" val="#wm#"/>
  <p:tag name="KSO_WM_UNIT_PRESET_TEXT" val="产品设计"/>
  <p:tag name="KSO_WM_UNIT_TEXT_FILL_FORE_SCHEMECOLOR_INDEX" val="13"/>
  <p:tag name="KSO_WM_UNIT_TEXT_FILL_TYPE" val="1"/>
</p:tagLst>
</file>

<file path=ppt/tags/tag117.xml><?xml version="1.0" encoding="utf-8"?>
<p:tagLst xmlns:a="http://schemas.openxmlformats.org/drawingml/2006/main" xmlns:r="http://schemas.openxmlformats.org/officeDocument/2006/relationships" xmlns:p="http://schemas.openxmlformats.org/presentationml/2006/main">
  <p:tag name="KSO_WM_UNIT_NOCLEAR" val="0"/>
  <p:tag name="KSO_WM_UNIT_VALUE" val="20"/>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199374_2*m_h_f*1_2_1"/>
  <p:tag name="KSO_WM_TEMPLATE_CATEGORY" val="diagram"/>
  <p:tag name="KSO_WM_TEMPLATE_INDEX" val="20199374"/>
  <p:tag name="KSO_WM_UNIT_LAYERLEVEL" val="1_1_1"/>
  <p:tag name="KSO_WM_TAG_VERSION" val="1.0"/>
  <p:tag name="KSO_WM_BEAUTIFY_FLAG" val="#wm#"/>
  <p:tag name="KSO_WM_UNIT_PRESET_TEXT" val="是印刷和排版行业的虚构文本"/>
  <p:tag name="KSO_WM_UNIT_TEXT_FILL_FORE_SCHEMECOLOR_INDEX" val="14"/>
  <p:tag name="KSO_WM_UNIT_TEXT_FILL_TYPE" val="1"/>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199374_2*m_h_i*1_1_1"/>
  <p:tag name="KSO_WM_TEMPLATE_CATEGORY" val="diagram"/>
  <p:tag name="KSO_WM_TEMPLATE_INDEX" val="20199374"/>
  <p:tag name="KSO_WM_UNIT_LAYERLEVEL" val="1_1_1"/>
  <p:tag name="KSO_WM_TAG_VERSION" val="1.0"/>
  <p:tag name="KSO_WM_BEAUTIFY_FLAG" val="#wm#"/>
  <p:tag name="KSO_WM_UNIT_FILL_FORE_SCHEMECOLOR_INDEX" val="5"/>
  <p:tag name="KSO_WM_UNIT_FILL_TYPE" val="1"/>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199374_2*m_h_i*1_1_2"/>
  <p:tag name="KSO_WM_TEMPLATE_CATEGORY" val="diagram"/>
  <p:tag name="KSO_WM_TEMPLATE_INDEX" val="20199374"/>
  <p:tag name="KSO_WM_UNIT_LAYERLEVEL" val="1_1_1"/>
  <p:tag name="KSO_WM_TAG_VERSION" val="1.0"/>
  <p:tag name="KSO_WM_BEAUTIFY_FLAG" val="#wm#"/>
  <p:tag name="KSO_WM_UNIT_FILL_FORE_SCHEMECOLOR_INDEX" val="5"/>
  <p:tag name="KSO_WM_UNIT_FILL_TYPE" val="1"/>
</p:tagLst>
</file>

<file path=ppt/tags/tag1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193_4*i*9"/>
  <p:tag name="KSO_WM_TEMPLATE_CATEGORY" val="diagram"/>
  <p:tag name="KSO_WM_TEMPLATE_INDEX" val="160193"/>
  <p:tag name="KSO_WM_UNIT_INDEX" val="9"/>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199374_2*m_h_i*1_1_3"/>
  <p:tag name="KSO_WM_TEMPLATE_CATEGORY" val="diagram"/>
  <p:tag name="KSO_WM_TEMPLATE_INDEX" val="20199374"/>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121.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9"/>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199374_2*m_h_a*1_1_1"/>
  <p:tag name="KSO_WM_TEMPLATE_CATEGORY" val="diagram"/>
  <p:tag name="KSO_WM_TEMPLATE_INDEX" val="20199374"/>
  <p:tag name="KSO_WM_UNIT_LAYERLEVEL" val="1_1_1"/>
  <p:tag name="KSO_WM_TAG_VERSION" val="1.0"/>
  <p:tag name="KSO_WM_BEAUTIFY_FLAG" val="#wm#"/>
  <p:tag name="KSO_WM_UNIT_PRESET_TEXT" val="产品质量"/>
  <p:tag name="KSO_WM_UNIT_TEXT_FILL_FORE_SCHEMECOLOR_INDEX" val="13"/>
  <p:tag name="KSO_WM_UNIT_TEXT_FILL_TYPE" val="1"/>
</p:tagLst>
</file>

<file path=ppt/tags/tag122.xml><?xml version="1.0" encoding="utf-8"?>
<p:tagLst xmlns:a="http://schemas.openxmlformats.org/drawingml/2006/main" xmlns:r="http://schemas.openxmlformats.org/officeDocument/2006/relationships" xmlns:p="http://schemas.openxmlformats.org/presentationml/2006/main">
  <p:tag name="KSO_WM_UNIT_NOCLEAR" val="0"/>
  <p:tag name="KSO_WM_UNIT_VALUE" val="2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199374_2*m_h_f*1_1_1"/>
  <p:tag name="KSO_WM_TEMPLATE_CATEGORY" val="diagram"/>
  <p:tag name="KSO_WM_TEMPLATE_INDEX" val="20199374"/>
  <p:tag name="KSO_WM_UNIT_LAYERLEVEL" val="1_1_1"/>
  <p:tag name="KSO_WM_TAG_VERSION" val="1.0"/>
  <p:tag name="KSO_WM_BEAUTIFY_FLAG" val="#wm#"/>
  <p:tag name="KSO_WM_UNIT_PRESET_TEXT" val="是印刷和排版行业的虚构文本"/>
  <p:tag name="KSO_WM_UNIT_TEXT_FILL_FORE_SCHEMECOLOR_INDEX" val="14"/>
  <p:tag name="KSO_WM_UNIT_TEXT_FILL_TYPE" val="1"/>
</p:tagLst>
</file>

<file path=ppt/tags/tag123.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2988"/>
</p:tagLst>
</file>

<file path=ppt/tags/tag124.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2988"/>
</p:tagLst>
</file>

<file path=ppt/tags/tag12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89"/>
  <p:tag name="KSO_WM_UNIT_TYPE" val="l_i"/>
  <p:tag name="KSO_WM_UNIT_INDEX" val="1_1"/>
  <p:tag name="KSO_WM_UNIT_ID" val="diagram160589_4*l_i*1_1"/>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12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89"/>
  <p:tag name="KSO_WM_UNIT_TYPE" val="l_i"/>
  <p:tag name="KSO_WM_UNIT_INDEX" val="1_2"/>
  <p:tag name="KSO_WM_UNIT_ID" val="diagram160589_4*l_i*1_2"/>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12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89"/>
  <p:tag name="KSO_WM_UNIT_TYPE" val="l_i"/>
  <p:tag name="KSO_WM_UNIT_INDEX" val="1_3"/>
  <p:tag name="KSO_WM_UNIT_ID" val="diagram160589_4*l_i*1_3"/>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12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89"/>
  <p:tag name="KSO_WM_UNIT_TYPE" val="l_i"/>
  <p:tag name="KSO_WM_UNIT_INDEX" val="1_4"/>
  <p:tag name="KSO_WM_UNIT_ID" val="diagram160589_4*l_i*1_4"/>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12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89"/>
  <p:tag name="KSO_WM_UNIT_TYPE" val="l_i"/>
  <p:tag name="KSO_WM_UNIT_INDEX" val="1_5"/>
  <p:tag name="KSO_WM_UNIT_ID" val="diagram160589_4*l_i*1_5"/>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1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193_4*i*18"/>
  <p:tag name="KSO_WM_TEMPLATE_CATEGORY" val="diagram"/>
  <p:tag name="KSO_WM_TEMPLATE_INDEX" val="160193"/>
  <p:tag name="KSO_WM_UNIT_INDEX" val="18"/>
</p:tagLst>
</file>

<file path=ppt/tags/tag13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89"/>
  <p:tag name="KSO_WM_UNIT_TYPE" val="l_i"/>
  <p:tag name="KSO_WM_UNIT_INDEX" val="1_6"/>
  <p:tag name="KSO_WM_UNIT_ID" val="diagram160589_4*l_i*1_6"/>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13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89"/>
  <p:tag name="KSO_WM_UNIT_TYPE" val="l_i"/>
  <p:tag name="KSO_WM_UNIT_INDEX" val="1_7"/>
  <p:tag name="KSO_WM_UNIT_ID" val="diagram160589_4*l_i*1_7"/>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13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89"/>
  <p:tag name="KSO_WM_UNIT_TYPE" val="l_i"/>
  <p:tag name="KSO_WM_UNIT_INDEX" val="1_8"/>
  <p:tag name="KSO_WM_UNIT_ID" val="diagram160589_4*l_i*1_8"/>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13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89"/>
  <p:tag name="KSO_WM_UNIT_TYPE" val="l_i"/>
  <p:tag name="KSO_WM_UNIT_INDEX" val="1_9"/>
  <p:tag name="KSO_WM_UNIT_ID" val="diagram160589_4*l_i*1_9"/>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13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89"/>
  <p:tag name="KSO_WM_UNIT_TYPE" val="l_h_f"/>
  <p:tag name="KSO_WM_UNIT_INDEX" val="1_2_1"/>
  <p:tag name="KSO_WM_UNIT_ID" val="diagram160589_4*l_h_f*1_2_1"/>
  <p:tag name="KSO_WM_UNIT_CLEAR" val="1"/>
  <p:tag name="KSO_WM_UNIT_LAYERLEVEL" val="1_1_1"/>
  <p:tag name="KSO_WM_UNIT_VALUE" val="20"/>
  <p:tag name="KSO_WM_UNIT_HIGHLIGHT" val="0"/>
  <p:tag name="KSO_WM_UNIT_COMPATIBLE" val="0"/>
  <p:tag name="KSO_WM_BEAUTIFY_FLAG" val="#wm#"/>
  <p:tag name="KSO_WM_TAG_VERSION" val="1.0"/>
  <p:tag name="KSO_WM_DIAGRAM_GROUP_CODE" val="l1-1"/>
  <p:tag name="KSO_WM_UNIT_PRESET_TEXT" val="AMET"/>
  <p:tag name="KSO_WM_UNIT_FILL_FORE_SCHEMECOLOR_INDEX" val="5"/>
  <p:tag name="KSO_WM_UNIT_FILL_TYPE" val="1"/>
  <p:tag name="KSO_WM_UNIT_TEXT_FILL_FORE_SCHEMECOLOR_INDEX" val="14"/>
  <p:tag name="KSO_WM_UNIT_TEXT_FILL_TYPE" val="1"/>
</p:tagLst>
</file>

<file path=ppt/tags/tag13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89"/>
  <p:tag name="KSO_WM_UNIT_TYPE" val="l_i"/>
  <p:tag name="KSO_WM_UNIT_INDEX" val="1_10"/>
  <p:tag name="KSO_WM_UNIT_ID" val="diagram160589_4*l_i*1_10"/>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13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89"/>
  <p:tag name="KSO_WM_UNIT_TYPE" val="l_i"/>
  <p:tag name="KSO_WM_UNIT_INDEX" val="1_11"/>
  <p:tag name="KSO_WM_UNIT_ID" val="diagram160589_4*l_i*1_11"/>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13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89"/>
  <p:tag name="KSO_WM_UNIT_TYPE" val="l_i"/>
  <p:tag name="KSO_WM_UNIT_INDEX" val="1_12"/>
  <p:tag name="KSO_WM_UNIT_ID" val="diagram160589_4*l_i*1_12"/>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13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89"/>
  <p:tag name="KSO_WM_UNIT_TYPE" val="l_i"/>
  <p:tag name="KSO_WM_UNIT_INDEX" val="1_13"/>
  <p:tag name="KSO_WM_UNIT_ID" val="diagram160589_4*l_i*1_13"/>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13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89"/>
  <p:tag name="KSO_WM_UNIT_TYPE" val="l_i"/>
  <p:tag name="KSO_WM_UNIT_INDEX" val="1_14"/>
  <p:tag name="KSO_WM_UNIT_ID" val="diagram160589_4*l_i*1_14"/>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1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193_4*i*27"/>
  <p:tag name="KSO_WM_TEMPLATE_CATEGORY" val="diagram"/>
  <p:tag name="KSO_WM_TEMPLATE_INDEX" val="160193"/>
  <p:tag name="KSO_WM_UNIT_INDEX" val="27"/>
</p:tagLst>
</file>

<file path=ppt/tags/tag14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89"/>
  <p:tag name="KSO_WM_UNIT_TYPE" val="l_i"/>
  <p:tag name="KSO_WM_UNIT_INDEX" val="1_15"/>
  <p:tag name="KSO_WM_UNIT_ID" val="diagram160589_4*l_i*1_15"/>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14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89"/>
  <p:tag name="KSO_WM_UNIT_TYPE" val="l_i"/>
  <p:tag name="KSO_WM_UNIT_INDEX" val="1_16"/>
  <p:tag name="KSO_WM_UNIT_ID" val="diagram160589_4*l_i*1_16"/>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14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89"/>
  <p:tag name="KSO_WM_UNIT_TYPE" val="l_i"/>
  <p:tag name="KSO_WM_UNIT_INDEX" val="1_17"/>
  <p:tag name="KSO_WM_UNIT_ID" val="diagram160589_4*l_i*1_17"/>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14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89"/>
  <p:tag name="KSO_WM_UNIT_TYPE" val="l_i"/>
  <p:tag name="KSO_WM_UNIT_INDEX" val="1_18"/>
  <p:tag name="KSO_WM_UNIT_ID" val="diagram160589_4*l_i*1_18"/>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14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89"/>
  <p:tag name="KSO_WM_UNIT_TYPE" val="l_i"/>
  <p:tag name="KSO_WM_UNIT_INDEX" val="1_19"/>
  <p:tag name="KSO_WM_UNIT_ID" val="diagram160589_4*l_i*1_19"/>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14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89"/>
  <p:tag name="KSO_WM_UNIT_TYPE" val="l_h_f"/>
  <p:tag name="KSO_WM_UNIT_INDEX" val="1_1_1"/>
  <p:tag name="KSO_WM_UNIT_ID" val="diagram160589_4*l_h_f*1_1_1"/>
  <p:tag name="KSO_WM_UNIT_CLEAR" val="1"/>
  <p:tag name="KSO_WM_UNIT_LAYERLEVEL" val="1_1_1"/>
  <p:tag name="KSO_WM_UNIT_VALUE" val="20"/>
  <p:tag name="KSO_WM_UNIT_HIGHLIGHT" val="0"/>
  <p:tag name="KSO_WM_UNIT_COMPATIBLE" val="0"/>
  <p:tag name="KSO_WM_BEAUTIFY_FLAG" val="#wm#"/>
  <p:tag name="KSO_WM_TAG_VERSION" val="1.0"/>
  <p:tag name="KSO_WM_DIAGRAM_GROUP_CODE" val="l1-1"/>
  <p:tag name="KSO_WM_UNIT_PRESET_TEXT" val="AMET"/>
  <p:tag name="KSO_WM_UNIT_FILL_FORE_SCHEMECOLOR_INDEX" val="5"/>
  <p:tag name="KSO_WM_UNIT_FILL_TYPE" val="1"/>
  <p:tag name="KSO_WM_UNIT_TEXT_FILL_FORE_SCHEMECOLOR_INDEX" val="14"/>
  <p:tag name="KSO_WM_UNIT_TEXT_FILL_TYPE" val="1"/>
</p:tagLst>
</file>

<file path=ppt/tags/tag14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89"/>
  <p:tag name="KSO_WM_UNIT_TYPE" val="l_i"/>
  <p:tag name="KSO_WM_UNIT_INDEX" val="1_20"/>
  <p:tag name="KSO_WM_UNIT_ID" val="diagram160589_4*l_i*1_20"/>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14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89"/>
  <p:tag name="KSO_WM_UNIT_TYPE" val="l_i"/>
  <p:tag name="KSO_WM_UNIT_INDEX" val="1_21"/>
  <p:tag name="KSO_WM_UNIT_ID" val="diagram160589_4*l_i*1_21"/>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14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89"/>
  <p:tag name="KSO_WM_UNIT_TYPE" val="l_i"/>
  <p:tag name="KSO_WM_UNIT_INDEX" val="1_22"/>
  <p:tag name="KSO_WM_UNIT_ID" val="diagram160589_4*l_i*1_22"/>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14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89"/>
  <p:tag name="KSO_WM_UNIT_TYPE" val="l_i"/>
  <p:tag name="KSO_WM_UNIT_INDEX" val="1_23"/>
  <p:tag name="KSO_WM_UNIT_ID" val="diagram160589_4*l_i*1_23"/>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1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193_4*i*36"/>
  <p:tag name="KSO_WM_TEMPLATE_CATEGORY" val="diagram"/>
  <p:tag name="KSO_WM_TEMPLATE_INDEX" val="160193"/>
  <p:tag name="KSO_WM_UNIT_INDEX" val="36"/>
</p:tagLst>
</file>

<file path=ppt/tags/tag15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89"/>
  <p:tag name="KSO_WM_UNIT_TYPE" val="l_i"/>
  <p:tag name="KSO_WM_UNIT_INDEX" val="1_24"/>
  <p:tag name="KSO_WM_UNIT_ID" val="diagram160589_4*l_i*1_24"/>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15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89"/>
  <p:tag name="KSO_WM_UNIT_TYPE" val="l_i"/>
  <p:tag name="KSO_WM_UNIT_INDEX" val="1_25"/>
  <p:tag name="KSO_WM_UNIT_ID" val="diagram160589_4*l_i*1_25"/>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15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89"/>
  <p:tag name="KSO_WM_UNIT_TYPE" val="l_i"/>
  <p:tag name="KSO_WM_UNIT_INDEX" val="1_26"/>
  <p:tag name="KSO_WM_UNIT_ID" val="diagram160589_4*l_i*1_26"/>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15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89"/>
  <p:tag name="KSO_WM_UNIT_TYPE" val="l_h_f"/>
  <p:tag name="KSO_WM_UNIT_INDEX" val="1_3_1"/>
  <p:tag name="KSO_WM_UNIT_ID" val="diagram160589_4*l_h_f*1_3_1"/>
  <p:tag name="KSO_WM_UNIT_CLEAR" val="1"/>
  <p:tag name="KSO_WM_UNIT_LAYERLEVEL" val="1_1_1"/>
  <p:tag name="KSO_WM_UNIT_VALUE" val="12"/>
  <p:tag name="KSO_WM_UNIT_HIGHLIGHT" val="0"/>
  <p:tag name="KSO_WM_UNIT_COMPATIBLE" val="0"/>
  <p:tag name="KSO_WM_BEAUTIFY_FLAG" val="#wm#"/>
  <p:tag name="KSO_WM_TAG_VERSION" val="1.0"/>
  <p:tag name="KSO_WM_DIAGRAM_GROUP_CODE" val="l1-1"/>
  <p:tag name="KSO_WM_UNIT_PRESET_TEXT" val="AMET"/>
  <p:tag name="KSO_WM_UNIT_FILL_FORE_SCHEMECOLOR_INDEX" val="5"/>
  <p:tag name="KSO_WM_UNIT_FILL_TYPE" val="1"/>
  <p:tag name="KSO_WM_UNIT_TEXT_FILL_FORE_SCHEMECOLOR_INDEX" val="14"/>
  <p:tag name="KSO_WM_UNIT_TEXT_FILL_TYPE" val="1"/>
</p:tagLst>
</file>

<file path=ppt/tags/tag15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89"/>
  <p:tag name="KSO_WM_UNIT_TYPE" val="l_i"/>
  <p:tag name="KSO_WM_UNIT_INDEX" val="1_27"/>
  <p:tag name="KSO_WM_UNIT_ID" val="diagram160589_4*l_i*1_27"/>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15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89"/>
  <p:tag name="KSO_WM_UNIT_TYPE" val="l_i"/>
  <p:tag name="KSO_WM_UNIT_INDEX" val="1_28"/>
  <p:tag name="KSO_WM_UNIT_ID" val="diagram160589_4*l_i*1_28"/>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15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89"/>
  <p:tag name="KSO_WM_UNIT_TYPE" val="l_i"/>
  <p:tag name="KSO_WM_UNIT_INDEX" val="1_29"/>
  <p:tag name="KSO_WM_UNIT_ID" val="diagram160589_4*l_i*1_29"/>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15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89"/>
  <p:tag name="KSO_WM_UNIT_TYPE" val="l_i"/>
  <p:tag name="KSO_WM_UNIT_INDEX" val="1_30"/>
  <p:tag name="KSO_WM_UNIT_ID" val="diagram160589_4*l_i*1_30"/>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15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89"/>
  <p:tag name="KSO_WM_UNIT_TYPE" val="l_i"/>
  <p:tag name="KSO_WM_UNIT_INDEX" val="1_31"/>
  <p:tag name="KSO_WM_UNIT_ID" val="diagram160589_4*l_i*1_31"/>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15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89"/>
  <p:tag name="KSO_WM_UNIT_TYPE" val="l_i"/>
  <p:tag name="KSO_WM_UNIT_INDEX" val="1_32"/>
  <p:tag name="KSO_WM_UNIT_ID" val="diagram160589_4*l_i*1_32"/>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1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93"/>
  <p:tag name="KSO_WM_UNIT_TYPE" val="m_i"/>
  <p:tag name="KSO_WM_UNIT_INDEX" val="1_9"/>
  <p:tag name="KSO_WM_UNIT_ID" val="diagram160193_4*m_i*1_9"/>
  <p:tag name="KSO_WM_UNIT_CLEAR" val="1"/>
  <p:tag name="KSO_WM_UNIT_LAYERLEVEL" val="1_1"/>
  <p:tag name="KSO_WM_DIAGRAM_GROUP_CODE" val="m1-1"/>
  <p:tag name="KSO_WM_UNIT_FILL_FORE_SCHEMECOLOR_INDEX" val="14"/>
  <p:tag name="KSO_WM_UNIT_FILL_TYPE" val="1"/>
  <p:tag name="KSO_WM_UNIT_TEXT_FILL_FORE_SCHEMECOLOR_INDEX" val="2"/>
  <p:tag name="KSO_WM_UNIT_TEXT_FILL_TYPE" val="1"/>
</p:tagLst>
</file>

<file path=ppt/tags/tag16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89"/>
  <p:tag name="KSO_WM_UNIT_TYPE" val="l_i"/>
  <p:tag name="KSO_WM_UNIT_INDEX" val="1_33"/>
  <p:tag name="KSO_WM_UNIT_ID" val="diagram160589_4*l_i*1_33"/>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16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89"/>
  <p:tag name="KSO_WM_UNIT_TYPE" val="l_i"/>
  <p:tag name="KSO_WM_UNIT_INDEX" val="1_34"/>
  <p:tag name="KSO_WM_UNIT_ID" val="diagram160589_4*l_i*1_34"/>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16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89"/>
  <p:tag name="KSO_WM_UNIT_TYPE" val="l_i"/>
  <p:tag name="KSO_WM_UNIT_INDEX" val="1_35"/>
  <p:tag name="KSO_WM_UNIT_ID" val="diagram160589_4*l_i*1_35"/>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16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89"/>
  <p:tag name="KSO_WM_UNIT_TYPE" val="l_i"/>
  <p:tag name="KSO_WM_UNIT_INDEX" val="1_36"/>
  <p:tag name="KSO_WM_UNIT_ID" val="diagram160589_4*l_i*1_36"/>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16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89"/>
  <p:tag name="KSO_WM_UNIT_TYPE" val="l_i"/>
  <p:tag name="KSO_WM_UNIT_INDEX" val="1_37"/>
  <p:tag name="KSO_WM_UNIT_ID" val="diagram160589_4*l_i*1_37"/>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16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89"/>
  <p:tag name="KSO_WM_UNIT_TYPE" val="l_i"/>
  <p:tag name="KSO_WM_UNIT_INDEX" val="1_38"/>
  <p:tag name="KSO_WM_UNIT_ID" val="diagram160589_4*l_i*1_38"/>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16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89"/>
  <p:tag name="KSO_WM_UNIT_TYPE" val="l_i"/>
  <p:tag name="KSO_WM_UNIT_INDEX" val="1_39"/>
  <p:tag name="KSO_WM_UNIT_ID" val="diagram160589_4*l_i*1_39"/>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16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89"/>
  <p:tag name="KSO_WM_UNIT_TYPE" val="l_i"/>
  <p:tag name="KSO_WM_UNIT_INDEX" val="1_40"/>
  <p:tag name="KSO_WM_UNIT_ID" val="diagram160589_4*l_i*1_40"/>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16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89"/>
  <p:tag name="KSO_WM_UNIT_TYPE" val="l_i"/>
  <p:tag name="KSO_WM_UNIT_INDEX" val="1_41"/>
  <p:tag name="KSO_WM_UNIT_ID" val="diagram160589_4*l_i*1_41"/>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16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89"/>
  <p:tag name="KSO_WM_UNIT_TYPE" val="l_i"/>
  <p:tag name="KSO_WM_UNIT_INDEX" val="1_42"/>
  <p:tag name="KSO_WM_UNIT_ID" val="diagram160589_4*l_i*1_42"/>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1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93"/>
  <p:tag name="KSO_WM_UNIT_TYPE" val="m_i"/>
  <p:tag name="KSO_WM_UNIT_INDEX" val="1_10"/>
  <p:tag name="KSO_WM_UNIT_ID" val="diagram160193_4*m_i*1_10"/>
  <p:tag name="KSO_WM_UNIT_CLEAR" val="1"/>
  <p:tag name="KSO_WM_UNIT_LAYERLEVEL" val="1_1"/>
  <p:tag name="KSO_WM_DIAGRAM_GROUP_CODE" val="m1-1"/>
  <p:tag name="KSO_WM_UNIT_FILL_FORE_SCHEMECOLOR_INDEX" val="14"/>
  <p:tag name="KSO_WM_UNIT_FILL_TYPE" val="1"/>
  <p:tag name="KSO_WM_UNIT_TEXT_FILL_FORE_SCHEMECOLOR_INDEX" val="2"/>
  <p:tag name="KSO_WM_UNIT_TEXT_FILL_TYPE" val="1"/>
</p:tagLst>
</file>

<file path=ppt/tags/tag17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89"/>
  <p:tag name="KSO_WM_UNIT_TYPE" val="l_i"/>
  <p:tag name="KSO_WM_UNIT_INDEX" val="1_43"/>
  <p:tag name="KSO_WM_UNIT_ID" val="diagram160589_4*l_i*1_43"/>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17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89"/>
  <p:tag name="KSO_WM_UNIT_TYPE" val="l_i"/>
  <p:tag name="KSO_WM_UNIT_INDEX" val="1_44"/>
  <p:tag name="KSO_WM_UNIT_ID" val="diagram160589_4*l_i*1_44"/>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17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89"/>
  <p:tag name="KSO_WM_UNIT_TYPE" val="l_i"/>
  <p:tag name="KSO_WM_UNIT_INDEX" val="1_45"/>
  <p:tag name="KSO_WM_UNIT_ID" val="diagram160589_4*l_i*1_45"/>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17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89"/>
  <p:tag name="KSO_WM_UNIT_TYPE" val="l_i"/>
  <p:tag name="KSO_WM_UNIT_INDEX" val="1_21"/>
  <p:tag name="KSO_WM_UNIT_ID" val="diagram160589_4*l_i*1_21"/>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17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89"/>
  <p:tag name="KSO_WM_UNIT_TYPE" val="l_h_f"/>
  <p:tag name="KSO_WM_UNIT_INDEX" val="1_3_1"/>
  <p:tag name="KSO_WM_UNIT_ID" val="diagram160589_4*l_h_f*1_3_1"/>
  <p:tag name="KSO_WM_UNIT_CLEAR" val="1"/>
  <p:tag name="KSO_WM_UNIT_LAYERLEVEL" val="1_1_1"/>
  <p:tag name="KSO_WM_UNIT_VALUE" val="12"/>
  <p:tag name="KSO_WM_UNIT_HIGHLIGHT" val="0"/>
  <p:tag name="KSO_WM_UNIT_COMPATIBLE" val="0"/>
  <p:tag name="KSO_WM_BEAUTIFY_FLAG" val="#wm#"/>
  <p:tag name="KSO_WM_TAG_VERSION" val="1.0"/>
  <p:tag name="KSO_WM_DIAGRAM_GROUP_CODE" val="l1-1"/>
  <p:tag name="KSO_WM_UNIT_PRESET_TEXT" val="AMET"/>
  <p:tag name="KSO_WM_UNIT_FILL_FORE_SCHEMECOLOR_INDEX" val="5"/>
  <p:tag name="KSO_WM_UNIT_FILL_TYPE" val="1"/>
  <p:tag name="KSO_WM_UNIT_TEXT_FILL_FORE_SCHEMECOLOR_INDEX" val="14"/>
  <p:tag name="KSO_WM_UNIT_TEXT_FILL_TYPE" val="1"/>
</p:tagLst>
</file>

<file path=ppt/tags/tag175.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2988"/>
</p:tagLst>
</file>

<file path=ppt/tags/tag17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57"/>
  <p:tag name="KSO_WM_UNIT_TYPE" val="l_i"/>
  <p:tag name="KSO_WM_UNIT_INDEX" val="1_3"/>
  <p:tag name="KSO_WM_UNIT_ID" val="diagram20174757_1*l_i*1_3"/>
  <p:tag name="KSO_WM_UNIT_LAYERLEVEL" val="1_1"/>
  <p:tag name="KSO_WM_DIAGRAM_GROUP_CODE" val="l1-1"/>
</p:tagLst>
</file>

<file path=ppt/tags/tag17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57"/>
  <p:tag name="KSO_WM_UNIT_TYPE" val="l_i"/>
  <p:tag name="KSO_WM_UNIT_INDEX" val="1_3"/>
  <p:tag name="KSO_WM_UNIT_ID" val="diagram20174757_1*l_i*1_3"/>
  <p:tag name="KSO_WM_UNIT_LAYERLEVEL" val="1_1"/>
  <p:tag name="KSO_WM_DIAGRAM_GROUP_CODE" val="l1-1"/>
</p:tagLst>
</file>

<file path=ppt/tags/tag178.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2988"/>
</p:tagLst>
</file>

<file path=ppt/tags/tag179.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2988"/>
</p:tagLst>
</file>

<file path=ppt/tags/tag1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93"/>
  <p:tag name="KSO_WM_UNIT_TYPE" val="m_i"/>
  <p:tag name="KSO_WM_UNIT_INDEX" val="1_11"/>
  <p:tag name="KSO_WM_UNIT_ID" val="diagram160193_4*m_i*1_11"/>
  <p:tag name="KSO_WM_UNIT_CLEAR" val="1"/>
  <p:tag name="KSO_WM_UNIT_LAYERLEVEL" val="1_1"/>
  <p:tag name="KSO_WM_DIAGRAM_GROUP_CODE" val="m1-1"/>
  <p:tag name="KSO_WM_UNIT_FILL_FORE_SCHEMECOLOR_INDEX" val="14"/>
  <p:tag name="KSO_WM_UNIT_FILL_TYPE" val="1"/>
  <p:tag name="KSO_WM_UNIT_TEXT_FILL_FORE_SCHEMECOLOR_INDEX" val="2"/>
  <p:tag name="KSO_WM_UNIT_TEXT_FILL_TYPE" val="1"/>
</p:tagLst>
</file>

<file path=ppt/tags/tag180.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2988"/>
</p:tagLst>
</file>

<file path=ppt/tags/tag181.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2988"/>
</p:tagLst>
</file>

<file path=ppt/tags/tag1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93"/>
  <p:tag name="KSO_WM_UNIT_TYPE" val="m_i"/>
  <p:tag name="KSO_WM_UNIT_INDEX" val="1_12"/>
  <p:tag name="KSO_WM_UNIT_ID" val="diagram160193_4*m_i*1_12"/>
  <p:tag name="KSO_WM_UNIT_CLEAR" val="1"/>
  <p:tag name="KSO_WM_UNIT_LAYERLEVEL" val="1_1"/>
  <p:tag name="KSO_WM_DIAGRAM_GROUP_CODE" val="m1-1"/>
  <p:tag name="KSO_WM_UNIT_FILL_FORE_SCHEMECOLOR_INDEX" val="14"/>
  <p:tag name="KSO_WM_UNIT_FILL_TYPE" val="1"/>
  <p:tag name="KSO_WM_UNIT_TEXT_FILL_FORE_SCHEMECOLOR_INDEX" val="2"/>
  <p:tag name="KSO_WM_UNIT_TEXT_FILL_TYPE" val="1"/>
</p:tagLst>
</file>

<file path=ppt/tags/tag2.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2988"/>
</p:tagLst>
</file>

<file path=ppt/tags/tag2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93"/>
  <p:tag name="KSO_WM_UNIT_TYPE" val="m_i"/>
  <p:tag name="KSO_WM_UNIT_INDEX" val="1_13"/>
  <p:tag name="KSO_WM_UNIT_ID" val="diagram160193_4*m_i*1_13"/>
  <p:tag name="KSO_WM_UNIT_CLEAR" val="1"/>
  <p:tag name="KSO_WM_UNIT_LAYERLEVEL" val="1_1"/>
  <p:tag name="KSO_WM_DIAGRAM_GROUP_CODE" val="m1-1"/>
  <p:tag name="KSO_WM_UNIT_FILL_FORE_SCHEMECOLOR_INDEX" val="14"/>
  <p:tag name="KSO_WM_UNIT_FILL_TYPE" val="1"/>
  <p:tag name="KSO_WM_UNIT_TEXT_FILL_FORE_SCHEMECOLOR_INDEX" val="2"/>
  <p:tag name="KSO_WM_UNIT_TEXT_FILL_TYPE" val="1"/>
</p:tagLst>
</file>

<file path=ppt/tags/tag2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93"/>
  <p:tag name="KSO_WM_UNIT_TYPE" val="m_i"/>
  <p:tag name="KSO_WM_UNIT_INDEX" val="1_14"/>
  <p:tag name="KSO_WM_UNIT_ID" val="diagram160193_4*m_i*1_14"/>
  <p:tag name="KSO_WM_UNIT_CLEAR" val="1"/>
  <p:tag name="KSO_WM_UNIT_LAYERLEVEL" val="1_1"/>
  <p:tag name="KSO_WM_DIAGRAM_GROUP_CODE" val="m1-1"/>
  <p:tag name="KSO_WM_UNIT_FILL_FORE_SCHEMECOLOR_INDEX" val="14"/>
  <p:tag name="KSO_WM_UNIT_FILL_TYPE" val="1"/>
  <p:tag name="KSO_WM_UNIT_TEXT_FILL_FORE_SCHEMECOLOR_INDEX" val="2"/>
  <p:tag name="KSO_WM_UNIT_TEXT_FILL_TYPE" val="1"/>
</p:tagLst>
</file>

<file path=ppt/tags/tag2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93"/>
  <p:tag name="KSO_WM_UNIT_TYPE" val="m_i"/>
  <p:tag name="KSO_WM_UNIT_INDEX" val="1_15"/>
  <p:tag name="KSO_WM_UNIT_ID" val="diagram160193_4*m_i*1_15"/>
  <p:tag name="KSO_WM_UNIT_CLEAR" val="1"/>
  <p:tag name="KSO_WM_UNIT_LAYERLEVEL" val="1_1"/>
  <p:tag name="KSO_WM_DIAGRAM_GROUP_CODE" val="m1-1"/>
  <p:tag name="KSO_WM_UNIT_FILL_FORE_SCHEMECOLOR_INDEX" val="14"/>
  <p:tag name="KSO_WM_UNIT_FILL_TYPE" val="1"/>
  <p:tag name="KSO_WM_UNIT_TEXT_FILL_FORE_SCHEMECOLOR_INDEX" val="2"/>
  <p:tag name="KSO_WM_UNIT_TEXT_FILL_TYPE" val="1"/>
</p:tagLst>
</file>

<file path=ppt/tags/tag2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93"/>
  <p:tag name="KSO_WM_UNIT_TYPE" val="m_i"/>
  <p:tag name="KSO_WM_UNIT_INDEX" val="1_7"/>
  <p:tag name="KSO_WM_UNIT_ID" val="diagram160193_4*m_i*1_7"/>
  <p:tag name="KSO_WM_UNIT_CLEAR" val="1"/>
  <p:tag name="KSO_WM_UNIT_LAYERLEVEL" val="1_1"/>
  <p:tag name="KSO_WM_DIAGRAM_GROUP_CODE" val="m1-1"/>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Lst>
</file>

<file path=ppt/tags/tag2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93"/>
  <p:tag name="KSO_WM_UNIT_TYPE" val="m_i"/>
  <p:tag name="KSO_WM_UNIT_INDEX" val="1_8"/>
  <p:tag name="KSO_WM_UNIT_ID" val="diagram160193_4*m_i*1_8"/>
  <p:tag name="KSO_WM_UNIT_CLEAR" val="1"/>
  <p:tag name="KSO_WM_UNIT_LAYERLEVEL" val="1_1"/>
  <p:tag name="KSO_WM_DIAGRAM_GROUP_CODE" val="m1-1"/>
  <p:tag name="KSO_WM_UNIT_LINE_FORE_SCHEMECOLOR_INDEX" val="14"/>
  <p:tag name="KSO_WM_UNIT_LINE_FILL_TYPE" val="2"/>
</p:tagLst>
</file>

<file path=ppt/tags/tag2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93"/>
  <p:tag name="KSO_WM_UNIT_TYPE" val="m_h_a"/>
  <p:tag name="KSO_WM_UNIT_INDEX" val="1_4_1"/>
  <p:tag name="KSO_WM_UNIT_ID" val="diagram160193_4*m_h_a*1_4_1"/>
  <p:tag name="KSO_WM_UNIT_CLEAR" val="1"/>
  <p:tag name="KSO_WM_UNIT_LAYERLEVEL" val="1_1_1"/>
  <p:tag name="KSO_WM_UNIT_VALUE" val="10"/>
  <p:tag name="KSO_WM_UNIT_HIGHLIGHT" val="0"/>
  <p:tag name="KSO_WM_UNIT_COMPATIBLE" val="0"/>
  <p:tag name="KSO_WM_UNIT_PRESET_TEXT_INDEX" val="3"/>
  <p:tag name="KSO_WM_UNIT_PRESET_TEXT_LEN" val="12"/>
  <p:tag name="KSO_WM_DIAGRAM_GROUP_CODE" val="m1-1"/>
  <p:tag name="KSO_WM_UNIT_TEXT_FILL_FORE_SCHEMECOLOR_INDEX" val="5"/>
  <p:tag name="KSO_WM_UNIT_TEXT_FILL_TYPE" val="1"/>
</p:tagLst>
</file>

<file path=ppt/tags/tag2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93"/>
  <p:tag name="KSO_WM_UNIT_TYPE" val="m_h_f"/>
  <p:tag name="KSO_WM_UNIT_INDEX" val="1_4_1"/>
  <p:tag name="KSO_WM_UNIT_ID" val="diagram160193_4*m_h_f*1_4_1"/>
  <p:tag name="KSO_WM_UNIT_CLEAR" val="1"/>
  <p:tag name="KSO_WM_UNIT_LAYERLEVEL" val="1_1_1"/>
  <p:tag name="KSO_WM_UNIT_VALUE" val="15"/>
  <p:tag name="KSO_WM_UNIT_HIGHLIGHT" val="0"/>
  <p:tag name="KSO_WM_UNIT_COMPATIBLE" val="0"/>
  <p:tag name="KSO_WM_UNIT_PRESET_TEXT_INDEX" val="4"/>
  <p:tag name="KSO_WM_UNIT_PRESET_TEXT_LEN" val="26"/>
  <p:tag name="KSO_WM_DIAGRAM_GROUP_CODE" val="m1-1"/>
  <p:tag name="KSO_WM_UNIT_TEXT_FILL_FORE_SCHEMECOLOR_INDEX" val="13"/>
  <p:tag name="KSO_WM_UNIT_TEXT_FILL_TYPE" val="1"/>
</p:tagLst>
</file>

<file path=ppt/tags/tag2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93"/>
  <p:tag name="KSO_WM_UNIT_TYPE" val="m_i"/>
  <p:tag name="KSO_WM_UNIT_INDEX" val="1_5"/>
  <p:tag name="KSO_WM_UNIT_ID" val="diagram160193_4*m_i*1_5"/>
  <p:tag name="KSO_WM_UNIT_CLEAR" val="1"/>
  <p:tag name="KSO_WM_UNIT_LAYERLEVEL" val="1_1"/>
  <p:tag name="KSO_WM_DIAGRAM_GROUP_CODE" val="m1-1"/>
  <p:tag name="KSO_WM_UNIT_FILL_FORE_SCHEMECOLOR_INDEX" val="6"/>
  <p:tag name="KSO_WM_UNIT_FILL_TYPE" val="1"/>
  <p:tag name="KSO_WM_UNIT_LINE_FORE_SCHEMECOLOR_INDEX" val="6"/>
  <p:tag name="KSO_WM_UNIT_LINE_FILL_TYPE" val="2"/>
  <p:tag name="KSO_WM_UNIT_TEXT_FILL_FORE_SCHEMECOLOR_INDEX" val="14"/>
  <p:tag name="KSO_WM_UNIT_TEXT_FILL_TYPE" val="1"/>
</p:tagLst>
</file>

<file path=ppt/tags/tag2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93"/>
  <p:tag name="KSO_WM_UNIT_TYPE" val="m_i"/>
  <p:tag name="KSO_WM_UNIT_INDEX" val="1_6"/>
  <p:tag name="KSO_WM_UNIT_ID" val="diagram160193_4*m_i*1_6"/>
  <p:tag name="KSO_WM_UNIT_CLEAR" val="1"/>
  <p:tag name="KSO_WM_UNIT_LAYERLEVEL" val="1_1"/>
  <p:tag name="KSO_WM_DIAGRAM_GROUP_CODE" val="m1-1"/>
  <p:tag name="KSO_WM_UNIT_LINE_FORE_SCHEMECOLOR_INDEX" val="14"/>
  <p:tag name="KSO_WM_UNIT_LINE_FILL_TYPE" val="2"/>
</p:tagLst>
</file>

<file path=ppt/tags/tag2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93"/>
  <p:tag name="KSO_WM_UNIT_TYPE" val="m_h_a"/>
  <p:tag name="KSO_WM_UNIT_INDEX" val="1_3_1"/>
  <p:tag name="KSO_WM_UNIT_ID" val="diagram160193_4*m_h_a*1_3_1"/>
  <p:tag name="KSO_WM_UNIT_CLEAR" val="1"/>
  <p:tag name="KSO_WM_UNIT_LAYERLEVEL" val="1_1_1"/>
  <p:tag name="KSO_WM_UNIT_VALUE" val="10"/>
  <p:tag name="KSO_WM_UNIT_HIGHLIGHT" val="0"/>
  <p:tag name="KSO_WM_UNIT_COMPATIBLE" val="0"/>
  <p:tag name="KSO_WM_UNIT_PRESET_TEXT_INDEX" val="3"/>
  <p:tag name="KSO_WM_UNIT_PRESET_TEXT_LEN" val="12"/>
  <p:tag name="KSO_WM_DIAGRAM_GROUP_CODE" val="m1-1"/>
  <p:tag name="KSO_WM_UNIT_TEXT_FILL_FORE_SCHEMECOLOR_INDEX" val="6"/>
  <p:tag name="KSO_WM_UNIT_TEXT_FILL_TYPE" val="1"/>
</p:tagLst>
</file>

<file path=ppt/tags/tag3.xml><?xml version="1.0" encoding="utf-8"?>
<p:tagLst xmlns:a="http://schemas.openxmlformats.org/drawingml/2006/main" xmlns:r="http://schemas.openxmlformats.org/officeDocument/2006/relationships" xmlns:p="http://schemas.openxmlformats.org/presentationml/2006/main">
  <p:tag name="KSO_WM_DECORATE_SHAPE_ID" val="2"/>
</p:tagLst>
</file>

<file path=ppt/tags/tag3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93"/>
  <p:tag name="KSO_WM_UNIT_TYPE" val="m_h_f"/>
  <p:tag name="KSO_WM_UNIT_INDEX" val="1_3_1"/>
  <p:tag name="KSO_WM_UNIT_ID" val="diagram160193_4*m_h_f*1_3_1"/>
  <p:tag name="KSO_WM_UNIT_CLEAR" val="1"/>
  <p:tag name="KSO_WM_UNIT_LAYERLEVEL" val="1_1_1"/>
  <p:tag name="KSO_WM_UNIT_VALUE" val="15"/>
  <p:tag name="KSO_WM_UNIT_HIGHLIGHT" val="0"/>
  <p:tag name="KSO_WM_UNIT_COMPATIBLE" val="0"/>
  <p:tag name="KSO_WM_UNIT_PRESET_TEXT_INDEX" val="4"/>
  <p:tag name="KSO_WM_UNIT_PRESET_TEXT_LEN" val="26"/>
  <p:tag name="KSO_WM_DIAGRAM_GROUP_CODE" val="m1-1"/>
  <p:tag name="KSO_WM_UNIT_TEXT_FILL_FORE_SCHEMECOLOR_INDEX" val="13"/>
  <p:tag name="KSO_WM_UNIT_TEXT_FILL_TYPE" val="1"/>
</p:tagLst>
</file>

<file path=ppt/tags/tag3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93"/>
  <p:tag name="KSO_WM_UNIT_TYPE" val="m_i"/>
  <p:tag name="KSO_WM_UNIT_INDEX" val="1_3"/>
  <p:tag name="KSO_WM_UNIT_ID" val="diagram160193_4*m_i*1_3"/>
  <p:tag name="KSO_WM_UNIT_CLEAR" val="1"/>
  <p:tag name="KSO_WM_UNIT_LAYERLEVEL" val="1_1"/>
  <p:tag name="KSO_WM_DIAGRAM_GROUP_CODE" val="m1-1"/>
  <p:tag name="KSO_WM_UNIT_FILL_FORE_SCHEMECOLOR_INDEX" val="7"/>
  <p:tag name="KSO_WM_UNIT_FILL_TYPE" val="1"/>
  <p:tag name="KSO_WM_UNIT_LINE_FORE_SCHEMECOLOR_INDEX" val="7"/>
  <p:tag name="KSO_WM_UNIT_LINE_FILL_TYPE" val="2"/>
  <p:tag name="KSO_WM_UNIT_TEXT_FILL_FORE_SCHEMECOLOR_INDEX" val="14"/>
  <p:tag name="KSO_WM_UNIT_TEXT_FILL_TYPE" val="1"/>
</p:tagLst>
</file>

<file path=ppt/tags/tag3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93"/>
  <p:tag name="KSO_WM_UNIT_TYPE" val="m_i"/>
  <p:tag name="KSO_WM_UNIT_INDEX" val="1_4"/>
  <p:tag name="KSO_WM_UNIT_ID" val="diagram160193_4*m_i*1_4"/>
  <p:tag name="KSO_WM_UNIT_CLEAR" val="1"/>
  <p:tag name="KSO_WM_UNIT_LAYERLEVEL" val="1_1"/>
  <p:tag name="KSO_WM_DIAGRAM_GROUP_CODE" val="m1-1"/>
  <p:tag name="KSO_WM_UNIT_LINE_FORE_SCHEMECOLOR_INDEX" val="14"/>
  <p:tag name="KSO_WM_UNIT_LINE_FILL_TYPE" val="2"/>
</p:tagLst>
</file>

<file path=ppt/tags/tag3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93"/>
  <p:tag name="KSO_WM_UNIT_TYPE" val="m_h_a"/>
  <p:tag name="KSO_WM_UNIT_INDEX" val="1_2_1"/>
  <p:tag name="KSO_WM_UNIT_ID" val="diagram160193_4*m_h_a*1_2_1"/>
  <p:tag name="KSO_WM_UNIT_CLEAR" val="1"/>
  <p:tag name="KSO_WM_UNIT_LAYERLEVEL" val="1_1_1"/>
  <p:tag name="KSO_WM_UNIT_VALUE" val="10"/>
  <p:tag name="KSO_WM_UNIT_HIGHLIGHT" val="0"/>
  <p:tag name="KSO_WM_UNIT_COMPATIBLE" val="0"/>
  <p:tag name="KSO_WM_UNIT_PRESET_TEXT_INDEX" val="3"/>
  <p:tag name="KSO_WM_UNIT_PRESET_TEXT_LEN" val="12"/>
  <p:tag name="KSO_WM_DIAGRAM_GROUP_CODE" val="m1-1"/>
  <p:tag name="KSO_WM_UNIT_TEXT_FILL_FORE_SCHEMECOLOR_INDEX" val="7"/>
  <p:tag name="KSO_WM_UNIT_TEXT_FILL_TYPE" val="1"/>
</p:tagLst>
</file>

<file path=ppt/tags/tag3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93"/>
  <p:tag name="KSO_WM_UNIT_TYPE" val="m_h_f"/>
  <p:tag name="KSO_WM_UNIT_INDEX" val="1_2_1"/>
  <p:tag name="KSO_WM_UNIT_ID" val="diagram160193_4*m_h_f*1_2_1"/>
  <p:tag name="KSO_WM_UNIT_CLEAR" val="1"/>
  <p:tag name="KSO_WM_UNIT_LAYERLEVEL" val="1_1_1"/>
  <p:tag name="KSO_WM_UNIT_VALUE" val="15"/>
  <p:tag name="KSO_WM_UNIT_HIGHLIGHT" val="0"/>
  <p:tag name="KSO_WM_UNIT_COMPATIBLE" val="0"/>
  <p:tag name="KSO_WM_UNIT_PRESET_TEXT_INDEX" val="4"/>
  <p:tag name="KSO_WM_UNIT_PRESET_TEXT_LEN" val="26"/>
  <p:tag name="KSO_WM_DIAGRAM_GROUP_CODE" val="m1-1"/>
  <p:tag name="KSO_WM_UNIT_TEXT_FILL_FORE_SCHEMECOLOR_INDEX" val="13"/>
  <p:tag name="KSO_WM_UNIT_TEXT_FILL_TYPE" val="1"/>
</p:tagLst>
</file>

<file path=ppt/tags/tag3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93"/>
  <p:tag name="KSO_WM_UNIT_TYPE" val="m_i"/>
  <p:tag name="KSO_WM_UNIT_INDEX" val="1_1"/>
  <p:tag name="KSO_WM_UNIT_ID" val="diagram160193_4*m_i*1_1"/>
  <p:tag name="KSO_WM_UNIT_CLEAR" val="1"/>
  <p:tag name="KSO_WM_UNIT_LAYERLEVEL" val="1_1"/>
  <p:tag name="KSO_WM_DIAGRAM_GROUP_CODE" val="m1-1"/>
  <p:tag name="KSO_WM_UNIT_FILL_FORE_SCHEMECOLOR_INDEX" val="8"/>
  <p:tag name="KSO_WM_UNIT_FILL_TYPE" val="1"/>
  <p:tag name="KSO_WM_UNIT_LINE_FORE_SCHEMECOLOR_INDEX" val="8"/>
  <p:tag name="KSO_WM_UNIT_LINE_FILL_TYPE" val="2"/>
  <p:tag name="KSO_WM_UNIT_TEXT_FILL_FORE_SCHEMECOLOR_INDEX" val="14"/>
  <p:tag name="KSO_WM_UNIT_TEXT_FILL_TYPE" val="1"/>
</p:tagLst>
</file>

<file path=ppt/tags/tag3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93"/>
  <p:tag name="KSO_WM_UNIT_TYPE" val="m_i"/>
  <p:tag name="KSO_WM_UNIT_INDEX" val="1_2"/>
  <p:tag name="KSO_WM_UNIT_ID" val="diagram160193_4*m_i*1_2"/>
  <p:tag name="KSO_WM_UNIT_CLEAR" val="1"/>
  <p:tag name="KSO_WM_UNIT_LAYERLEVEL" val="1_1"/>
  <p:tag name="KSO_WM_DIAGRAM_GROUP_CODE" val="m1-1"/>
  <p:tag name="KSO_WM_UNIT_LINE_FORE_SCHEMECOLOR_INDEX" val="14"/>
  <p:tag name="KSO_WM_UNIT_LINE_FILL_TYPE" val="2"/>
</p:tagLst>
</file>

<file path=ppt/tags/tag3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93"/>
  <p:tag name="KSO_WM_UNIT_TYPE" val="m_h_a"/>
  <p:tag name="KSO_WM_UNIT_INDEX" val="1_1_1"/>
  <p:tag name="KSO_WM_UNIT_ID" val="diagram160193_4*m_h_a*1_1_1"/>
  <p:tag name="KSO_WM_UNIT_CLEAR" val="1"/>
  <p:tag name="KSO_WM_UNIT_LAYERLEVEL" val="1_1_1"/>
  <p:tag name="KSO_WM_UNIT_VALUE" val="10"/>
  <p:tag name="KSO_WM_UNIT_HIGHLIGHT" val="0"/>
  <p:tag name="KSO_WM_UNIT_COMPATIBLE" val="0"/>
  <p:tag name="KSO_WM_UNIT_PRESET_TEXT_INDEX" val="3"/>
  <p:tag name="KSO_WM_UNIT_PRESET_TEXT_LEN" val="12"/>
  <p:tag name="KSO_WM_DIAGRAM_GROUP_CODE" val="m1-1"/>
  <p:tag name="KSO_WM_UNIT_TEXT_FILL_FORE_SCHEMECOLOR_INDEX" val="8"/>
  <p:tag name="KSO_WM_UNIT_TEXT_FILL_TYPE" val="1"/>
</p:tagLst>
</file>

<file path=ppt/tags/tag3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93"/>
  <p:tag name="KSO_WM_UNIT_TYPE" val="m_h_f"/>
  <p:tag name="KSO_WM_UNIT_INDEX" val="1_1_1"/>
  <p:tag name="KSO_WM_UNIT_ID" val="diagram160193_4*m_h_f*1_1_1"/>
  <p:tag name="KSO_WM_UNIT_CLEAR" val="1"/>
  <p:tag name="KSO_WM_UNIT_LAYERLEVEL" val="1_1_1"/>
  <p:tag name="KSO_WM_UNIT_VALUE" val="15"/>
  <p:tag name="KSO_WM_UNIT_HIGHLIGHT" val="0"/>
  <p:tag name="KSO_WM_UNIT_COMPATIBLE" val="0"/>
  <p:tag name="KSO_WM_UNIT_PRESET_TEXT_INDEX" val="4"/>
  <p:tag name="KSO_WM_UNIT_PRESET_TEXT_LEN" val="26"/>
  <p:tag name="KSO_WM_DIAGRAM_GROUP_CODE" val="m1-1"/>
  <p:tag name="KSO_WM_UNIT_TEXT_FILL_FORE_SCHEMECOLOR_INDEX" val="13"/>
  <p:tag name="KSO_WM_UNIT_TEXT_FILL_TYPE" val="1"/>
</p:tagLst>
</file>

<file path=ppt/tags/tag3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007"/>
  <p:tag name="KSO_WM_TAG_VERSION" val="1.0"/>
  <p:tag name="KSO_WM_BEAUTIFY_FLAG" val="#wm#"/>
  <p:tag name="KSO_WM_UNIT_ID" val="diagram160007_3*l_h_f*1_2_1"/>
  <p:tag name="KSO_WM_UNIT_TYPE" val="l_h_f"/>
  <p:tag name="KSO_WM_UNIT_INDEX" val="1_2_1"/>
  <p:tag name="KSO_WM_UNIT_CLEAR" val="1"/>
  <p:tag name="KSO_WM_UNIT_LAYERLEVEL" val="1_1_1"/>
  <p:tag name="KSO_WM_UNIT_VALUE" val="34"/>
  <p:tag name="KSO_WM_UNIT_HIGHLIGHT" val="0"/>
  <p:tag name="KSO_WM_UNIT_COMPATIBLE" val="0"/>
  <p:tag name="KSO_WM_UNIT_PRESET_TEXT_INDEX" val="4"/>
  <p:tag name="KSO_WM_UNIT_PRESET_TEXT_LEN" val="36"/>
  <p:tag name="KSO_WM_DIAGRAM_GROUP_CODE" val="l1-1"/>
  <p:tag name="KSO_WM_UNIT_FILL_FORE_SCHEMECOLOR_INDEX" val="6"/>
  <p:tag name="KSO_WM_UNIT_FILL_TYPE" val="1"/>
  <p:tag name="KSO_WM_UNIT_SHADOW_SCHEMECOLOR_INDEX" val="5"/>
  <p:tag name="KSO_WM_UNIT_TEXT_FILL_FORE_SCHEMECOLOR_INDEX" val="13"/>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2988"/>
</p:tagLst>
</file>

<file path=ppt/tags/tag4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007"/>
  <p:tag name="KSO_WM_TAG_VERSION" val="1.0"/>
  <p:tag name="KSO_WM_BEAUTIFY_FLAG" val="#wm#"/>
  <p:tag name="KSO_WM_UNIT_ID" val="diagram160007_3*l_h_f*1_1_1"/>
  <p:tag name="KSO_WM_UNIT_TYPE" val="l_h_f"/>
  <p:tag name="KSO_WM_UNIT_INDEX" val="1_1_1"/>
  <p:tag name="KSO_WM_UNIT_CLEAR" val="1"/>
  <p:tag name="KSO_WM_UNIT_LAYERLEVEL" val="1_1_1"/>
  <p:tag name="KSO_WM_UNIT_VALUE" val="34"/>
  <p:tag name="KSO_WM_UNIT_HIGHLIGHT" val="0"/>
  <p:tag name="KSO_WM_UNIT_COMPATIBLE" val="0"/>
  <p:tag name="KSO_WM_UNIT_PRESET_TEXT_INDEX" val="4"/>
  <p:tag name="KSO_WM_UNIT_PRESET_TEXT_LEN" val="36"/>
  <p:tag name="KSO_WM_DIAGRAM_GROUP_CODE" val="l1-1"/>
  <p:tag name="KSO_WM_UNIT_FILL_FORE_SCHEMECOLOR_INDEX" val="5"/>
  <p:tag name="KSO_WM_UNIT_FILL_TYPE" val="1"/>
  <p:tag name="KSO_WM_UNIT_SHADOW_SCHEMECOLOR_INDEX" val="5"/>
  <p:tag name="KSO_WM_UNIT_TEXT_FILL_FORE_SCHEMECOLOR_INDEX" val="13"/>
  <p:tag name="KSO_WM_UNIT_TEXT_FILL_TYPE" val="1"/>
</p:tagLst>
</file>

<file path=ppt/tags/tag4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007_3*i*1"/>
  <p:tag name="KSO_WM_TEMPLATE_CATEGORY" val="diagram"/>
  <p:tag name="KSO_WM_TEMPLATE_INDEX" val="160007"/>
  <p:tag name="KSO_WM_UNIT_INDEX" val="1"/>
</p:tagLst>
</file>

<file path=ppt/tags/tag4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007"/>
  <p:tag name="KSO_WM_TAG_VERSION" val="1.0"/>
  <p:tag name="KSO_WM_BEAUTIFY_FLAG" val="#wm#"/>
  <p:tag name="KSO_WM_UNIT_ID" val="diagram160007_3*l_h_f*1_2_1"/>
  <p:tag name="KSO_WM_UNIT_TYPE" val="l_h_f"/>
  <p:tag name="KSO_WM_UNIT_INDEX" val="1_2_1"/>
  <p:tag name="KSO_WM_UNIT_CLEAR" val="1"/>
  <p:tag name="KSO_WM_UNIT_LAYERLEVEL" val="1_1_1"/>
  <p:tag name="KSO_WM_UNIT_VALUE" val="34"/>
  <p:tag name="KSO_WM_UNIT_HIGHLIGHT" val="0"/>
  <p:tag name="KSO_WM_UNIT_COMPATIBLE" val="0"/>
  <p:tag name="KSO_WM_UNIT_PRESET_TEXT_INDEX" val="4"/>
  <p:tag name="KSO_WM_UNIT_PRESET_TEXT_LEN" val="36"/>
  <p:tag name="KSO_WM_DIAGRAM_GROUP_CODE" val="l1-1"/>
  <p:tag name="KSO_WM_UNIT_FILL_FORE_SCHEMECOLOR_INDEX" val="6"/>
  <p:tag name="KSO_WM_UNIT_FILL_TYPE" val="1"/>
  <p:tag name="KSO_WM_UNIT_SHADOW_SCHEMECOLOR_INDEX" val="5"/>
  <p:tag name="KSO_WM_UNIT_TEXT_FILL_FORE_SCHEMECOLOR_INDEX" val="13"/>
  <p:tag name="KSO_WM_UNIT_TEXT_FILL_TYPE" val="1"/>
</p:tagLst>
</file>

<file path=ppt/tags/tag4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007_3*i*7"/>
  <p:tag name="KSO_WM_TEMPLATE_CATEGORY" val="diagram"/>
  <p:tag name="KSO_WM_TEMPLATE_INDEX" val="160007"/>
  <p:tag name="KSO_WM_UNIT_INDEX" val="7"/>
</p:tagLst>
</file>

<file path=ppt/tags/tag4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007_3*i*13"/>
  <p:tag name="KSO_WM_TEMPLATE_CATEGORY" val="diagram"/>
  <p:tag name="KSO_WM_TEMPLATE_INDEX" val="160007"/>
  <p:tag name="KSO_WM_UNIT_INDEX" val="13"/>
</p:tagLst>
</file>

<file path=ppt/tags/tag4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007"/>
  <p:tag name="KSO_WM_TAG_VERSION" val="1.0"/>
  <p:tag name="KSO_WM_BEAUTIFY_FLAG" val="#wm#"/>
  <p:tag name="KSO_WM_UNIT_ID" val="diagram160007_3*l_i*1_4"/>
  <p:tag name="KSO_WM_UNIT_TYPE" val="l_i"/>
  <p:tag name="KSO_WM_UNIT_INDEX" val="1_4"/>
  <p:tag name="KSO_WM_UNIT_CLEAR" val="1"/>
  <p:tag name="KSO_WM_UNIT_LAYERLEVEL" val="1_1"/>
  <p:tag name="KSO_WM_DIAGRAM_GROUP_CODE" val="l1-1"/>
  <p:tag name="KSO_WM_UNIT_FILL_FORE_SCHEMECOLOR_INDEX" val="7"/>
  <p:tag name="KSO_WM_UNIT_FILL_TYPE" val="1"/>
  <p:tag name="KSO_WM_UNIT_SHADOW_SCHEMECOLOR_INDEX" val="14"/>
  <p:tag name="KSO_WM_UNIT_TEXT_FILL_FORE_SCHEMECOLOR_INDEX" val="2"/>
  <p:tag name="KSO_WM_UNIT_TEXT_FILL_TYPE" val="1"/>
</p:tagLst>
</file>

<file path=ppt/tags/tag4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007"/>
  <p:tag name="KSO_WM_TAG_VERSION" val="1.0"/>
  <p:tag name="KSO_WM_BEAUTIFY_FLAG" val="#wm#"/>
  <p:tag name="KSO_WM_UNIT_ID" val="diagram160007_3*l_h_a*1_3_1"/>
  <p:tag name="KSO_WM_UNIT_TYPE" val="l_h_a"/>
  <p:tag name="KSO_WM_UNIT_INDEX" val="1_3_1"/>
  <p:tag name="KSO_WM_UNIT_CLEAR" val="1"/>
  <p:tag name="KSO_WM_UNIT_LAYERLEVEL" val="1_1_1"/>
  <p:tag name="KSO_WM_UNIT_VALUE" val="6"/>
  <p:tag name="KSO_WM_UNIT_HIGHLIGHT" val="0"/>
  <p:tag name="KSO_WM_UNIT_COMPATIBLE" val="0"/>
  <p:tag name="KSO_WM_DIAGRAM_GROUP_CODE" val="l1-1"/>
  <p:tag name="KSO_WM_UNIT_PRESET_TEXT" val="03"/>
  <p:tag name="KSO_WM_UNIT_LINE_FORE_SCHEMECOLOR_INDEX" val="14"/>
  <p:tag name="KSO_WM_UNIT_LINE_FILL_TYPE" val="2"/>
  <p:tag name="KSO_WM_UNIT_TEXT_FILL_FORE_SCHEMECOLOR_INDEX" val="14"/>
  <p:tag name="KSO_WM_UNIT_TEXT_FILL_TYPE" val="1"/>
</p:tagLst>
</file>

<file path=ppt/tags/tag4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007"/>
  <p:tag name="KSO_WM_TAG_VERSION" val="1.0"/>
  <p:tag name="KSO_WM_BEAUTIFY_FLAG" val="#wm#"/>
  <p:tag name="KSO_WM_UNIT_ID" val="diagram160007_3*l_i*1_3"/>
  <p:tag name="KSO_WM_UNIT_TYPE" val="l_i"/>
  <p:tag name="KSO_WM_UNIT_INDEX" val="1_3"/>
  <p:tag name="KSO_WM_UNIT_CLEAR" val="1"/>
  <p:tag name="KSO_WM_UNIT_LAYERLEVEL" val="1_1"/>
  <p:tag name="KSO_WM_DIAGRAM_GROUP_CODE" val="l1-1"/>
  <p:tag name="KSO_WM_UNIT_FILL_FORE_SCHEMECOLOR_INDEX" val="6"/>
  <p:tag name="KSO_WM_UNIT_FILL_TYPE" val="1"/>
  <p:tag name="KSO_WM_UNIT_SHADOW_SCHEMECOLOR_INDEX" val="14"/>
  <p:tag name="KSO_WM_UNIT_TEXT_FILL_FORE_SCHEMECOLOR_INDEX" val="2"/>
  <p:tag name="KSO_WM_UNIT_TEXT_FILL_TYPE" val="1"/>
</p:tagLst>
</file>

<file path=ppt/tags/tag4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007"/>
  <p:tag name="KSO_WM_TAG_VERSION" val="1.0"/>
  <p:tag name="KSO_WM_BEAUTIFY_FLAG" val="#wm#"/>
  <p:tag name="KSO_WM_UNIT_ID" val="diagram160007_3*l_h_a*1_2_1"/>
  <p:tag name="KSO_WM_UNIT_TYPE" val="l_h_a"/>
  <p:tag name="KSO_WM_UNIT_INDEX" val="1_2_1"/>
  <p:tag name="KSO_WM_UNIT_CLEAR" val="1"/>
  <p:tag name="KSO_WM_UNIT_LAYERLEVEL" val="1_1_1"/>
  <p:tag name="KSO_WM_UNIT_VALUE" val="6"/>
  <p:tag name="KSO_WM_UNIT_HIGHLIGHT" val="0"/>
  <p:tag name="KSO_WM_UNIT_COMPATIBLE" val="0"/>
  <p:tag name="KSO_WM_DIAGRAM_GROUP_CODE" val="l1-1"/>
  <p:tag name="KSO_WM_UNIT_PRESET_TEXT" val="02"/>
  <p:tag name="KSO_WM_UNIT_LINE_FORE_SCHEMECOLOR_INDEX" val="14"/>
  <p:tag name="KSO_WM_UNIT_LINE_FILL_TYPE" val="2"/>
  <p:tag name="KSO_WM_UNIT_TEXT_FILL_FORE_SCHEMECOLOR_INDEX" val="14"/>
  <p:tag name="KSO_WM_UNIT_TEXT_FILL_TYPE" val="1"/>
</p:tagLst>
</file>

<file path=ppt/tags/tag4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007"/>
  <p:tag name="KSO_WM_TAG_VERSION" val="1.0"/>
  <p:tag name="KSO_WM_BEAUTIFY_FLAG" val="#wm#"/>
  <p:tag name="KSO_WM_UNIT_ID" val="diagram160007_3*l_i*1_2"/>
  <p:tag name="KSO_WM_UNIT_TYPE" val="l_i"/>
  <p:tag name="KSO_WM_UNIT_INDEX" val="1_2"/>
  <p:tag name="KSO_WM_UNIT_CLEAR" val="1"/>
  <p:tag name="KSO_WM_UNIT_LAYERLEVEL" val="1_1"/>
  <p:tag name="KSO_WM_DIAGRAM_GROUP_CODE" val="l1-1"/>
  <p:tag name="KSO_WM_UNIT_FILL_FORE_SCHEMECOLOR_INDEX" val="5"/>
  <p:tag name="KSO_WM_UNIT_FILL_TYPE" val="1"/>
  <p:tag name="KSO_WM_UNIT_SHADOW_SCHEMECOLOR_INDEX" val="14"/>
  <p:tag name="KSO_WM_UNIT_TEXT_FILL_FORE_SCHEMECOLOR_INDEX" val="2"/>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custom20200239_4*l_h_a*1_1_1"/>
  <p:tag name="KSO_WM_TEMPLATE_CATEGORY" val="custom"/>
  <p:tag name="KSO_WM_TEMPLATE_INDEX" val="20200239"/>
  <p:tag name="KSO_WM_UNIT_LAYERLEVEL" val="1_1_1"/>
  <p:tag name="KSO_WM_TAG_VERSION" val="1.0"/>
  <p:tag name="KSO_WM_BEAUTIFY_FLAG" val="#wm#"/>
  <p:tag name="KSO_WM_UNIT_PRESET_TEXT" val="点击此处添加小标题"/>
  <p:tag name="KSO_WM_UNIT_TEXT_FILL_FORE_SCHEMECOLOR_INDEX" val="14"/>
  <p:tag name="KSO_WM_UNIT_TEXT_FILL_TYPE" val="1"/>
  <p:tag name="KSO_WM_UNIT_USESOURCEFORMAT_APPLY" val="1"/>
</p:tagLst>
</file>

<file path=ppt/tags/tag5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007"/>
  <p:tag name="KSO_WM_TAG_VERSION" val="1.0"/>
  <p:tag name="KSO_WM_BEAUTIFY_FLAG" val="#wm#"/>
  <p:tag name="KSO_WM_UNIT_ID" val="diagram160007_3*l_h_a*1_1_1"/>
  <p:tag name="KSO_WM_UNIT_TYPE" val="l_h_a"/>
  <p:tag name="KSO_WM_UNIT_INDEX" val="1_1_1"/>
  <p:tag name="KSO_WM_UNIT_CLEAR" val="1"/>
  <p:tag name="KSO_WM_UNIT_LAYERLEVEL" val="1_1_1"/>
  <p:tag name="KSO_WM_UNIT_VALUE" val="6"/>
  <p:tag name="KSO_WM_UNIT_HIGHLIGHT" val="0"/>
  <p:tag name="KSO_WM_UNIT_COMPATIBLE" val="0"/>
  <p:tag name="KSO_WM_DIAGRAM_GROUP_CODE" val="l1-1"/>
  <p:tag name="KSO_WM_UNIT_PRESET_TEXT" val="01"/>
  <p:tag name="KSO_WM_UNIT_LINE_FORE_SCHEMECOLOR_INDEX" val="14"/>
  <p:tag name="KSO_WM_UNIT_LINE_FILL_TYPE" val="2"/>
  <p:tag name="KSO_WM_UNIT_TEXT_FILL_FORE_SCHEMECOLOR_INDEX" val="14"/>
  <p:tag name="KSO_WM_UNIT_TEXT_FILL_TYPE" val="1"/>
</p:tagLst>
</file>

<file path=ppt/tags/tag51.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2988"/>
</p:tagLst>
</file>

<file path=ppt/tags/tag5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6935"/>
  <p:tag name="KSO_WM_UNIT_TYPE" val="n_h_i"/>
  <p:tag name="KSO_WM_UNIT_INDEX" val="1_3_2"/>
  <p:tag name="KSO_WM_UNIT_ID" val="diagram20176935_2*n_h_i*1_3_2"/>
  <p:tag name="KSO_WM_UNIT_LAYERLEVEL" val="1_1_1"/>
  <p:tag name="KSO_WM_DIAGRAM_GROUP_CODE" val="n1-1"/>
  <p:tag name="KSO_WM_UNIT_FILL_FORE_SCHEMECOLOR_INDEX" val="7"/>
  <p:tag name="KSO_WM_UNIT_FILL_TYPE" val="1"/>
</p:tagLst>
</file>

<file path=ppt/tags/tag5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6935"/>
  <p:tag name="KSO_WM_UNIT_TYPE" val="n_h_i"/>
  <p:tag name="KSO_WM_UNIT_INDEX" val="1_5_2"/>
  <p:tag name="KSO_WM_UNIT_ID" val="diagram20176935_2*n_h_i*1_5_2"/>
  <p:tag name="KSO_WM_UNIT_LAYERLEVEL" val="1_1_1"/>
  <p:tag name="KSO_WM_DIAGRAM_GROUP_CODE" val="n1-1"/>
  <p:tag name="KSO_WM_UNIT_FILL_FORE_SCHEMECOLOR_INDEX" val="4"/>
  <p:tag name="KSO_WM_UNIT_FILL_TYPE" val="1"/>
</p:tagLst>
</file>

<file path=ppt/tags/tag5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6935"/>
  <p:tag name="KSO_WM_UNIT_TYPE" val="n_h_i"/>
  <p:tag name="KSO_WM_UNIT_INDEX" val="1_7_2"/>
  <p:tag name="KSO_WM_UNIT_ID" val="diagram20176935_2*n_h_i*1_7_2"/>
  <p:tag name="KSO_WM_UNIT_LAYERLEVEL" val="1_1_1"/>
  <p:tag name="KSO_WM_DIAGRAM_GROUP_CODE" val="n1-1"/>
  <p:tag name="KSO_WM_UNIT_TEXT_FILL_FORE_SCHEMECOLOR_INDEX" val="13"/>
  <p:tag name="KSO_WM_UNIT_TEXT_FILL_TYPE" val="1"/>
</p:tagLst>
</file>

<file path=ppt/tags/tag5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6935"/>
  <p:tag name="KSO_WM_UNIT_TYPE" val="n_h_i"/>
  <p:tag name="KSO_WM_UNIT_INDEX" val="1_2_2"/>
  <p:tag name="KSO_WM_UNIT_ID" val="diagram20176935_2*n_h_i*1_2_2"/>
  <p:tag name="KSO_WM_UNIT_LAYERLEVEL" val="1_1_1"/>
  <p:tag name="KSO_WM_DIAGRAM_GROUP_CODE" val="n1-1"/>
  <p:tag name="KSO_WM_UNIT_FILL_FORE_SCHEMECOLOR_INDEX" val="8"/>
  <p:tag name="KSO_WM_UNIT_FILL_TYPE" val="1"/>
</p:tagLst>
</file>

<file path=ppt/tags/tag5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6935"/>
  <p:tag name="KSO_WM_UNIT_TYPE" val="n_h_i"/>
  <p:tag name="KSO_WM_UNIT_INDEX" val="1_4_2"/>
  <p:tag name="KSO_WM_UNIT_ID" val="diagram20176935_2*n_h_i*1_4_2"/>
  <p:tag name="KSO_WM_UNIT_LAYERLEVEL" val="1_1_1"/>
  <p:tag name="KSO_WM_DIAGRAM_GROUP_CODE" val="n1-1"/>
  <p:tag name="KSO_WM_UNIT_FILL_FORE_SCHEMECOLOR_INDEX" val="8"/>
  <p:tag name="KSO_WM_UNIT_FILL_TYPE" val="1"/>
</p:tagLst>
</file>

<file path=ppt/tags/tag5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6935"/>
  <p:tag name="KSO_WM_UNIT_TYPE" val="n_h_i"/>
  <p:tag name="KSO_WM_UNIT_INDEX" val="1_6_2"/>
  <p:tag name="KSO_WM_UNIT_ID" val="diagram20176935_2*n_h_i*1_6_2"/>
  <p:tag name="KSO_WM_UNIT_LAYERLEVEL" val="1_1_1"/>
  <p:tag name="KSO_WM_DIAGRAM_GROUP_CODE" val="n1-1"/>
  <p:tag name="KSO_WM_UNIT_FILL_FORE_SCHEMECOLOR_INDEX" val="9"/>
  <p:tag name="KSO_WM_UNIT_FILL_TYPE" val="1"/>
</p:tagLst>
</file>

<file path=ppt/tags/tag5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6935"/>
  <p:tag name="KSO_WM_UNIT_TYPE" val="n_h_i"/>
  <p:tag name="KSO_WM_UNIT_INDEX" val="1_1_1"/>
  <p:tag name="KSO_WM_UNIT_ID" val="diagram20176935_2*n_h_i*1_1_1"/>
  <p:tag name="KSO_WM_UNIT_LAYERLEVEL" val="1_1_1"/>
  <p:tag name="KSO_WM_DIAGRAM_GROUP_CODE" val="n1-1"/>
  <p:tag name="KSO_WM_UNIT_FILL_FORE_SCHEMECOLOR_INDEX" val="10"/>
  <p:tag name="KSO_WM_UNIT_FILL_TYPE" val="1"/>
</p:tagLst>
</file>

<file path=ppt/tags/tag5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6935"/>
  <p:tag name="KSO_WM_UNIT_TYPE" val="n_h_a"/>
  <p:tag name="KSO_WM_UNIT_INDEX" val="1_3_1"/>
  <p:tag name="KSO_WM_UNIT_ID" val="diagram20176935_2*n_h_a*1_3_1"/>
  <p:tag name="KSO_WM_UNIT_LAYERLEVEL" val="1_1_1"/>
  <p:tag name="KSO_WM_UNIT_VALUE" val="4"/>
  <p:tag name="KSO_WM_UNIT_HIGHLIGHT" val="0"/>
  <p:tag name="KSO_WM_UNIT_COMPATIBLE" val="0"/>
  <p:tag name="KSO_WM_UNIT_CLEAR" val="0"/>
  <p:tag name="KSO_WM_UNIT_PRESET_TEXT_INDEX" val="0"/>
  <p:tag name="KSO_WM_UNIT_PRESET_TEXT_LEN" val="4"/>
  <p:tag name="KSO_WM_DIAGRAM_GROUP_CODE" val="n1-1"/>
  <p:tag name="KSO_WM_UNIT_TEXT_FILL_FORE_SCHEMECOLOR_INDEX" val="1"/>
  <p:tag name="KSO_WM_UNIT_TEXT_FILL_TYPE" val="1"/>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286,&quot;width&quot;:6695}"/>
</p:tagLst>
</file>

<file path=ppt/tags/tag6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6935"/>
  <p:tag name="KSO_WM_UNIT_TYPE" val="n_h_f"/>
  <p:tag name="KSO_WM_UNIT_INDEX" val="1_3_1"/>
  <p:tag name="KSO_WM_UNIT_ID" val="diagram20176935_2*n_h_f*1_3_1"/>
  <p:tag name="KSO_WM_UNIT_LAYERLEVEL" val="1_1_1"/>
  <p:tag name="KSO_WM_UNIT_VALUE" val="10"/>
  <p:tag name="KSO_WM_UNIT_HIGHLIGHT" val="0"/>
  <p:tag name="KSO_WM_UNIT_COMPATIBLE" val="0"/>
  <p:tag name="KSO_WM_UNIT_CLEAR" val="0"/>
  <p:tag name="KSO_WM_UNIT_PRESET_TEXT_INDEX" val="2"/>
  <p:tag name="KSO_WM_UNIT_PRESET_TEXT_LEN" val="10"/>
  <p:tag name="KSO_WM_DIAGRAM_GROUP_CODE" val="n1-1"/>
  <p:tag name="KSO_WM_UNIT_TEXT_FILL_FORE_SCHEMECOLOR_INDEX" val="1"/>
  <p:tag name="KSO_WM_UNIT_TEXT_FILL_TYPE" val="1"/>
</p:tagLst>
</file>

<file path=ppt/tags/tag6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6935"/>
  <p:tag name="KSO_WM_UNIT_TYPE" val="n_h_a"/>
  <p:tag name="KSO_WM_UNIT_INDEX" val="1_5_1"/>
  <p:tag name="KSO_WM_UNIT_ID" val="diagram20176935_2*n_h_a*1_5_1"/>
  <p:tag name="KSO_WM_UNIT_LAYERLEVEL" val="1_1_1"/>
  <p:tag name="KSO_WM_UNIT_VALUE" val="4"/>
  <p:tag name="KSO_WM_UNIT_HIGHLIGHT" val="0"/>
  <p:tag name="KSO_WM_UNIT_COMPATIBLE" val="0"/>
  <p:tag name="KSO_WM_UNIT_CLEAR" val="0"/>
  <p:tag name="KSO_WM_UNIT_PRESET_TEXT_INDEX" val="0"/>
  <p:tag name="KSO_WM_UNIT_PRESET_TEXT_LEN" val="4"/>
  <p:tag name="KSO_WM_DIAGRAM_GROUP_CODE" val="n1-1"/>
  <p:tag name="KSO_WM_UNIT_TEXT_FILL_FORE_SCHEMECOLOR_INDEX" val="1"/>
  <p:tag name="KSO_WM_UNIT_TEXT_FILL_TYPE" val="1"/>
</p:tagLst>
</file>

<file path=ppt/tags/tag6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6935"/>
  <p:tag name="KSO_WM_UNIT_TYPE" val="n_h_f"/>
  <p:tag name="KSO_WM_UNIT_INDEX" val="1_5_1"/>
  <p:tag name="KSO_WM_UNIT_ID" val="diagram20176935_2*n_h_f*1_5_1"/>
  <p:tag name="KSO_WM_UNIT_LAYERLEVEL" val="1_1_1"/>
  <p:tag name="KSO_WM_UNIT_VALUE" val="10"/>
  <p:tag name="KSO_WM_UNIT_HIGHLIGHT" val="0"/>
  <p:tag name="KSO_WM_UNIT_COMPATIBLE" val="0"/>
  <p:tag name="KSO_WM_UNIT_CLEAR" val="0"/>
  <p:tag name="KSO_WM_UNIT_PRESET_TEXT_INDEX" val="2"/>
  <p:tag name="KSO_WM_UNIT_PRESET_TEXT_LEN" val="10"/>
  <p:tag name="KSO_WM_DIAGRAM_GROUP_CODE" val="n1-1"/>
  <p:tag name="KSO_WM_UNIT_TEXT_FILL_FORE_SCHEMECOLOR_INDEX" val="1"/>
  <p:tag name="KSO_WM_UNIT_TEXT_FILL_TYPE" val="1"/>
</p:tagLst>
</file>

<file path=ppt/tags/tag6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6935"/>
  <p:tag name="KSO_WM_UNIT_TYPE" val="n_h_a"/>
  <p:tag name="KSO_WM_UNIT_INDEX" val="1_7_1"/>
  <p:tag name="KSO_WM_UNIT_ID" val="diagram20176935_2*n_h_a*1_7_1"/>
  <p:tag name="KSO_WM_UNIT_LAYERLEVEL" val="1_1_1"/>
  <p:tag name="KSO_WM_UNIT_VALUE" val="4"/>
  <p:tag name="KSO_WM_UNIT_HIGHLIGHT" val="0"/>
  <p:tag name="KSO_WM_UNIT_COMPATIBLE" val="0"/>
  <p:tag name="KSO_WM_UNIT_CLEAR" val="0"/>
  <p:tag name="KSO_WM_UNIT_PRESET_TEXT_INDEX" val="0"/>
  <p:tag name="KSO_WM_UNIT_PRESET_TEXT_LEN" val="4"/>
  <p:tag name="KSO_WM_DIAGRAM_GROUP_CODE" val="n1-1"/>
  <p:tag name="KSO_WM_UNIT_TEXT_FILL_FORE_SCHEMECOLOR_INDEX" val="1"/>
  <p:tag name="KSO_WM_UNIT_TEXT_FILL_TYPE" val="1"/>
</p:tagLst>
</file>

<file path=ppt/tags/tag6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6935"/>
  <p:tag name="KSO_WM_UNIT_TYPE" val="n_h_f"/>
  <p:tag name="KSO_WM_UNIT_INDEX" val="1_7_1"/>
  <p:tag name="KSO_WM_UNIT_ID" val="diagram20176935_2*n_h_f*1_7_1"/>
  <p:tag name="KSO_WM_UNIT_LAYERLEVEL" val="1_1_1"/>
  <p:tag name="KSO_WM_UNIT_VALUE" val="10"/>
  <p:tag name="KSO_WM_UNIT_HIGHLIGHT" val="0"/>
  <p:tag name="KSO_WM_UNIT_COMPATIBLE" val="0"/>
  <p:tag name="KSO_WM_UNIT_CLEAR" val="0"/>
  <p:tag name="KSO_WM_UNIT_PRESET_TEXT_INDEX" val="2"/>
  <p:tag name="KSO_WM_UNIT_PRESET_TEXT_LEN" val="10"/>
  <p:tag name="KSO_WM_DIAGRAM_GROUP_CODE" val="n1-1"/>
  <p:tag name="KSO_WM_UNIT_TEXT_FILL_FORE_SCHEMECOLOR_INDEX" val="1"/>
  <p:tag name="KSO_WM_UNIT_TEXT_FILL_TYPE" val="1"/>
</p:tagLst>
</file>

<file path=ppt/tags/tag6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6935"/>
  <p:tag name="KSO_WM_UNIT_TYPE" val="n_h_a"/>
  <p:tag name="KSO_WM_UNIT_INDEX" val="1_2_1"/>
  <p:tag name="KSO_WM_UNIT_ID" val="diagram20176935_2*n_h_a*1_2_1"/>
  <p:tag name="KSO_WM_UNIT_LAYERLEVEL" val="1_1_1"/>
  <p:tag name="KSO_WM_UNIT_VALUE" val="4"/>
  <p:tag name="KSO_WM_UNIT_HIGHLIGHT" val="0"/>
  <p:tag name="KSO_WM_UNIT_COMPATIBLE" val="0"/>
  <p:tag name="KSO_WM_UNIT_CLEAR" val="0"/>
  <p:tag name="KSO_WM_UNIT_PRESET_TEXT_INDEX" val="0"/>
  <p:tag name="KSO_WM_UNIT_PRESET_TEXT_LEN" val="4"/>
  <p:tag name="KSO_WM_DIAGRAM_GROUP_CODE" val="n1-1"/>
  <p:tag name="KSO_WM_UNIT_TEXT_FILL_FORE_SCHEMECOLOR_INDEX" val="1"/>
  <p:tag name="KSO_WM_UNIT_TEXT_FILL_TYPE" val="1"/>
</p:tagLst>
</file>

<file path=ppt/tags/tag6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6935"/>
  <p:tag name="KSO_WM_UNIT_TYPE" val="n_h_f"/>
  <p:tag name="KSO_WM_UNIT_INDEX" val="1_2_1"/>
  <p:tag name="KSO_WM_UNIT_ID" val="diagram20176935_2*n_h_f*1_2_1"/>
  <p:tag name="KSO_WM_UNIT_LAYERLEVEL" val="1_1_1"/>
  <p:tag name="KSO_WM_UNIT_VALUE" val="10"/>
  <p:tag name="KSO_WM_UNIT_HIGHLIGHT" val="0"/>
  <p:tag name="KSO_WM_UNIT_COMPATIBLE" val="0"/>
  <p:tag name="KSO_WM_UNIT_CLEAR" val="0"/>
  <p:tag name="KSO_WM_UNIT_PRESET_TEXT_INDEX" val="2"/>
  <p:tag name="KSO_WM_UNIT_PRESET_TEXT_LEN" val="10"/>
  <p:tag name="KSO_WM_DIAGRAM_GROUP_CODE" val="n1-1"/>
  <p:tag name="KSO_WM_UNIT_TEXT_FILL_FORE_SCHEMECOLOR_INDEX" val="1"/>
  <p:tag name="KSO_WM_UNIT_TEXT_FILL_TYPE" val="1"/>
</p:tagLst>
</file>

<file path=ppt/tags/tag6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6935"/>
  <p:tag name="KSO_WM_UNIT_TYPE" val="n_h_a"/>
  <p:tag name="KSO_WM_UNIT_INDEX" val="1_4_1"/>
  <p:tag name="KSO_WM_UNIT_ID" val="diagram20176935_2*n_h_a*1_4_1"/>
  <p:tag name="KSO_WM_UNIT_LAYERLEVEL" val="1_1_1"/>
  <p:tag name="KSO_WM_UNIT_VALUE" val="4"/>
  <p:tag name="KSO_WM_UNIT_HIGHLIGHT" val="0"/>
  <p:tag name="KSO_WM_UNIT_COMPATIBLE" val="0"/>
  <p:tag name="KSO_WM_UNIT_CLEAR" val="0"/>
  <p:tag name="KSO_WM_UNIT_PRESET_TEXT_INDEX" val="0"/>
  <p:tag name="KSO_WM_UNIT_PRESET_TEXT_LEN" val="4"/>
  <p:tag name="KSO_WM_DIAGRAM_GROUP_CODE" val="n1-1"/>
  <p:tag name="KSO_WM_UNIT_TEXT_FILL_FORE_SCHEMECOLOR_INDEX" val="1"/>
  <p:tag name="KSO_WM_UNIT_TEXT_FILL_TYPE" val="1"/>
</p:tagLst>
</file>

<file path=ppt/tags/tag6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6935"/>
  <p:tag name="KSO_WM_UNIT_TYPE" val="n_h_f"/>
  <p:tag name="KSO_WM_UNIT_INDEX" val="1_4_1"/>
  <p:tag name="KSO_WM_UNIT_ID" val="diagram20176935_2*n_h_f*1_4_1"/>
  <p:tag name="KSO_WM_UNIT_LAYERLEVEL" val="1_1_1"/>
  <p:tag name="KSO_WM_UNIT_VALUE" val="10"/>
  <p:tag name="KSO_WM_UNIT_HIGHLIGHT" val="0"/>
  <p:tag name="KSO_WM_UNIT_COMPATIBLE" val="0"/>
  <p:tag name="KSO_WM_UNIT_CLEAR" val="0"/>
  <p:tag name="KSO_WM_UNIT_PRESET_TEXT_INDEX" val="2"/>
  <p:tag name="KSO_WM_UNIT_PRESET_TEXT_LEN" val="10"/>
  <p:tag name="KSO_WM_DIAGRAM_GROUP_CODE" val="n1-1"/>
  <p:tag name="KSO_WM_UNIT_TEXT_FILL_FORE_SCHEMECOLOR_INDEX" val="1"/>
  <p:tag name="KSO_WM_UNIT_TEXT_FILL_TYPE" val="1"/>
</p:tagLst>
</file>

<file path=ppt/tags/tag6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6935"/>
  <p:tag name="KSO_WM_UNIT_TYPE" val="n_h_a"/>
  <p:tag name="KSO_WM_UNIT_INDEX" val="1_6_1"/>
  <p:tag name="KSO_WM_UNIT_ID" val="diagram20176935_2*n_h_a*1_6_1"/>
  <p:tag name="KSO_WM_UNIT_LAYERLEVEL" val="1_1_1"/>
  <p:tag name="KSO_WM_UNIT_VALUE" val="4"/>
  <p:tag name="KSO_WM_UNIT_HIGHLIGHT" val="0"/>
  <p:tag name="KSO_WM_UNIT_COMPATIBLE" val="0"/>
  <p:tag name="KSO_WM_UNIT_CLEAR" val="0"/>
  <p:tag name="KSO_WM_UNIT_PRESET_TEXT_INDEX" val="0"/>
  <p:tag name="KSO_WM_UNIT_PRESET_TEXT_LEN" val="4"/>
  <p:tag name="KSO_WM_DIAGRAM_GROUP_CODE" val="n1-1"/>
  <p:tag name="KSO_WM_UNIT_TEXT_FILL_FORE_SCHEMECOLOR_INDEX" val="1"/>
  <p:tag name="KSO_WM_UNIT_TEXT_FILL_TYPE" val="1"/>
</p:tagLst>
</file>

<file path=ppt/tags/tag7.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2988"/>
</p:tagLst>
</file>

<file path=ppt/tags/tag7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6935"/>
  <p:tag name="KSO_WM_UNIT_TYPE" val="n_h_f"/>
  <p:tag name="KSO_WM_UNIT_INDEX" val="1_6_1"/>
  <p:tag name="KSO_WM_UNIT_ID" val="diagram20176935_2*n_h_f*1_6_1"/>
  <p:tag name="KSO_WM_UNIT_LAYERLEVEL" val="1_1_1"/>
  <p:tag name="KSO_WM_UNIT_VALUE" val="10"/>
  <p:tag name="KSO_WM_UNIT_HIGHLIGHT" val="0"/>
  <p:tag name="KSO_WM_UNIT_COMPATIBLE" val="0"/>
  <p:tag name="KSO_WM_UNIT_CLEAR" val="0"/>
  <p:tag name="KSO_WM_UNIT_PRESET_TEXT_INDEX" val="2"/>
  <p:tag name="KSO_WM_UNIT_PRESET_TEXT_LEN" val="10"/>
  <p:tag name="KSO_WM_DIAGRAM_GROUP_CODE" val="n1-1"/>
  <p:tag name="KSO_WM_UNIT_TEXT_FILL_FORE_SCHEMECOLOR_INDEX" val="1"/>
  <p:tag name="KSO_WM_UNIT_TEXT_FILL_TYPE" val="1"/>
</p:tagLst>
</file>

<file path=ppt/tags/tag7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6935"/>
  <p:tag name="KSO_WM_UNIT_TYPE" val="n_h_a"/>
  <p:tag name="KSO_WM_UNIT_INDEX" val="1_1_1"/>
  <p:tag name="KSO_WM_UNIT_ID" val="diagram20176935_2*n_h_a*1_1_1"/>
  <p:tag name="KSO_WM_UNIT_LAYERLEVEL" val="1_1_1"/>
  <p:tag name="KSO_WM_UNIT_VALUE" val="7"/>
  <p:tag name="KSO_WM_UNIT_HIGHLIGHT" val="0"/>
  <p:tag name="KSO_WM_UNIT_COMPATIBLE" val="0"/>
  <p:tag name="KSO_WM_UNIT_CLEAR" val="0"/>
  <p:tag name="KSO_WM_UNIT_PRESET_TEXT_INDEX" val="0"/>
  <p:tag name="KSO_WM_UNIT_PRESET_TEXT_LEN" val="7"/>
  <p:tag name="KSO_WM_DIAGRAM_GROUP_CODE" val="n1-1"/>
  <p:tag name="KSO_WM_UNIT_TEXT_FILL_FORE_SCHEMECOLOR_INDEX" val="2"/>
  <p:tag name="KSO_WM_UNIT_TEXT_FILL_TYPE" val="1"/>
</p:tagLst>
</file>

<file path=ppt/tags/tag72.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2988"/>
</p:tagLst>
</file>

<file path=ppt/tags/tag73.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2988"/>
</p:tagLst>
</file>

<file path=ppt/tags/tag74.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2988"/>
</p:tagLst>
</file>

<file path=ppt/tags/tag75.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2988"/>
</p:tagLst>
</file>

<file path=ppt/tags/tag76.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2988"/>
</p:tagLst>
</file>

<file path=ppt/tags/tag77.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2988"/>
</p:tagLst>
</file>

<file path=ppt/tags/tag78.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2988"/>
</p:tagLst>
</file>

<file path=ppt/tags/tag79.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2988"/>
</p:tagLst>
</file>

<file path=ppt/tags/tag8.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custom20200239_4*l_h_a*1_1_1"/>
  <p:tag name="KSO_WM_TEMPLATE_CATEGORY" val="custom"/>
  <p:tag name="KSO_WM_TEMPLATE_INDEX" val="20200239"/>
  <p:tag name="KSO_WM_UNIT_LAYERLEVEL" val="1_1_1"/>
  <p:tag name="KSO_WM_TAG_VERSION" val="1.0"/>
  <p:tag name="KSO_WM_BEAUTIFY_FLAG" val="#wm#"/>
  <p:tag name="KSO_WM_UNIT_PRESET_TEXT" val="点击此处添加小标题"/>
  <p:tag name="KSO_WM_UNIT_TEXT_FILL_FORE_SCHEMECOLOR_INDEX" val="14"/>
  <p:tag name="KSO_WM_UNIT_TEXT_FILL_TYPE" val="1"/>
  <p:tag name="KSO_WM_UNIT_USESOURCEFORMAT_APPLY" val="1"/>
</p:tagLst>
</file>

<file path=ppt/tags/tag80.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2988"/>
</p:tagLst>
</file>

<file path=ppt/tags/tag8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443"/>
  <p:tag name="KSO_WM_UNIT_TYPE" val="m_i"/>
  <p:tag name="KSO_WM_UNIT_INDEX" val="1_1"/>
  <p:tag name="KSO_WM_UNIT_ID" val="259*m_i*1_1"/>
  <p:tag name="KSO_WM_UNIT_CLEAR" val="1"/>
  <p:tag name="KSO_WM_UNIT_LAYERLEVEL" val="1_1"/>
  <p:tag name="KSO_WM_BEAUTIFY_FLAG" val="#wm#"/>
  <p:tag name="KSO_WM_DIAGRAM_GROUP_CODE" val="m1-1"/>
  <p:tag name="KSO_WM_UNIT_FILL_FORE_SCHEMECOLOR_INDEX" val="5"/>
  <p:tag name="KSO_WM_UNIT_FILL_TYPE" val="1"/>
  <p:tag name="KSO_WM_UNIT_TEXT_FILL_FORE_SCHEMECOLOR_INDEX" val="14"/>
  <p:tag name="KSO_WM_UNIT_TEXT_FILL_TYPE" val="1"/>
</p:tagLst>
</file>

<file path=ppt/tags/tag8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443"/>
  <p:tag name="KSO_WM_UNIT_TYPE" val="m_i"/>
  <p:tag name="KSO_WM_UNIT_INDEX" val="1_2"/>
  <p:tag name="KSO_WM_UNIT_ID" val="259*m_i*1_2"/>
  <p:tag name="KSO_WM_UNIT_CLEAR" val="1"/>
  <p:tag name="KSO_WM_UNIT_LAYERLEVEL" val="1_1"/>
  <p:tag name="KSO_WM_BEAUTIFY_FLAG" val="#wm#"/>
  <p:tag name="KSO_WM_DIAGRAM_GROUP_CODE" val="m1-1"/>
  <p:tag name="KSO_WM_UNIT_FILL_FORE_SCHEMECOLOR_INDEX" val="6"/>
  <p:tag name="KSO_WM_UNIT_FILL_TYPE" val="1"/>
  <p:tag name="KSO_WM_UNIT_TEXT_FILL_FORE_SCHEMECOLOR_INDEX" val="14"/>
  <p:tag name="KSO_WM_UNIT_TEXT_FILL_TYPE" val="1"/>
</p:tagLst>
</file>

<file path=ppt/tags/tag83.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443"/>
  <p:tag name="KSO_WM_UNIT_TYPE" val="m_i"/>
  <p:tag name="KSO_WM_UNIT_INDEX" val="1_3"/>
  <p:tag name="KSO_WM_UNIT_ID" val="259*m_i*1_3"/>
  <p:tag name="KSO_WM_UNIT_CLEAR" val="1"/>
  <p:tag name="KSO_WM_UNIT_LAYERLEVEL" val="1_1"/>
  <p:tag name="KSO_WM_BEAUTIFY_FLAG" val="#wm#"/>
  <p:tag name="KSO_WM_DIAGRAM_GROUP_CODE" val="m1-1"/>
  <p:tag name="KSO_WM_UNIT_FILL_FORE_SCHEMECOLOR_INDEX" val="7"/>
  <p:tag name="KSO_WM_UNIT_FILL_TYPE" val="1"/>
  <p:tag name="KSO_WM_UNIT_TEXT_FILL_FORE_SCHEMECOLOR_INDEX" val="14"/>
  <p:tag name="KSO_WM_UNIT_TEXT_FILL_TYPE" val="1"/>
</p:tagLst>
</file>

<file path=ppt/tags/tag84.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443"/>
  <p:tag name="KSO_WM_UNIT_TYPE" val="m_h_f"/>
  <p:tag name="KSO_WM_UNIT_INDEX" val="1_1_1"/>
  <p:tag name="KSO_WM_UNIT_ID" val="259*m_h_f*1_1_1"/>
  <p:tag name="KSO_WM_UNIT_CLEAR" val="1"/>
  <p:tag name="KSO_WM_UNIT_LAYERLEVEL" val="1_1_1"/>
  <p:tag name="KSO_WM_UNIT_VALUE" val="19"/>
  <p:tag name="KSO_WM_UNIT_HIGHLIGHT" val="0"/>
  <p:tag name="KSO_WM_UNIT_COMPATIBLE" val="0"/>
  <p:tag name="KSO_WM_UNIT_PRESET_TEXT" val="SED DO EIUSMOD TEMPOR INCIDIDUNT"/>
  <p:tag name="KSO_WM_BEAUTIFY_FLAG" val="#wm#"/>
  <p:tag name="KSO_WM_DIAGRAM_GROUP_CODE" val="m1-1"/>
  <p:tag name="KSO_WM_UNIT_TEXT_FILL_FORE_SCHEMECOLOR_INDEX" val="13"/>
  <p:tag name="KSO_WM_UNIT_TEXT_FILL_TYPE" val="1"/>
</p:tagLst>
</file>

<file path=ppt/tags/tag85.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443"/>
  <p:tag name="KSO_WM_UNIT_TYPE" val="m_h_f"/>
  <p:tag name="KSO_WM_UNIT_INDEX" val="1_2_1"/>
  <p:tag name="KSO_WM_UNIT_ID" val="259*m_h_f*1_2_1"/>
  <p:tag name="KSO_WM_UNIT_CLEAR" val="1"/>
  <p:tag name="KSO_WM_UNIT_LAYERLEVEL" val="1_1_1"/>
  <p:tag name="KSO_WM_UNIT_VALUE" val="19"/>
  <p:tag name="KSO_WM_UNIT_HIGHLIGHT" val="0"/>
  <p:tag name="KSO_WM_UNIT_COMPATIBLE" val="0"/>
  <p:tag name="KSO_WM_UNIT_PRESET_TEXT" val="SED DO EIUSMOD TEMPOR INCIDIDUNT"/>
  <p:tag name="KSO_WM_BEAUTIFY_FLAG" val="#wm#"/>
  <p:tag name="KSO_WM_DIAGRAM_GROUP_CODE" val="m1-1"/>
  <p:tag name="KSO_WM_UNIT_TEXT_FILL_FORE_SCHEMECOLOR_INDEX" val="13"/>
  <p:tag name="KSO_WM_UNIT_TEXT_FILL_TYPE" val="1"/>
</p:tagLst>
</file>

<file path=ppt/tags/tag86.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443"/>
  <p:tag name="KSO_WM_UNIT_TYPE" val="m_h_f"/>
  <p:tag name="KSO_WM_UNIT_INDEX" val="1_3_1"/>
  <p:tag name="KSO_WM_UNIT_ID" val="259*m_h_f*1_3_1"/>
  <p:tag name="KSO_WM_UNIT_CLEAR" val="1"/>
  <p:tag name="KSO_WM_UNIT_LAYERLEVEL" val="1_1_1"/>
  <p:tag name="KSO_WM_UNIT_VALUE" val="19"/>
  <p:tag name="KSO_WM_UNIT_HIGHLIGHT" val="0"/>
  <p:tag name="KSO_WM_UNIT_COMPATIBLE" val="0"/>
  <p:tag name="KSO_WM_UNIT_PRESET_TEXT" val="SED DO EIUSMOD TEMPOR INCIDIDUNT"/>
  <p:tag name="KSO_WM_BEAUTIFY_FLAG" val="#wm#"/>
  <p:tag name="KSO_WM_DIAGRAM_GROUP_CODE" val="m1-1"/>
  <p:tag name="KSO_WM_UNIT_TEXT_FILL_FORE_SCHEMECOLOR_INDEX" val="13"/>
  <p:tag name="KSO_WM_UNIT_TEXT_FILL_TYPE" val="1"/>
</p:tagLst>
</file>

<file path=ppt/tags/tag87.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443"/>
  <p:tag name="KSO_WM_UNIT_TYPE" val="m_i"/>
  <p:tag name="KSO_WM_UNIT_INDEX" val="1_4"/>
  <p:tag name="KSO_WM_UNIT_ID" val="259*m_i*1_4"/>
  <p:tag name="KSO_WM_UNIT_CLEAR" val="1"/>
  <p:tag name="KSO_WM_UNIT_LAYERLEVEL" val="1_1"/>
  <p:tag name="KSO_WM_BEAUTIFY_FLAG" val="#wm#"/>
  <p:tag name="KSO_WM_DIAGRAM_GROUP_CODE" val="m1-1"/>
</p:tagLst>
</file>

<file path=ppt/tags/tag88.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2988"/>
</p:tagLst>
</file>

<file path=ppt/tags/tag89.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2988"/>
</p:tagLst>
</file>

<file path=ppt/tags/tag9.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2988"/>
</p:tagLst>
</file>

<file path=ppt/tags/tag90.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2988"/>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basetag"/>
  <p:tag name="KSO_WM_TEMPLATE_INDEX" val="20162988"/>
</p:tagLst>
</file>

<file path=ppt/tags/tag92.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2988"/>
</p:tagLst>
</file>

<file path=ppt/tags/tag93.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2988"/>
</p:tagLst>
</file>

<file path=ppt/tags/tag94.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2988"/>
</p:tagLst>
</file>

<file path=ppt/tags/tag95.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2988"/>
</p:tagLst>
</file>

<file path=ppt/tags/tag96.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2988"/>
</p:tagLst>
</file>

<file path=ppt/tags/tag97.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2988"/>
</p:tagLst>
</file>

<file path=ppt/tags/tag98.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2988"/>
</p:tagLst>
</file>

<file path=ppt/tags/tag99.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2988"/>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楷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楷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lIns="72000" tIns="72000" rIns="72000" bIns="72000">
        <a:spAutoFit/>
        <a:flatTx/>
      </a:bodyPr>
      <a:lstStyle>
        <a:defPPr>
          <a:lnSpc>
            <a:spcPct val="125000"/>
          </a:lnSpc>
          <a:spcBef>
            <a:spcPct val="20000"/>
          </a:spcBef>
          <a:defRPr/>
        </a:defPPr>
      </a:lstStyle>
      <a:style>
        <a:lnRef idx="1">
          <a:schemeClr val="accent4"/>
        </a:lnRef>
        <a:fillRef idx="3">
          <a:schemeClr val="accent4"/>
        </a:fillRef>
        <a:effectRef idx="2">
          <a:schemeClr val="accent4"/>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水滴</Template>
  <TotalTime>4</TotalTime>
  <Words>5144</Words>
  <Application>Microsoft Office PowerPoint</Application>
  <PresentationFormat>自定义</PresentationFormat>
  <Paragraphs>409</Paragraphs>
  <Slides>41</Slides>
  <Notes>28</Notes>
  <HiddenSlides>0</HiddenSlides>
  <MMClips>0</MMClips>
  <ScaleCrop>false</ScaleCrop>
  <HeadingPairs>
    <vt:vector size="4" baseType="variant">
      <vt:variant>
        <vt:lpstr>主题</vt:lpstr>
      </vt:variant>
      <vt:variant>
        <vt:i4>1</vt:i4>
      </vt:variant>
      <vt:variant>
        <vt:lpstr>幻灯片标题</vt:lpstr>
      </vt:variant>
      <vt:variant>
        <vt:i4>41</vt:i4>
      </vt:variant>
    </vt:vector>
  </HeadingPairs>
  <TitlesOfParts>
    <vt:vector size="42" baseType="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yang yinghua</dc:creator>
  <cp:lastModifiedBy>Microsoft</cp:lastModifiedBy>
  <cp:revision>68</cp:revision>
  <dcterms:created xsi:type="dcterms:W3CDTF">2019-04-17T03:09:00Z</dcterms:created>
  <dcterms:modified xsi:type="dcterms:W3CDTF">2020-11-03T02:55:13Z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2052-11.1.0.9513</vt:lpwstr>
  </property>
</Properties>
</file>